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61" r:id="rId5"/>
    <p:sldId id="265" r:id="rId6"/>
    <p:sldId id="267" r:id="rId7"/>
    <p:sldId id="268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75"/>
    <a:srgbClr val="A9D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3A7F82-498B-45FA-9383-0D63A0CFECA5}" v="5" dt="2022-09-14T09:18:38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e Gustavsen Ødegården" userId="efb6a90c-ff4e-4a5d-838f-029c8fea980c" providerId="ADAL" clId="{8E3A7F82-498B-45FA-9383-0D63A0CFECA5}"/>
    <pc:docChg chg="custSel addSld delSld modSld">
      <pc:chgData name="Marte Gustavsen Ødegården" userId="efb6a90c-ff4e-4a5d-838f-029c8fea980c" providerId="ADAL" clId="{8E3A7F82-498B-45FA-9383-0D63A0CFECA5}" dt="2022-09-14T09:31:00.830" v="2310" actId="20577"/>
      <pc:docMkLst>
        <pc:docMk/>
      </pc:docMkLst>
      <pc:sldChg chg="modSp mod">
        <pc:chgData name="Marte Gustavsen Ødegården" userId="efb6a90c-ff4e-4a5d-838f-029c8fea980c" providerId="ADAL" clId="{8E3A7F82-498B-45FA-9383-0D63A0CFECA5}" dt="2022-09-14T08:55:58.205" v="44" actId="20577"/>
        <pc:sldMkLst>
          <pc:docMk/>
          <pc:sldMk cId="3035179151" sldId="261"/>
        </pc:sldMkLst>
        <pc:spChg chg="mod">
          <ac:chgData name="Marte Gustavsen Ødegården" userId="efb6a90c-ff4e-4a5d-838f-029c8fea980c" providerId="ADAL" clId="{8E3A7F82-498B-45FA-9383-0D63A0CFECA5}" dt="2022-09-13T13:33:02.060" v="24" actId="20577"/>
          <ac:spMkLst>
            <pc:docMk/>
            <pc:sldMk cId="3035179151" sldId="261"/>
            <ac:spMk id="2" creationId="{2EB92054-68C6-804A-AFA9-8342FA531D17}"/>
          </ac:spMkLst>
        </pc:spChg>
        <pc:spChg chg="mod">
          <ac:chgData name="Marte Gustavsen Ødegården" userId="efb6a90c-ff4e-4a5d-838f-029c8fea980c" providerId="ADAL" clId="{8E3A7F82-498B-45FA-9383-0D63A0CFECA5}" dt="2022-09-14T08:55:58.205" v="44" actId="20577"/>
          <ac:spMkLst>
            <pc:docMk/>
            <pc:sldMk cId="3035179151" sldId="261"/>
            <ac:spMk id="3" creationId="{ED112FD1-DF5A-8241-96D8-FF7C20069B2E}"/>
          </ac:spMkLst>
        </pc:spChg>
      </pc:sldChg>
      <pc:sldChg chg="del">
        <pc:chgData name="Marte Gustavsen Ødegården" userId="efb6a90c-ff4e-4a5d-838f-029c8fea980c" providerId="ADAL" clId="{8E3A7F82-498B-45FA-9383-0D63A0CFECA5}" dt="2022-09-14T09:12:13.269" v="1439" actId="2696"/>
        <pc:sldMkLst>
          <pc:docMk/>
          <pc:sldMk cId="2030348872" sldId="262"/>
        </pc:sldMkLst>
      </pc:sldChg>
      <pc:sldChg chg="del">
        <pc:chgData name="Marte Gustavsen Ødegården" userId="efb6a90c-ff4e-4a5d-838f-029c8fea980c" providerId="ADAL" clId="{8E3A7F82-498B-45FA-9383-0D63A0CFECA5}" dt="2022-09-14T09:12:15.215" v="1440" actId="2696"/>
        <pc:sldMkLst>
          <pc:docMk/>
          <pc:sldMk cId="149079676" sldId="263"/>
        </pc:sldMkLst>
      </pc:sldChg>
      <pc:sldChg chg="modSp del mod">
        <pc:chgData name="Marte Gustavsen Ødegården" userId="efb6a90c-ff4e-4a5d-838f-029c8fea980c" providerId="ADAL" clId="{8E3A7F82-498B-45FA-9383-0D63A0CFECA5}" dt="2022-09-14T08:56:22.615" v="49" actId="2696"/>
        <pc:sldMkLst>
          <pc:docMk/>
          <pc:sldMk cId="3099386599" sldId="264"/>
        </pc:sldMkLst>
        <pc:spChg chg="mod">
          <ac:chgData name="Marte Gustavsen Ødegården" userId="efb6a90c-ff4e-4a5d-838f-029c8fea980c" providerId="ADAL" clId="{8E3A7F82-498B-45FA-9383-0D63A0CFECA5}" dt="2022-09-14T08:56:07.302" v="48" actId="20577"/>
          <ac:spMkLst>
            <pc:docMk/>
            <pc:sldMk cId="3099386599" sldId="264"/>
            <ac:spMk id="2" creationId="{34D944B7-589A-3752-20CB-1A0861AC11C3}"/>
          </ac:spMkLst>
        </pc:spChg>
      </pc:sldChg>
      <pc:sldChg chg="modSp mod">
        <pc:chgData name="Marte Gustavsen Ødegården" userId="efb6a90c-ff4e-4a5d-838f-029c8fea980c" providerId="ADAL" clId="{8E3A7F82-498B-45FA-9383-0D63A0CFECA5}" dt="2022-09-14T09:29:24.091" v="2043" actId="20577"/>
        <pc:sldMkLst>
          <pc:docMk/>
          <pc:sldMk cId="3120255933" sldId="265"/>
        </pc:sldMkLst>
        <pc:spChg chg="mod">
          <ac:chgData name="Marte Gustavsen Ødegården" userId="efb6a90c-ff4e-4a5d-838f-029c8fea980c" providerId="ADAL" clId="{8E3A7F82-498B-45FA-9383-0D63A0CFECA5}" dt="2022-09-14T09:02:18.611" v="274" actId="20577"/>
          <ac:spMkLst>
            <pc:docMk/>
            <pc:sldMk cId="3120255933" sldId="265"/>
            <ac:spMk id="2" creationId="{C4890139-7DFF-C67E-E7A9-0187675168DF}"/>
          </ac:spMkLst>
        </pc:spChg>
        <pc:spChg chg="mod">
          <ac:chgData name="Marte Gustavsen Ødegården" userId="efb6a90c-ff4e-4a5d-838f-029c8fea980c" providerId="ADAL" clId="{8E3A7F82-498B-45FA-9383-0D63A0CFECA5}" dt="2022-09-14T09:29:24.091" v="2043" actId="20577"/>
          <ac:spMkLst>
            <pc:docMk/>
            <pc:sldMk cId="3120255933" sldId="265"/>
            <ac:spMk id="3" creationId="{994C3197-55C8-E5E6-BEB8-5B328617790D}"/>
          </ac:spMkLst>
        </pc:spChg>
      </pc:sldChg>
      <pc:sldChg chg="del">
        <pc:chgData name="Marte Gustavsen Ødegården" userId="efb6a90c-ff4e-4a5d-838f-029c8fea980c" providerId="ADAL" clId="{8E3A7F82-498B-45FA-9383-0D63A0CFECA5}" dt="2022-09-14T09:11:54.736" v="1432" actId="2696"/>
        <pc:sldMkLst>
          <pc:docMk/>
          <pc:sldMk cId="4196674022" sldId="266"/>
        </pc:sldMkLst>
      </pc:sldChg>
      <pc:sldChg chg="delSp modSp mod">
        <pc:chgData name="Marte Gustavsen Ødegården" userId="efb6a90c-ff4e-4a5d-838f-029c8fea980c" providerId="ADAL" clId="{8E3A7F82-498B-45FA-9383-0D63A0CFECA5}" dt="2022-09-14T09:31:00.830" v="2310" actId="20577"/>
        <pc:sldMkLst>
          <pc:docMk/>
          <pc:sldMk cId="3875495115" sldId="267"/>
        </pc:sldMkLst>
        <pc:spChg chg="mod">
          <ac:chgData name="Marte Gustavsen Ødegården" userId="efb6a90c-ff4e-4a5d-838f-029c8fea980c" providerId="ADAL" clId="{8E3A7F82-498B-45FA-9383-0D63A0CFECA5}" dt="2022-09-14T09:04:30.294" v="675" actId="20577"/>
          <ac:spMkLst>
            <pc:docMk/>
            <pc:sldMk cId="3875495115" sldId="267"/>
            <ac:spMk id="2" creationId="{B21968C5-5BB5-47EB-27DF-3DDE70DA83B3}"/>
          </ac:spMkLst>
        </pc:spChg>
        <pc:spChg chg="mod">
          <ac:chgData name="Marte Gustavsen Ødegården" userId="efb6a90c-ff4e-4a5d-838f-029c8fea980c" providerId="ADAL" clId="{8E3A7F82-498B-45FA-9383-0D63A0CFECA5}" dt="2022-09-14T09:31:00.830" v="2310" actId="20577"/>
          <ac:spMkLst>
            <pc:docMk/>
            <pc:sldMk cId="3875495115" sldId="267"/>
            <ac:spMk id="3" creationId="{58D8D81F-4DD9-6C2A-3426-148B4A1BE9FD}"/>
          </ac:spMkLst>
        </pc:spChg>
        <pc:picChg chg="del">
          <ac:chgData name="Marte Gustavsen Ødegården" userId="efb6a90c-ff4e-4a5d-838f-029c8fea980c" providerId="ADAL" clId="{8E3A7F82-498B-45FA-9383-0D63A0CFECA5}" dt="2022-09-14T09:04:32.677" v="676" actId="478"/>
          <ac:picMkLst>
            <pc:docMk/>
            <pc:sldMk cId="3875495115" sldId="267"/>
            <ac:picMk id="8" creationId="{2C673121-9BAA-F953-9539-CA6DAAAD6E60}"/>
          </ac:picMkLst>
        </pc:picChg>
      </pc:sldChg>
      <pc:sldChg chg="del">
        <pc:chgData name="Marte Gustavsen Ødegården" userId="efb6a90c-ff4e-4a5d-838f-029c8fea980c" providerId="ADAL" clId="{8E3A7F82-498B-45FA-9383-0D63A0CFECA5}" dt="2022-09-14T09:11:52.077" v="1431" actId="2696"/>
        <pc:sldMkLst>
          <pc:docMk/>
          <pc:sldMk cId="2385725005" sldId="268"/>
        </pc:sldMkLst>
      </pc:sldChg>
      <pc:sldChg chg="modSp new mod">
        <pc:chgData name="Marte Gustavsen Ødegården" userId="efb6a90c-ff4e-4a5d-838f-029c8fea980c" providerId="ADAL" clId="{8E3A7F82-498B-45FA-9383-0D63A0CFECA5}" dt="2022-09-14T09:18:38.801" v="1855" actId="20577"/>
        <pc:sldMkLst>
          <pc:docMk/>
          <pc:sldMk cId="3951039796" sldId="268"/>
        </pc:sldMkLst>
        <pc:spChg chg="mod">
          <ac:chgData name="Marte Gustavsen Ødegården" userId="efb6a90c-ff4e-4a5d-838f-029c8fea980c" providerId="ADAL" clId="{8E3A7F82-498B-45FA-9383-0D63A0CFECA5}" dt="2022-09-14T09:14:43.073" v="1509" actId="20577"/>
          <ac:spMkLst>
            <pc:docMk/>
            <pc:sldMk cId="3951039796" sldId="268"/>
            <ac:spMk id="2" creationId="{D6C23376-0264-6115-5A46-8F851CB3BFD2}"/>
          </ac:spMkLst>
        </pc:spChg>
        <pc:spChg chg="mod">
          <ac:chgData name="Marte Gustavsen Ødegården" userId="efb6a90c-ff4e-4a5d-838f-029c8fea980c" providerId="ADAL" clId="{8E3A7F82-498B-45FA-9383-0D63A0CFECA5}" dt="2022-09-14T09:18:38.801" v="1855" actId="20577"/>
          <ac:spMkLst>
            <pc:docMk/>
            <pc:sldMk cId="3951039796" sldId="268"/>
            <ac:spMk id="3" creationId="{ACC45615-13B0-F0DA-2A48-B21580662521}"/>
          </ac:spMkLst>
        </pc:spChg>
      </pc:sldChg>
      <pc:sldChg chg="del">
        <pc:chgData name="Marte Gustavsen Ødegården" userId="efb6a90c-ff4e-4a5d-838f-029c8fea980c" providerId="ADAL" clId="{8E3A7F82-498B-45FA-9383-0D63A0CFECA5}" dt="2022-09-14T09:11:56.367" v="1433" actId="2696"/>
        <pc:sldMkLst>
          <pc:docMk/>
          <pc:sldMk cId="2489182117" sldId="269"/>
        </pc:sldMkLst>
      </pc:sldChg>
      <pc:sldChg chg="del">
        <pc:chgData name="Marte Gustavsen Ødegården" userId="efb6a90c-ff4e-4a5d-838f-029c8fea980c" providerId="ADAL" clId="{8E3A7F82-498B-45FA-9383-0D63A0CFECA5}" dt="2022-09-14T09:11:57.915" v="1434" actId="2696"/>
        <pc:sldMkLst>
          <pc:docMk/>
          <pc:sldMk cId="4289697444" sldId="270"/>
        </pc:sldMkLst>
      </pc:sldChg>
      <pc:sldChg chg="del">
        <pc:chgData name="Marte Gustavsen Ødegården" userId="efb6a90c-ff4e-4a5d-838f-029c8fea980c" providerId="ADAL" clId="{8E3A7F82-498B-45FA-9383-0D63A0CFECA5}" dt="2022-09-14T09:11:59.754" v="1435" actId="2696"/>
        <pc:sldMkLst>
          <pc:docMk/>
          <pc:sldMk cId="90886898" sldId="271"/>
        </pc:sldMkLst>
      </pc:sldChg>
      <pc:sldChg chg="del">
        <pc:chgData name="Marte Gustavsen Ødegården" userId="efb6a90c-ff4e-4a5d-838f-029c8fea980c" providerId="ADAL" clId="{8E3A7F82-498B-45FA-9383-0D63A0CFECA5}" dt="2022-09-14T09:12:01.624" v="1436" actId="2696"/>
        <pc:sldMkLst>
          <pc:docMk/>
          <pc:sldMk cId="2579155570" sldId="272"/>
        </pc:sldMkLst>
      </pc:sldChg>
      <pc:sldChg chg="del">
        <pc:chgData name="Marte Gustavsen Ødegården" userId="efb6a90c-ff4e-4a5d-838f-029c8fea980c" providerId="ADAL" clId="{8E3A7F82-498B-45FA-9383-0D63A0CFECA5}" dt="2022-09-14T09:12:06.206" v="1437" actId="2696"/>
        <pc:sldMkLst>
          <pc:docMk/>
          <pc:sldMk cId="2351683810" sldId="273"/>
        </pc:sldMkLst>
      </pc:sldChg>
      <pc:sldChg chg="del">
        <pc:chgData name="Marte Gustavsen Ødegården" userId="efb6a90c-ff4e-4a5d-838f-029c8fea980c" providerId="ADAL" clId="{8E3A7F82-498B-45FA-9383-0D63A0CFECA5}" dt="2022-09-14T09:12:09.927" v="1438" actId="2696"/>
        <pc:sldMkLst>
          <pc:docMk/>
          <pc:sldMk cId="2272939919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38043-F562-9046-AD4D-863A3310C9E4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93CBB-01D0-9E4F-B9DF-83A445ABAA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3383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emf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23C27-D24C-7A4B-B2FE-E0233BFF62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33084" y="3563790"/>
            <a:ext cx="6664079" cy="1128926"/>
          </a:xfrm>
        </p:spPr>
        <p:txBody>
          <a:bodyPr anchor="b">
            <a:normAutofit/>
          </a:bodyPr>
          <a:lstStyle>
            <a:lvl1pPr algn="l">
              <a:defRPr sz="3400" b="1" spc="4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9FFB9-E138-3F4E-95DF-96B432984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3083" y="4818093"/>
            <a:ext cx="6664079" cy="1001218"/>
          </a:xfrm>
        </p:spPr>
        <p:txBody>
          <a:bodyPr>
            <a:normAutofit/>
          </a:bodyPr>
          <a:lstStyle>
            <a:lvl1pPr marL="0" indent="0" algn="l">
              <a:buNone/>
              <a:defRPr sz="2400" spc="40" baseline="0">
                <a:solidFill>
                  <a:srgbClr val="00977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4FBAA7-5BDC-9C4E-961F-83C79B68F4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0896" y="335098"/>
            <a:ext cx="1416267" cy="4622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DF0ED8-73A5-FA45-943C-0735689F7910}"/>
              </a:ext>
            </a:extLst>
          </p:cNvPr>
          <p:cNvSpPr txBox="1"/>
          <p:nvPr userDrawn="1"/>
        </p:nvSpPr>
        <p:spPr>
          <a:xfrm>
            <a:off x="610602" y="6435234"/>
            <a:ext cx="2164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100" baseline="0">
                <a:solidFill>
                  <a:schemeClr val="tx1">
                    <a:lumMod val="50000"/>
                    <a:lumOff val="50000"/>
                  </a:schemeClr>
                </a:solidFill>
              </a:rPr>
              <a:t>f</a:t>
            </a:r>
            <a:r>
              <a:rPr lang="en-NO" sz="1000" spc="100" baseline="0">
                <a:solidFill>
                  <a:schemeClr val="tx1">
                    <a:lumMod val="50000"/>
                    <a:lumOff val="50000"/>
                  </a:schemeClr>
                </a:solidFill>
              </a:rPr>
              <a:t>agskolen-viken.no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BE1C517-CBAB-9746-AC90-EA8D3106A855}"/>
              </a:ext>
            </a:extLst>
          </p:cNvPr>
          <p:cNvCxnSpPr/>
          <p:nvPr userDrawn="1"/>
        </p:nvCxnSpPr>
        <p:spPr>
          <a:xfrm>
            <a:off x="10352562" y="6460870"/>
            <a:ext cx="0" cy="16927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98FA94D-BC55-7741-9F7A-F3B3996C3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92000" y="1126524"/>
            <a:ext cx="9144000" cy="4038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67C91E-0E7A-E54B-ADC6-A4AE87E9876C}"/>
              </a:ext>
            </a:extLst>
          </p:cNvPr>
          <p:cNvSpPr txBox="1"/>
          <p:nvPr userDrawn="1"/>
        </p:nvSpPr>
        <p:spPr>
          <a:xfrm>
            <a:off x="4674416" y="6453522"/>
            <a:ext cx="2875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00" spc="100" baseline="0">
                <a:solidFill>
                  <a:schemeClr val="tx1">
                    <a:lumMod val="50000"/>
                    <a:lumOff val="50000"/>
                  </a:schemeClr>
                </a:solidFill>
              </a:rPr>
              <a:t>HØYERE YRKESFAGLIG UTDANNING</a:t>
            </a:r>
            <a:endParaRPr lang="en-NO" sz="900" spc="100" baseline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48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A6577AF-358C-914E-8C0B-6FEEB73A6E69}"/>
              </a:ext>
            </a:extLst>
          </p:cNvPr>
          <p:cNvSpPr txBox="1"/>
          <p:nvPr userDrawn="1"/>
        </p:nvSpPr>
        <p:spPr>
          <a:xfrm>
            <a:off x="9269458" y="6427400"/>
            <a:ext cx="15173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spc="40" baseline="0">
                <a:solidFill>
                  <a:schemeClr val="bg1"/>
                </a:solidFill>
              </a:rPr>
              <a:t>25. mars 2021</a:t>
            </a:r>
            <a:endParaRPr lang="en-NO" sz="1000" spc="40" baseline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23C27-D24C-7A4B-B2FE-E0233BFF62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33084" y="3563790"/>
            <a:ext cx="6664079" cy="1128926"/>
          </a:xfrm>
        </p:spPr>
        <p:txBody>
          <a:bodyPr anchor="b">
            <a:normAutofit/>
          </a:bodyPr>
          <a:lstStyle>
            <a:lvl1pPr algn="l">
              <a:defRPr sz="3400" b="1" spc="4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9FFB9-E138-3F4E-95DF-96B432984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3083" y="4818093"/>
            <a:ext cx="6664079" cy="1001218"/>
          </a:xfrm>
        </p:spPr>
        <p:txBody>
          <a:bodyPr>
            <a:normAutofit/>
          </a:bodyPr>
          <a:lstStyle>
            <a:lvl1pPr marL="0" indent="0" algn="l">
              <a:buNone/>
              <a:defRPr sz="2400" spc="40" baseline="0">
                <a:solidFill>
                  <a:srgbClr val="00977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F0ED8-73A5-FA45-943C-0735689F7910}"/>
              </a:ext>
            </a:extLst>
          </p:cNvPr>
          <p:cNvSpPr txBox="1"/>
          <p:nvPr userDrawn="1"/>
        </p:nvSpPr>
        <p:spPr>
          <a:xfrm>
            <a:off x="610602" y="6435234"/>
            <a:ext cx="2164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100" baseline="0">
                <a:solidFill>
                  <a:schemeClr val="bg1"/>
                </a:solidFill>
              </a:rPr>
              <a:t>f</a:t>
            </a:r>
            <a:r>
              <a:rPr lang="en-NO" sz="1000" spc="100" baseline="0">
                <a:solidFill>
                  <a:schemeClr val="bg1"/>
                </a:solidFill>
              </a:rPr>
              <a:t>agskolen-viken.no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BE1C517-CBAB-9746-AC90-EA8D3106A855}"/>
              </a:ext>
            </a:extLst>
          </p:cNvPr>
          <p:cNvCxnSpPr/>
          <p:nvPr userDrawn="1"/>
        </p:nvCxnSpPr>
        <p:spPr>
          <a:xfrm>
            <a:off x="10352562" y="6460870"/>
            <a:ext cx="0" cy="1692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FBBF704-8906-8E4A-A582-AD3B73D28FC3}"/>
              </a:ext>
            </a:extLst>
          </p:cNvPr>
          <p:cNvSpPr txBox="1">
            <a:spLocks/>
          </p:cNvSpPr>
          <p:nvPr userDrawn="1"/>
        </p:nvSpPr>
        <p:spPr>
          <a:xfrm>
            <a:off x="10486170" y="6427400"/>
            <a:ext cx="1416259" cy="2448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000" kern="12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solidFill>
                  <a:schemeClr val="bg1"/>
                </a:solidFill>
              </a:rPr>
              <a:t>Navn </a:t>
            </a:r>
            <a:r>
              <a:rPr lang="nb-NO" err="1">
                <a:solidFill>
                  <a:schemeClr val="bg1"/>
                </a:solidFill>
              </a:rPr>
              <a:t>Navnesen</a:t>
            </a:r>
            <a:endParaRPr lang="nb-NO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6A26C9-06F3-284E-8A2C-28BCD280B0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0896" y="334800"/>
            <a:ext cx="1433930" cy="468000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DD2D907-A88D-E04E-8B60-464D761052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92000" y="1126524"/>
            <a:ext cx="9144000" cy="4038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51B0882-87D0-374E-A2BB-CB47C3183DE3}"/>
              </a:ext>
            </a:extLst>
          </p:cNvPr>
          <p:cNvSpPr txBox="1"/>
          <p:nvPr userDrawn="1"/>
        </p:nvSpPr>
        <p:spPr>
          <a:xfrm>
            <a:off x="4674416" y="6453522"/>
            <a:ext cx="2875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00" spc="100" baseline="0">
                <a:solidFill>
                  <a:schemeClr val="bg1"/>
                </a:solidFill>
              </a:rPr>
              <a:t>HØYERE YRKESFAGLIG UTDANNING</a:t>
            </a:r>
            <a:endParaRPr lang="en-NO" sz="900" spc="100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34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B21BF-6974-2F4F-9B7D-31ADBDD49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AC92E-B7BC-7044-AED9-DEC2BEE2C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3B744-D316-0440-AB26-F02CCCCE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DE4-CF4D-A841-8402-DDA2F3960E70}" type="slidenum">
              <a:rPr lang="nb-NO" smtClean="0"/>
              <a:t>‹#›</a:t>
            </a:fld>
            <a:endParaRPr lang="nb-NO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FE2653-137C-C940-9D6E-074C8BA68D1A}"/>
              </a:ext>
            </a:extLst>
          </p:cNvPr>
          <p:cNvCxnSpPr/>
          <p:nvPr userDrawn="1"/>
        </p:nvCxnSpPr>
        <p:spPr>
          <a:xfrm>
            <a:off x="10352562" y="6460870"/>
            <a:ext cx="0" cy="16927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95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A9D57-2962-4C49-BAF8-85D5D35A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6C009-7CC0-A74E-A080-E033FD251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E73F62-ED48-D240-962A-1D959AFCC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C1833A-CB0F-3B44-9404-E8CDEC7D7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DE4-CF4D-A841-8402-DDA2F3960E70}" type="slidenum">
              <a:rPr lang="nb-NO" smtClean="0"/>
              <a:t>‹#›</a:t>
            </a:fld>
            <a:endParaRPr lang="nb-NO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1E538A4-B8F0-9541-8EF6-98FD2038828C}"/>
              </a:ext>
            </a:extLst>
          </p:cNvPr>
          <p:cNvCxnSpPr/>
          <p:nvPr userDrawn="1"/>
        </p:nvCxnSpPr>
        <p:spPr>
          <a:xfrm>
            <a:off x="10352562" y="6460870"/>
            <a:ext cx="0" cy="16927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183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C6E67-BAA2-084D-BF7C-EE52B3D3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9AD5D5-B0E5-D545-85E2-0DBA4B0EF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DE4-CF4D-A841-8402-DDA2F3960E70}" type="slidenum">
              <a:rPr lang="nb-NO" smtClean="0"/>
              <a:t>‹#›</a:t>
            </a:fld>
            <a:endParaRPr lang="nb-NO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717E82-569A-9C45-85E4-D41C681C851F}"/>
              </a:ext>
            </a:extLst>
          </p:cNvPr>
          <p:cNvCxnSpPr/>
          <p:nvPr userDrawn="1"/>
        </p:nvCxnSpPr>
        <p:spPr>
          <a:xfrm>
            <a:off x="10352562" y="6460870"/>
            <a:ext cx="0" cy="16927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72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2528E-4086-134F-B0CF-24453761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DE4-CF4D-A841-8402-DDA2F3960E70}" type="slidenum">
              <a:rPr lang="nb-NO" smtClean="0"/>
              <a:t>‹#›</a:t>
            </a:fld>
            <a:endParaRPr lang="nb-NO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F5418D-437C-2446-82E9-46E77DB9EA9E}"/>
              </a:ext>
            </a:extLst>
          </p:cNvPr>
          <p:cNvCxnSpPr/>
          <p:nvPr userDrawn="1"/>
        </p:nvCxnSpPr>
        <p:spPr>
          <a:xfrm>
            <a:off x="10352562" y="6460870"/>
            <a:ext cx="0" cy="16927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39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 1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A74582E-BC09-114D-AF90-119AF5D7FF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08656" y="4082460"/>
            <a:ext cx="3198767" cy="1044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B82620-CF22-B445-8530-DD2CC3B80B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08656" y="5551260"/>
            <a:ext cx="3471311" cy="136800"/>
          </a:xfrm>
          <a:prstGeom prst="rect">
            <a:avLst/>
          </a:prstGeom>
        </p:spPr>
      </p:pic>
      <p:pic>
        <p:nvPicPr>
          <p:cNvPr id="6" name="Picture 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43982EDD-FF24-EB4A-821B-C3F239A3BE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4535369" y="797333"/>
            <a:ext cx="11094804" cy="490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18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8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81EF4D-39BD-8741-AFFC-8612D83BF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03105" y="4884935"/>
            <a:ext cx="3197623" cy="104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213D5C-F010-CC4B-9F54-AE8D23F424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003928" y="6140262"/>
            <a:ext cx="3196800" cy="1574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EF5F1A-C5E6-DA47-BC53-95DA9CA851A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09799" y="4082400"/>
            <a:ext cx="3198767" cy="1044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886A59-F866-EE48-84E8-4B6E14A756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13031" y="5551200"/>
            <a:ext cx="3471297" cy="136800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BDE4173-532A-7D4F-92B0-3F280E43FC0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4430866" y="787795"/>
            <a:ext cx="11094804" cy="490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53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0121612-35A9-2944-9BFC-5DD10F83535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-459141" y="6373812"/>
            <a:ext cx="1143000" cy="3302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9C1798-0E2B-5D46-B9A9-438B346B1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5733"/>
            <a:ext cx="10515600" cy="11149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endParaRPr lang="nb-NO">
              <a:effectLst/>
              <a:latin typeface="Avenir LT Std" panose="020B05030202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FFDD0-7EFE-9C40-A687-44FF27AFC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7339"/>
            <a:ext cx="10515600" cy="410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5A120-0A11-224A-9B81-B6B3509B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97488" y="6356350"/>
            <a:ext cx="43355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E700DE4-CF4D-A841-8402-DDA2F3960E7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1CA44-CF04-8148-83DA-133CA7D4FBFB}"/>
              </a:ext>
            </a:extLst>
          </p:cNvPr>
          <p:cNvSpPr txBox="1"/>
          <p:nvPr userDrawn="1"/>
        </p:nvSpPr>
        <p:spPr>
          <a:xfrm>
            <a:off x="791019" y="6435234"/>
            <a:ext cx="2164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100" baseline="0">
                <a:solidFill>
                  <a:schemeClr val="tx1">
                    <a:lumMod val="50000"/>
                    <a:lumOff val="50000"/>
                  </a:schemeClr>
                </a:solidFill>
              </a:rPr>
              <a:t>f</a:t>
            </a:r>
            <a:r>
              <a:rPr lang="en-NO" sz="1000" spc="100" baseline="0">
                <a:solidFill>
                  <a:schemeClr val="tx1">
                    <a:lumMod val="50000"/>
                    <a:lumOff val="50000"/>
                  </a:schemeClr>
                </a:solidFill>
              </a:rPr>
              <a:t>agskolen-viken.no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FB47DD-0EF3-0C49-8FB8-9672D49A0CB1}"/>
              </a:ext>
            </a:extLst>
          </p:cNvPr>
          <p:cNvSpPr txBox="1"/>
          <p:nvPr userDrawn="1"/>
        </p:nvSpPr>
        <p:spPr>
          <a:xfrm>
            <a:off x="4674416" y="6453522"/>
            <a:ext cx="2875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00" spc="100" baseline="0">
                <a:solidFill>
                  <a:schemeClr val="tx1">
                    <a:lumMod val="50000"/>
                    <a:lumOff val="50000"/>
                  </a:schemeClr>
                </a:solidFill>
              </a:rPr>
              <a:t>HØYERE YRKESFAGLIG UTDANNING</a:t>
            </a:r>
            <a:endParaRPr lang="en-NO" sz="900" spc="100" baseline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0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54" r:id="rId5"/>
    <p:sldLayoutId id="2147483655" r:id="rId6"/>
    <p:sldLayoutId id="2147483659" r:id="rId7"/>
    <p:sldLayoutId id="2147483660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nb-NO" sz="4000" b="1" kern="1200" smtClean="0">
          <a:solidFill>
            <a:srgbClr val="009775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nb-NO" sz="2400" kern="1200" smtClean="0">
          <a:solidFill>
            <a:schemeClr val="tx2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agskolen-viken.no/lokale-opptak" TargetMode="External"/><Relationship Id="rId2" Type="http://schemas.openxmlformats.org/officeDocument/2006/relationships/hyperlink" Target="https://fagskolen-viken.no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marteod@viken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92054-68C6-804A-AFA9-8342FA531D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Europa-Regular" panose="02000000000000000000" pitchFamily="2" charset="77"/>
              </a:rPr>
              <a:t>Tilbud i </a:t>
            </a:r>
            <a:r>
              <a:rPr lang="nb-NO" dirty="0" err="1">
                <a:latin typeface="Europa-Regular" panose="02000000000000000000" pitchFamily="2" charset="77"/>
              </a:rPr>
              <a:t>Ranaregionen</a:t>
            </a:r>
            <a:endParaRPr lang="en-NO" dirty="0">
              <a:latin typeface="Europa-Regular" panose="02000000000000000000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112FD1-DF5A-8241-96D8-FF7C20069B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latin typeface="Europa-Regular" panose="02000000000000000000" pitchFamily="2" charset="77"/>
              </a:rPr>
              <a:t>Marte G. Ødegården, Fagskolen i Viken</a:t>
            </a:r>
            <a:endParaRPr lang="en-NO" dirty="0">
              <a:latin typeface="Europa-Regular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517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890139-7DFF-C67E-E7A9-018767516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Oversikt over tilbud til </a:t>
            </a:r>
            <a:r>
              <a:rPr lang="nb-NO" dirty="0" err="1"/>
              <a:t>Ranaregionen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4C3197-55C8-E5E6-BEB8-5B3286177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nb-NO" dirty="0"/>
              <a:t>Prosjektledelse for bygg- og anleggsbransjen (oppstart nå). </a:t>
            </a:r>
          </a:p>
          <a:p>
            <a:r>
              <a:rPr lang="nb-NO" dirty="0"/>
              <a:t>Industriell Digitalisert Automatisering (ledige plasser). </a:t>
            </a:r>
          </a:p>
          <a:p>
            <a:r>
              <a:rPr lang="nb-NO" dirty="0" err="1"/>
              <a:t>Vedlikeholdsteknikk</a:t>
            </a:r>
            <a:r>
              <a:rPr lang="nb-NO" dirty="0"/>
              <a:t> 4.0 (mulig fra 2023). </a:t>
            </a:r>
          </a:p>
          <a:p>
            <a:r>
              <a:rPr lang="nb-NO" dirty="0"/>
              <a:t>Prosessindustri – grønt skifte (pilotering av modul med enkeltbedrifter 22-23, kan åpnes for flere senere). </a:t>
            </a:r>
          </a:p>
          <a:p>
            <a:r>
              <a:rPr lang="nb-NO" dirty="0"/>
              <a:t>Batterifagskolen (i prosess). </a:t>
            </a:r>
          </a:p>
          <a:p>
            <a:r>
              <a:rPr lang="nb-NO" dirty="0"/>
              <a:t>Vi har også tilbud på Nesna (helse).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0CBCB34-3DEF-AF0E-61EA-EDF24C626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DE4-CF4D-A841-8402-DDA2F3960E7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255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1968C5-5BB5-47EB-27DF-3DDE70DA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Batterifagskolen 22-24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D8D81F-4DD9-6C2A-3426-148B4A1BE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109624"/>
          </a:xfrm>
        </p:spPr>
        <p:txBody>
          <a:bodyPr>
            <a:normAutofit lnSpcReduction="10000"/>
          </a:bodyPr>
          <a:lstStyle/>
          <a:p>
            <a:r>
              <a:rPr lang="nb-NO" dirty="0"/>
              <a:t>Samarbeidsprosjekt mellom fagskolene </a:t>
            </a:r>
            <a:r>
              <a:rPr lang="nb-NO" dirty="0" err="1"/>
              <a:t>Vestland</a:t>
            </a:r>
            <a:r>
              <a:rPr lang="nb-NO" dirty="0"/>
              <a:t>, Rogaland, Nordland, Innlandet og Viken. Vi fra Viken koordinator og driftsprosesser på første gjennomføring koordineres herfra.</a:t>
            </a:r>
          </a:p>
          <a:p>
            <a:r>
              <a:rPr lang="nb-NO" dirty="0"/>
              <a:t>Oppstart januar 2023 – opptaket åpner i september/oktober. </a:t>
            </a:r>
          </a:p>
          <a:p>
            <a:r>
              <a:rPr lang="nb-NO" dirty="0"/>
              <a:t>60 studiepoeng deltid over 2 år. </a:t>
            </a:r>
          </a:p>
          <a:p>
            <a:r>
              <a:rPr lang="nb-NO" dirty="0"/>
              <a:t>Samlinger gjennomføres ved ulike lokasjoner i Norge (studiesteder, bedrifter etc.)</a:t>
            </a:r>
          </a:p>
          <a:p>
            <a:r>
              <a:rPr lang="nb-NO" dirty="0"/>
              <a:t>60 studieplasser, 2 klasser. </a:t>
            </a:r>
          </a:p>
          <a:p>
            <a:r>
              <a:rPr lang="nb-NO" dirty="0"/>
              <a:t>Offentlig søking for alle i Norge, men ekstra oppmerksomhet på Rana og Nordland. Potensielle leverandører og kompetansepåfyll til bransjer også viktige målgrupper - i tillegg </a:t>
            </a:r>
            <a:r>
              <a:rPr lang="nb-NO"/>
              <a:t>til batterifabrikkene. 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9457F6C-299D-D767-476B-CCBE2D2B7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DE4-CF4D-A841-8402-DDA2F3960E7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49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C23376-0264-6115-5A46-8F851CB3B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Viktige plattformer for informasjon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5615-13B0-F0DA-2A48-B21580662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https://fagskolen-viken.no/</a:t>
            </a:r>
            <a:r>
              <a:rPr lang="nb-NO" dirty="0"/>
              <a:t> vil oppdateres med informasjon under «studier». Det samme vil utdanning.no </a:t>
            </a:r>
          </a:p>
          <a:p>
            <a:r>
              <a:rPr lang="nb-NO" dirty="0"/>
              <a:t>Søknadsportalen vil snart ligge på </a:t>
            </a:r>
            <a:r>
              <a:rPr lang="nb-NO" dirty="0">
                <a:hlinkClick r:id="rId3"/>
              </a:rPr>
              <a:t>https://fagskolen-viken.no/lokale-opptak</a:t>
            </a:r>
            <a:r>
              <a:rPr lang="nb-NO" dirty="0"/>
              <a:t>. </a:t>
            </a:r>
          </a:p>
          <a:p>
            <a:r>
              <a:rPr lang="nb-NO" dirty="0"/>
              <a:t>Ta gjerne kontakt med oss ved spørsmål – </a:t>
            </a:r>
            <a:r>
              <a:rPr lang="nb-NO" dirty="0">
                <a:hlinkClick r:id="rId4"/>
              </a:rPr>
              <a:t>marteod@viken.no</a:t>
            </a:r>
            <a:r>
              <a:rPr lang="nb-NO" dirty="0"/>
              <a:t>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9F7F914-1871-63ED-2812-085490CEA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DE4-CF4D-A841-8402-DDA2F3960E7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1039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agskolene">
      <a:dk1>
        <a:srgbClr val="000000"/>
      </a:dk1>
      <a:lt1>
        <a:srgbClr val="FFFFFF"/>
      </a:lt1>
      <a:dk2>
        <a:srgbClr val="37383E"/>
      </a:dk2>
      <a:lt2>
        <a:srgbClr val="D4D2D5"/>
      </a:lt2>
      <a:accent1>
        <a:srgbClr val="51AEC7"/>
      </a:accent1>
      <a:accent2>
        <a:srgbClr val="EE7900"/>
      </a:accent2>
      <a:accent3>
        <a:srgbClr val="B5B4B8"/>
      </a:accent3>
      <a:accent4>
        <a:srgbClr val="E6AA00"/>
      </a:accent4>
      <a:accent5>
        <a:srgbClr val="E62C33"/>
      </a:accent5>
      <a:accent6>
        <a:srgbClr val="36A48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10413_Fagskolen_Viken" id="{4B3D6068-85D2-A645-87D4-8E1F4FB5BBAE}" vid="{AD7FEFDC-357B-B349-ABD7-622720B6EB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C84F30E2055B4EB05A51D23D3136E1" ma:contentTypeVersion="13" ma:contentTypeDescription="Opprett et nytt dokument." ma:contentTypeScope="" ma:versionID="ace3f6a5fd77bf4d7609f2b2d9744416">
  <xsd:schema xmlns:xsd="http://www.w3.org/2001/XMLSchema" xmlns:xs="http://www.w3.org/2001/XMLSchema" xmlns:p="http://schemas.microsoft.com/office/2006/metadata/properties" xmlns:ns2="1647a53a-1108-44ff-bd8f-131abe28251a" xmlns:ns3="d10b968a-8241-4380-a677-4aba0fad6008" targetNamespace="http://schemas.microsoft.com/office/2006/metadata/properties" ma:root="true" ma:fieldsID="54cd686b6e867f0c8413a9f98954e459" ns2:_="" ns3:_="">
    <xsd:import namespace="1647a53a-1108-44ff-bd8f-131abe28251a"/>
    <xsd:import namespace="d10b968a-8241-4380-a677-4aba0fad60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7a53a-1108-44ff-bd8f-131abe2825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1440199d-7842-421f-9179-ead9668991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0b968a-8241-4380-a677-4aba0fad6008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343d9141-9905-4e92-84b9-ee129410e02a}" ma:internalName="TaxCatchAll" ma:showField="CatchAllData" ma:web="d10b968a-8241-4380-a677-4aba0fad60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647a53a-1108-44ff-bd8f-131abe28251a">
      <Terms xmlns="http://schemas.microsoft.com/office/infopath/2007/PartnerControls"/>
    </lcf76f155ced4ddcb4097134ff3c332f>
    <TaxCatchAll xmlns="d10b968a-8241-4380-a677-4aba0fad600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738405-70BD-442E-95C6-C96B85FA05DF}"/>
</file>

<file path=customXml/itemProps2.xml><?xml version="1.0" encoding="utf-8"?>
<ds:datastoreItem xmlns:ds="http://schemas.openxmlformats.org/officeDocument/2006/customXml" ds:itemID="{85128CBD-DF8C-44D6-9A0C-160A4E0FF42F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2e598946-a13c-482b-91e0-b3f703f46cf1"/>
    <ds:schemaRef ds:uri="4e3326ec-e652-4119-af1e-cd68532111ce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8385075-D964-4166-B40A-19BFF5E67A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2100</TotalTime>
  <Words>218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Avenir LT Std</vt:lpstr>
      <vt:lpstr>Calibri</vt:lpstr>
      <vt:lpstr>Europa-Regular</vt:lpstr>
      <vt:lpstr>Office-tema</vt:lpstr>
      <vt:lpstr>Tilbud i Ranaregionen</vt:lpstr>
      <vt:lpstr>Oversikt over tilbud til Ranaregionen</vt:lpstr>
      <vt:lpstr>Batterifagskolen 22-24</vt:lpstr>
      <vt:lpstr>Viktige plattformer for informasjon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 kommer det en overskrift</dc:title>
  <dc:creator>Christina Bang-Olsen</dc:creator>
  <cp:lastModifiedBy>Marte Gustavsen Ødegården</cp:lastModifiedBy>
  <cp:revision>5</cp:revision>
  <dcterms:created xsi:type="dcterms:W3CDTF">2021-05-03T06:41:00Z</dcterms:created>
  <dcterms:modified xsi:type="dcterms:W3CDTF">2022-09-14T09:31:03Z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6768ce0-ceaf-4778-8ab1-e65d26fe9939_Enabled">
    <vt:lpwstr>true</vt:lpwstr>
  </property>
  <property fmtid="{D5CDD505-2E9C-101B-9397-08002B2CF9AE}" pid="3" name="MSIP_Label_06768ce0-ceaf-4778-8ab1-e65d26fe9939_SetDate">
    <vt:lpwstr>2021-05-03T06:41:00Z</vt:lpwstr>
  </property>
  <property fmtid="{D5CDD505-2E9C-101B-9397-08002B2CF9AE}" pid="4" name="MSIP_Label_06768ce0-ceaf-4778-8ab1-e65d26fe9939_Method">
    <vt:lpwstr>Standard</vt:lpwstr>
  </property>
  <property fmtid="{D5CDD505-2E9C-101B-9397-08002B2CF9AE}" pid="5" name="MSIP_Label_06768ce0-ceaf-4778-8ab1-e65d26fe9939_Name">
    <vt:lpwstr>Begrenset - PROD</vt:lpwstr>
  </property>
  <property fmtid="{D5CDD505-2E9C-101B-9397-08002B2CF9AE}" pid="6" name="MSIP_Label_06768ce0-ceaf-4778-8ab1-e65d26fe9939_SiteId">
    <vt:lpwstr>3d50ddd4-00a1-4ab7-9788-decf14a8728f</vt:lpwstr>
  </property>
  <property fmtid="{D5CDD505-2E9C-101B-9397-08002B2CF9AE}" pid="7" name="MSIP_Label_06768ce0-ceaf-4778-8ab1-e65d26fe9939_ActionId">
    <vt:lpwstr>9d981671-ff49-48bd-a4fd-511118359462</vt:lpwstr>
  </property>
  <property fmtid="{D5CDD505-2E9C-101B-9397-08002B2CF9AE}" pid="8" name="MSIP_Label_06768ce0-ceaf-4778-8ab1-e65d26fe9939_ContentBits">
    <vt:lpwstr>0</vt:lpwstr>
  </property>
  <property fmtid="{D5CDD505-2E9C-101B-9397-08002B2CF9AE}" pid="9" name="ContentTypeId">
    <vt:lpwstr>0x010100817FE13A0FC54349ABC29D2E26A8248D</vt:lpwstr>
  </property>
</Properties>
</file>