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fntdata" ContentType="application/x-fontdata"/>
  <Default Extension="xml" ContentType="application/xml"/>
  <Default Extension="tiff" ContentType="image/tiff"/>
  <Default Extension="vml" ContentType="application/vnd.openxmlformats-officedocument.vmlDrawing"/>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11.xml" ContentType="application/vnd.openxmlformats-officedocument.theme+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ppt/tags/tag1.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ppt/tags/tag2.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 id="2147483709" r:id="rId2"/>
    <p:sldMasterId id="2147483791" r:id="rId3"/>
    <p:sldMasterId id="2147483830" r:id="rId4"/>
    <p:sldMasterId id="2147483855" r:id="rId5"/>
    <p:sldMasterId id="2147483882" r:id="rId6"/>
    <p:sldMasterId id="2147483909" r:id="rId7"/>
    <p:sldMasterId id="2147484002" r:id="rId8"/>
    <p:sldMasterId id="2147484031" r:id="rId9"/>
    <p:sldMasterId id="2147484058" r:id="rId10"/>
  </p:sldMasterIdLst>
  <p:notesMasterIdLst>
    <p:notesMasterId r:id="rId40"/>
  </p:notesMasterIdLst>
  <p:sldIdLst>
    <p:sldId id="411" r:id="rId11"/>
    <p:sldId id="402" r:id="rId12"/>
    <p:sldId id="433" r:id="rId13"/>
    <p:sldId id="437" r:id="rId14"/>
    <p:sldId id="375" r:id="rId15"/>
    <p:sldId id="376" r:id="rId16"/>
    <p:sldId id="378" r:id="rId17"/>
    <p:sldId id="373" r:id="rId18"/>
    <p:sldId id="386" r:id="rId19"/>
    <p:sldId id="436" r:id="rId20"/>
    <p:sldId id="415" r:id="rId21"/>
    <p:sldId id="341" r:id="rId22"/>
    <p:sldId id="447" r:id="rId23"/>
    <p:sldId id="425" r:id="rId24"/>
    <p:sldId id="439" r:id="rId25"/>
    <p:sldId id="440" r:id="rId26"/>
    <p:sldId id="441" r:id="rId27"/>
    <p:sldId id="443" r:id="rId28"/>
    <p:sldId id="343" r:id="rId29"/>
    <p:sldId id="429" r:id="rId30"/>
    <p:sldId id="407" r:id="rId31"/>
    <p:sldId id="398" r:id="rId32"/>
    <p:sldId id="399" r:id="rId33"/>
    <p:sldId id="334" r:id="rId34"/>
    <p:sldId id="344" r:id="rId35"/>
    <p:sldId id="400" r:id="rId36"/>
    <p:sldId id="345" r:id="rId37"/>
    <p:sldId id="346" r:id="rId38"/>
    <p:sldId id="369" r:id="rId39"/>
  </p:sldIdLst>
  <p:sldSz cx="9144000" cy="5143500" type="screen16x9"/>
  <p:notesSz cx="6858000" cy="9144000"/>
  <p:embeddedFontLst>
    <p:embeddedFont>
      <p:font typeface="Calibri" panose="020F0502020204030204" pitchFamily="34" charset="0"/>
      <p:regular r:id="rId41"/>
      <p:bold r:id="rId42"/>
      <p:italic r:id="rId43"/>
      <p:boldItalic r:id="rId44"/>
    </p:embeddedFont>
    <p:embeddedFont>
      <p:font typeface="Georgia" panose="02040502050405020303" pitchFamily="18" charset="0"/>
      <p:regular r:id="rId45"/>
      <p:bold r:id="rId46"/>
      <p:italic r:id="rId47"/>
      <p:boldItalic r:id="rId48"/>
    </p:embeddedFont>
    <p:embeddedFont>
      <p:font typeface="Open Sans" panose="020B0606030504020204" pitchFamily="34" charset="0"/>
      <p:regular r:id="rId49"/>
      <p:bold r:id="rId50"/>
      <p:italic r:id="rId51"/>
      <p:boldItalic r:id="rId52"/>
    </p:embeddedFont>
    <p:embeddedFont>
      <p:font typeface="Open Sans ExtraBold" panose="020B0606030504020204" pitchFamily="34" charset="0"/>
      <p:bold r:id="rId53"/>
      <p:boldItalic r:id="rId54"/>
    </p:embeddedFont>
    <p:embeddedFont>
      <p:font typeface="Open Sans Light" panose="020B0306030504020204" pitchFamily="34" charset="0"/>
      <p:regular r:id="rId55"/>
      <p:bold r:id="rId56"/>
      <p:italic r:id="rId57"/>
      <p:boldItalic r:id="rId58"/>
    </p:embeddedFont>
    <p:embeddedFont>
      <p:font typeface="Open Sans SemiBold" panose="020B0606030504020204" pitchFamily="34" charset="0"/>
      <p:regular r:id="rId59"/>
      <p:bold r:id="rId60"/>
      <p:italic r:id="rId61"/>
      <p:boldItalic r:id="rId62"/>
    </p:embeddedFont>
    <p:embeddedFont>
      <p:font typeface="Playfair Display" pitchFamily="2" charset="77"/>
      <p:regular r:id="rId63"/>
      <p:bold r:id="rId64"/>
      <p:italic r:id="rId65"/>
      <p:boldItalic r:id="rId66"/>
    </p:embeddedFont>
    <p:embeddedFont>
      <p:font typeface="Public Sans" pitchFamily="2" charset="77"/>
      <p:regular r:id="rId67"/>
      <p:bold r:id="rId68"/>
      <p:italic r:id="rId69"/>
      <p:boldItalic r:id="rId70"/>
    </p:embeddedFont>
    <p:embeddedFont>
      <p:font typeface="Public Sans Black" pitchFamily="2" charset="77"/>
      <p:regular r:id="rId71"/>
      <p:bold r:id="rId72"/>
      <p:italic r:id="rId73"/>
      <p:boldItalic r:id="rId74"/>
    </p:embeddedFont>
    <p:embeddedFont>
      <p:font typeface="Public Sans ExtraBold" pitchFamily="2" charset="77"/>
      <p:regular r:id="rId75"/>
      <p:bold r:id="rId76"/>
      <p:italic r:id="rId77"/>
      <p:boldItalic r:id="rId78"/>
    </p:embeddedFont>
    <p:embeddedFont>
      <p:font typeface="Public Sans Light" pitchFamily="2" charset="77"/>
      <p:regular r:id="rId79"/>
      <p:italic r:id="rId80"/>
    </p:embeddedFont>
    <p:embeddedFont>
      <p:font typeface="Public Sans Thin" pitchFamily="2" charset="77"/>
      <p:regular r:id="rId81"/>
      <p:italic r:id="rId82"/>
    </p:embeddedFont>
    <p:embeddedFont>
      <p:font typeface="Rufina" panose="02000503000000020004" pitchFamily="2" charset="77"/>
      <p:regular r:id="rId83"/>
      <p:bold r:id="rId8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79">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00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7687" autoAdjust="0"/>
  </p:normalViewPr>
  <p:slideViewPr>
    <p:cSldViewPr snapToGrid="0">
      <p:cViewPr varScale="1">
        <p:scale>
          <a:sx n="131" d="100"/>
          <a:sy n="131" d="100"/>
        </p:scale>
        <p:origin x="1624" y="168"/>
      </p:cViewPr>
      <p:guideLst/>
    </p:cSldViewPr>
  </p:slideViewPr>
  <p:notesTextViewPr>
    <p:cViewPr>
      <p:scale>
        <a:sx n="1" d="1"/>
        <a:sy n="1" d="1"/>
      </p:scale>
      <p:origin x="0" y="0"/>
    </p:cViewPr>
  </p:notesTextViewPr>
  <p:sorterViewPr>
    <p:cViewPr>
      <p:scale>
        <a:sx n="60" d="100"/>
        <a:sy n="60" d="100"/>
      </p:scale>
      <p:origin x="0" y="0"/>
    </p:cViewPr>
  </p:sorterViewPr>
  <p:notesViewPr>
    <p:cSldViewPr snapToGrid="0">
      <p:cViewPr varScale="1">
        <p:scale>
          <a:sx n="100" d="100"/>
          <a:sy n="100" d="100"/>
        </p:scale>
        <p:origin x="0" y="0"/>
      </p:cViewPr>
      <p:guideLst>
        <p:guide orient="horz" pos="2879"/>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font" Target="fonts/font2.fntdata"/><Relationship Id="rId47" Type="http://schemas.openxmlformats.org/officeDocument/2006/relationships/font" Target="fonts/font7.fntdata"/><Relationship Id="rId63" Type="http://schemas.openxmlformats.org/officeDocument/2006/relationships/font" Target="fonts/font23.fntdata"/><Relationship Id="rId68" Type="http://schemas.openxmlformats.org/officeDocument/2006/relationships/font" Target="fonts/font28.fntdata"/><Relationship Id="rId84" Type="http://schemas.openxmlformats.org/officeDocument/2006/relationships/font" Target="fonts/font44.fntdata"/><Relationship Id="rId89" Type="http://schemas.openxmlformats.org/officeDocument/2006/relationships/customXml" Target="../customXml/item1.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font" Target="fonts/font13.fntdata"/><Relationship Id="rId58" Type="http://schemas.openxmlformats.org/officeDocument/2006/relationships/font" Target="fonts/font18.fntdata"/><Relationship Id="rId74" Type="http://schemas.openxmlformats.org/officeDocument/2006/relationships/font" Target="fonts/font34.fntdata"/><Relationship Id="rId79" Type="http://schemas.openxmlformats.org/officeDocument/2006/relationships/font" Target="fonts/font39.fntdata"/><Relationship Id="rId5" Type="http://schemas.openxmlformats.org/officeDocument/2006/relationships/slideMaster" Target="slideMasters/slideMaster5.xml"/><Relationship Id="rId90" Type="http://schemas.openxmlformats.org/officeDocument/2006/relationships/customXml" Target="../customXml/item2.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font" Target="fonts/font24.fntdata"/><Relationship Id="rId69" Type="http://schemas.openxmlformats.org/officeDocument/2006/relationships/font" Target="fonts/font29.fntdata"/><Relationship Id="rId77" Type="http://schemas.openxmlformats.org/officeDocument/2006/relationships/font" Target="fonts/font37.fntdata"/><Relationship Id="rId8" Type="http://schemas.openxmlformats.org/officeDocument/2006/relationships/slideMaster" Target="slideMasters/slideMaster8.xml"/><Relationship Id="rId51" Type="http://schemas.openxmlformats.org/officeDocument/2006/relationships/font" Target="fonts/font11.fntdata"/><Relationship Id="rId72" Type="http://schemas.openxmlformats.org/officeDocument/2006/relationships/font" Target="fonts/font32.fntdata"/><Relationship Id="rId80" Type="http://schemas.openxmlformats.org/officeDocument/2006/relationships/font" Target="fonts/font40.fntdata"/><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font" Target="fonts/font6.fntdata"/><Relationship Id="rId59" Type="http://schemas.openxmlformats.org/officeDocument/2006/relationships/font" Target="fonts/font19.fntdata"/><Relationship Id="rId67" Type="http://schemas.openxmlformats.org/officeDocument/2006/relationships/font" Target="fonts/font27.fntdata"/><Relationship Id="rId20" Type="http://schemas.openxmlformats.org/officeDocument/2006/relationships/slide" Target="slides/slide10.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font" Target="fonts/font22.fntdata"/><Relationship Id="rId70" Type="http://schemas.openxmlformats.org/officeDocument/2006/relationships/font" Target="fonts/font30.fntdata"/><Relationship Id="rId75" Type="http://schemas.openxmlformats.org/officeDocument/2006/relationships/font" Target="fonts/font35.fntdata"/><Relationship Id="rId83" Type="http://schemas.openxmlformats.org/officeDocument/2006/relationships/font" Target="fonts/font43.fntdata"/><Relationship Id="rId88" Type="http://schemas.openxmlformats.org/officeDocument/2006/relationships/tableStyles" Target="tableStyles.xml"/><Relationship Id="rId9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65" Type="http://schemas.openxmlformats.org/officeDocument/2006/relationships/font" Target="fonts/font25.fntdata"/><Relationship Id="rId73" Type="http://schemas.openxmlformats.org/officeDocument/2006/relationships/font" Target="fonts/font33.fntdata"/><Relationship Id="rId78" Type="http://schemas.openxmlformats.org/officeDocument/2006/relationships/font" Target="fonts/font38.fntdata"/><Relationship Id="rId81" Type="http://schemas.openxmlformats.org/officeDocument/2006/relationships/font" Target="fonts/font41.fntdata"/><Relationship Id="rId86"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font" Target="fonts/font10.fntdata"/><Relationship Id="rId55" Type="http://schemas.openxmlformats.org/officeDocument/2006/relationships/font" Target="fonts/font15.fntdata"/><Relationship Id="rId76" Type="http://schemas.openxmlformats.org/officeDocument/2006/relationships/font" Target="fonts/font36.fntdata"/><Relationship Id="rId7" Type="http://schemas.openxmlformats.org/officeDocument/2006/relationships/slideMaster" Target="slideMasters/slideMaster7.xml"/><Relationship Id="rId71" Type="http://schemas.openxmlformats.org/officeDocument/2006/relationships/font" Target="fonts/font31.fntdata"/><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notesMaster" Target="notesMasters/notesMaster1.xml"/><Relationship Id="rId45" Type="http://schemas.openxmlformats.org/officeDocument/2006/relationships/font" Target="fonts/font5.fntdata"/><Relationship Id="rId66" Type="http://schemas.openxmlformats.org/officeDocument/2006/relationships/font" Target="fonts/font26.fntdata"/><Relationship Id="rId87" Type="http://schemas.openxmlformats.org/officeDocument/2006/relationships/theme" Target="theme/theme1.xml"/><Relationship Id="rId61" Type="http://schemas.openxmlformats.org/officeDocument/2006/relationships/font" Target="fonts/font21.fntdata"/><Relationship Id="rId82" Type="http://schemas.openxmlformats.org/officeDocument/2006/relationships/font" Target="fonts/font42.fntdata"/><Relationship Id="rId19"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655" y="685800"/>
            <a:ext cx="60948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x-non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715794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3"/>
        <p:cNvGrpSpPr/>
        <p:nvPr/>
      </p:nvGrpSpPr>
      <p:grpSpPr>
        <a:xfrm>
          <a:off x="0" y="0"/>
          <a:ext cx="0" cy="0"/>
          <a:chOff x="0" y="0"/>
          <a:chExt cx="0" cy="0"/>
        </a:xfrm>
      </p:grpSpPr>
      <p:sp>
        <p:nvSpPr>
          <p:cNvPr id="3494" name="Google Shape;3494;gd738ba723b_0_0:notes"/>
          <p:cNvSpPr>
            <a:spLocks noGrp="1" noRot="1" noChangeAspect="1"/>
          </p:cNvSpPr>
          <p:nvPr>
            <p:ph type="sldImg" idx="2"/>
          </p:nvPr>
        </p:nvSpPr>
        <p:spPr>
          <a:xfrm>
            <a:off x="381000" y="685800"/>
            <a:ext cx="6094413"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5" name="Google Shape;3495;gd738ba723b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6" name="Google Shape;3496;gd738ba723b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x-none"/>
              <a:t>1</a:t>
            </a:fld>
            <a:endParaRPr/>
          </a:p>
        </p:txBody>
      </p:sp>
    </p:spTree>
    <p:extLst>
      <p:ext uri="{BB962C8B-B14F-4D97-AF65-F5344CB8AC3E}">
        <p14:creationId xmlns:p14="http://schemas.microsoft.com/office/powerpoint/2010/main" val="1537404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4"/>
        <p:cNvGrpSpPr/>
        <p:nvPr/>
      </p:nvGrpSpPr>
      <p:grpSpPr>
        <a:xfrm>
          <a:off x="0" y="0"/>
          <a:ext cx="0" cy="0"/>
          <a:chOff x="0" y="0"/>
          <a:chExt cx="0" cy="0"/>
        </a:xfrm>
      </p:grpSpPr>
      <p:sp>
        <p:nvSpPr>
          <p:cNvPr id="3505" name="Google Shape;3505;g57b9f8bc2a_0_2394:notes"/>
          <p:cNvSpPr>
            <a:spLocks noGrp="1" noRot="1" noChangeAspect="1"/>
          </p:cNvSpPr>
          <p:nvPr>
            <p:ph type="sldImg" idx="2"/>
          </p:nvPr>
        </p:nvSpPr>
        <p:spPr>
          <a:xfrm>
            <a:off x="381000" y="685800"/>
            <a:ext cx="6094413"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6" name="Google Shape;3506;g57b9f8bc2a_0_23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b-NO" dirty="0"/>
              <a:t>- Jeg heter Rigmor Nygaard</a:t>
            </a:r>
            <a:r>
              <a:rPr lang="nb-NO" baseline="0" dirty="0"/>
              <a:t> Hansen. Fra…2012?</a:t>
            </a:r>
            <a:endParaRPr dirty="0"/>
          </a:p>
        </p:txBody>
      </p:sp>
      <p:sp>
        <p:nvSpPr>
          <p:cNvPr id="3507" name="Google Shape;3507;g57b9f8bc2a_0_239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x-none"/>
              <a:t>2</a:t>
            </a:fld>
            <a:endParaRPr/>
          </a:p>
        </p:txBody>
      </p:sp>
    </p:spTree>
    <p:extLst>
      <p:ext uri="{BB962C8B-B14F-4D97-AF65-F5344CB8AC3E}">
        <p14:creationId xmlns:p14="http://schemas.microsoft.com/office/powerpoint/2010/main" val="3634490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a:buFont typeface="Arial" panose="020B0604020202020204" pitchFamily="34" charset="0"/>
              <a:buChar char="•"/>
            </a:pPr>
            <a:r>
              <a:rPr lang="nb-NO" dirty="0" err="1"/>
              <a:t>GAFAisation</a:t>
            </a:r>
            <a:r>
              <a:rPr lang="nb-NO" dirty="0"/>
              <a:t> </a:t>
            </a:r>
            <a:r>
              <a:rPr lang="nb-NO" dirty="0" err="1"/>
              <a:t>of</a:t>
            </a:r>
            <a:r>
              <a:rPr lang="nb-NO" dirty="0"/>
              <a:t> </a:t>
            </a:r>
            <a:r>
              <a:rPr lang="nb-NO" dirty="0" err="1"/>
              <a:t>the</a:t>
            </a:r>
            <a:r>
              <a:rPr lang="nb-NO" dirty="0"/>
              <a:t> </a:t>
            </a:r>
            <a:r>
              <a:rPr lang="nb-NO" dirty="0" err="1"/>
              <a:t>world</a:t>
            </a:r>
            <a:r>
              <a:rPr lang="nb-NO" dirty="0"/>
              <a:t> – Google – Apple – Facebook – Amazon – De fire store!</a:t>
            </a:r>
          </a:p>
          <a:p>
            <a:pPr>
              <a:buFont typeface="Arial" panose="020B0604020202020204" pitchFamily="34" charset="0"/>
              <a:buChar char="•"/>
            </a:pPr>
            <a:endParaRPr lang="nb-NO" dirty="0"/>
          </a:p>
          <a:p>
            <a:pPr>
              <a:buFont typeface="Arial" panose="020B0604020202020204" pitchFamily="34" charset="0"/>
              <a:buChar char="•"/>
            </a:pPr>
            <a:r>
              <a:rPr lang="nb-NO" dirty="0"/>
              <a:t>De har uovertruffen teknologi. De har data andre bare drømmer om. De gjør det enkelt å kjøpe. De dominerer den vestlige verden</a:t>
            </a:r>
          </a:p>
          <a:p>
            <a:pPr>
              <a:buFont typeface="Arial" panose="020B0604020202020204" pitchFamily="34" charset="0"/>
              <a:buChar char="•"/>
            </a:pPr>
            <a:endParaRPr lang="nb-NO" dirty="0"/>
          </a:p>
          <a:p>
            <a:pPr>
              <a:buFont typeface="Arial" panose="020B0604020202020204" pitchFamily="34" charset="0"/>
              <a:buChar char="•"/>
            </a:pPr>
            <a:r>
              <a:rPr lang="nb-NO" dirty="0"/>
              <a:t>Men de blir bare mektigere og mektigere</a:t>
            </a:r>
          </a:p>
          <a:p>
            <a:pPr>
              <a:buFont typeface="Arial" panose="020B0604020202020204" pitchFamily="34" charset="0"/>
              <a:buChar char="•"/>
            </a:pPr>
            <a:endParaRPr lang="nb-NO" dirty="0"/>
          </a:p>
          <a:p>
            <a:pPr>
              <a:buFont typeface="Arial" panose="020B0604020202020204" pitchFamily="34" charset="0"/>
              <a:buChar char="•"/>
            </a:pPr>
            <a:r>
              <a:rPr lang="nb-NO" dirty="0"/>
              <a:t>De sluker markedene de opererer i. De er dominerende...</a:t>
            </a:r>
          </a:p>
          <a:p>
            <a:pPr>
              <a:buFont typeface="Arial" panose="020B0604020202020204" pitchFamily="34" charset="0"/>
              <a:buChar char="•"/>
            </a:pPr>
            <a:endParaRPr lang="nb-NO" dirty="0"/>
          </a:p>
          <a:p>
            <a:pPr>
              <a:buFont typeface="Arial" panose="020B0604020202020204" pitchFamily="34" charset="0"/>
              <a:buChar char="•"/>
            </a:pPr>
            <a:r>
              <a:rPr lang="nb-NO" dirty="0"/>
              <a:t>Og i vårt lille land – Norge – gjelder dette spesielt Google og Facebook</a:t>
            </a:r>
          </a:p>
        </p:txBody>
      </p:sp>
      <p:sp>
        <p:nvSpPr>
          <p:cNvPr id="4" name="Plassholder for lysbildenummer 3"/>
          <p:cNvSpPr>
            <a:spLocks noGrp="1"/>
          </p:cNvSpPr>
          <p:nvPr>
            <p:ph type="sldNum" idx="12"/>
          </p:nvPr>
        </p:nvSpPr>
        <p:spPr/>
        <p:txBody>
          <a:bodyPr/>
          <a:lstStyle/>
          <a:p>
            <a:pPr algn="r"/>
            <a:fld id="{00000000-1234-1234-1234-123412341234}" type="slidenum">
              <a:rPr lang="x-none" sz="1200" smtClean="0">
                <a:latin typeface="Calibri"/>
                <a:ea typeface="Calibri"/>
                <a:cs typeface="Calibri"/>
                <a:sym typeface="Calibri"/>
              </a:rPr>
              <a:pPr algn="r"/>
              <a:t>3</a:t>
            </a:fld>
            <a:endParaRPr lang="x-none" sz="1200">
              <a:latin typeface="Calibri"/>
              <a:ea typeface="Calibri"/>
              <a:cs typeface="Calibri"/>
              <a:sym typeface="Calibri"/>
            </a:endParaRPr>
          </a:p>
        </p:txBody>
      </p:sp>
    </p:spTree>
    <p:extLst>
      <p:ext uri="{BB962C8B-B14F-4D97-AF65-F5344CB8AC3E}">
        <p14:creationId xmlns:p14="http://schemas.microsoft.com/office/powerpoint/2010/main" val="1374245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r>
              <a:rPr lang="nb-NO" dirty="0"/>
              <a:t>Vi ser dem i tradisjonell butikk,</a:t>
            </a:r>
            <a:r>
              <a:rPr lang="nb-NO" baseline="0" dirty="0"/>
              <a:t> sport, elektro, bil, og vi vet de er på tur inn i bank (</a:t>
            </a:r>
            <a:r>
              <a:rPr lang="nb-NO" baseline="0" dirty="0" err="1"/>
              <a:t>Googlepay</a:t>
            </a:r>
            <a:r>
              <a:rPr lang="nb-NO" baseline="0" dirty="0"/>
              <a:t>/</a:t>
            </a:r>
            <a:r>
              <a:rPr lang="nb-NO" baseline="0" dirty="0" err="1"/>
              <a:t>Applepay</a:t>
            </a:r>
            <a:r>
              <a:rPr lang="nb-NO" baseline="0" dirty="0"/>
              <a:t>) og vet det skuler mot kraftbransjen</a:t>
            </a:r>
            <a:endParaRPr lang="nb-NO" dirty="0"/>
          </a:p>
        </p:txBody>
      </p:sp>
      <p:sp>
        <p:nvSpPr>
          <p:cNvPr id="4" name="Plassholder for lysbildenumm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x-none" sz="1200" b="0" i="0" u="none" strike="noStrike" cap="none" smtClean="0">
                <a:solidFill>
                  <a:schemeClr val="dk1"/>
                </a:solidFill>
                <a:latin typeface="Calibri"/>
                <a:ea typeface="Calibri"/>
                <a:cs typeface="Calibri"/>
                <a:sym typeface="Calibri"/>
              </a:rPr>
              <a:t>4</a:t>
            </a:fld>
            <a:endParaRPr lang="x-non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94891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r>
              <a:rPr lang="nb-NO" sz="1200" dirty="0"/>
              <a:t>Er dette slutten? Eller er det begynnelsen på slutten? Eller kanskje slutten på begynnelsen?</a:t>
            </a:r>
            <a:endParaRPr lang="nb-NO" dirty="0"/>
          </a:p>
        </p:txBody>
      </p:sp>
      <p:sp>
        <p:nvSpPr>
          <p:cNvPr id="4" name="Plassholder for lysbildenummer 3"/>
          <p:cNvSpPr>
            <a:spLocks noGrp="1"/>
          </p:cNvSpPr>
          <p:nvPr>
            <p:ph type="sldNum" sz="quarter" idx="5"/>
          </p:nvPr>
        </p:nvSpPr>
        <p:spPr/>
        <p:txBody>
          <a:bodyPr/>
          <a:lstStyle/>
          <a:p>
            <a:fld id="{4D0C0C52-CB52-45FB-8C7E-BBA4D4BB50CB}" type="slidenum">
              <a:rPr lang="nb-NO" smtClean="0">
                <a:solidFill>
                  <a:prstClr val="black"/>
                </a:solidFill>
                <a:latin typeface="Calibri"/>
              </a:rPr>
              <a:pPr/>
              <a:t>8</a:t>
            </a:fld>
            <a:endParaRPr lang="nb-NO">
              <a:solidFill>
                <a:prstClr val="black"/>
              </a:solidFill>
              <a:latin typeface="Calibri"/>
            </a:endParaRPr>
          </a:p>
        </p:txBody>
      </p:sp>
    </p:spTree>
    <p:extLst>
      <p:ext uri="{BB962C8B-B14F-4D97-AF65-F5344CB8AC3E}">
        <p14:creationId xmlns:p14="http://schemas.microsoft.com/office/powerpoint/2010/main" val="2124145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Et lite hjertesukk.</a:t>
            </a:r>
          </a:p>
        </p:txBody>
      </p:sp>
      <p:sp>
        <p:nvSpPr>
          <p:cNvPr id="4" name="Plassholder for lysbildenumm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x-none" sz="1200" b="0" i="0" u="none" strike="noStrike" cap="none" smtClean="0">
                <a:solidFill>
                  <a:schemeClr val="dk1"/>
                </a:solidFill>
                <a:latin typeface="Calibri"/>
                <a:ea typeface="Calibri"/>
                <a:cs typeface="Calibri"/>
                <a:sym typeface="Calibri"/>
              </a:rPr>
              <a:t>9</a:t>
            </a:fld>
            <a:endParaRPr lang="x-non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8771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6055d7c266_0_54:notes"/>
          <p:cNvSpPr>
            <a:spLocks noGrp="1" noRot="1" noChangeAspect="1"/>
          </p:cNvSpPr>
          <p:nvPr>
            <p:ph type="sldImg" idx="2"/>
          </p:nvPr>
        </p:nvSpPr>
        <p:spPr>
          <a:xfrm>
            <a:off x="381000" y="685800"/>
            <a:ext cx="6094413"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6055d7c266_0_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g6055d7c266_0_5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x-none"/>
              <a:t>12</a:t>
            </a:fld>
            <a:endParaRPr/>
          </a:p>
        </p:txBody>
      </p:sp>
    </p:spTree>
    <p:extLst>
      <p:ext uri="{BB962C8B-B14F-4D97-AF65-F5344CB8AC3E}">
        <p14:creationId xmlns:p14="http://schemas.microsoft.com/office/powerpoint/2010/main" val="3144650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22198eca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722198eca9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g722198eca9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algn="r"/>
            <a:fld id="{00000000-1234-1234-1234-123412341234}" type="slidenum">
              <a:rPr lang="x-none"/>
              <a:pPr algn="r"/>
              <a:t>13</a:t>
            </a:fld>
            <a:endParaRPr/>
          </a:p>
        </p:txBody>
      </p:sp>
    </p:spTree>
    <p:extLst>
      <p:ext uri="{BB962C8B-B14F-4D97-AF65-F5344CB8AC3E}">
        <p14:creationId xmlns:p14="http://schemas.microsoft.com/office/powerpoint/2010/main" val="862026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Nye</a:t>
            </a:r>
            <a:r>
              <a:rPr lang="nb-NO" baseline="0" dirty="0"/>
              <a:t> lesertall foreligger, men har ikke fått lage noen fancy graf. Liten nedgang i papir, og oppgang i digitalt. Ingen sjokkerende nyheter der, altså.</a:t>
            </a:r>
            <a:endParaRPr lang="nb-NO" dirty="0"/>
          </a:p>
        </p:txBody>
      </p:sp>
      <p:sp>
        <p:nvSpPr>
          <p:cNvPr id="4" name="Plassholder for lysbildenumm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x-none" sz="1200" b="0" i="0" u="none" strike="noStrike" cap="none" smtClean="0">
                <a:solidFill>
                  <a:schemeClr val="dk1"/>
                </a:solidFill>
                <a:latin typeface="Calibri"/>
                <a:ea typeface="Calibri"/>
                <a:cs typeface="Calibri"/>
                <a:sym typeface="Calibri"/>
              </a:rPr>
              <a:t>14</a:t>
            </a:fld>
            <a:endParaRPr lang="x-non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0183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b1ccf89679_1_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b1ccf89679_1_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9855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b1ccf89679_1_4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b1ccf89679_1_4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8505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b1ccf89679_1_4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b1ccf89679_1_4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679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b7d2b69eac_0_4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b7d2b69eac_0_4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47270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b5646916b6_0_802:notes"/>
          <p:cNvSpPr>
            <a:spLocks noGrp="1" noRot="1" noChangeAspect="1"/>
          </p:cNvSpPr>
          <p:nvPr>
            <p:ph type="sldImg" idx="2"/>
          </p:nvPr>
        </p:nvSpPr>
        <p:spPr>
          <a:xfrm>
            <a:off x="381000" y="685800"/>
            <a:ext cx="60944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4" name="Google Shape;434;gb5646916b6_0_8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600"/>
              </a:spcBef>
              <a:spcAft>
                <a:spcPts val="0"/>
              </a:spcAft>
              <a:buClr>
                <a:schemeClr val="dk1"/>
              </a:buClr>
              <a:buSzPts val="1100"/>
              <a:buFont typeface="Arial"/>
              <a:buNone/>
            </a:pPr>
            <a:r>
              <a:rPr lang="x-none">
                <a:latin typeface="Open Sans Light"/>
                <a:ea typeface="Open Sans Light"/>
                <a:cs typeface="Open Sans Light"/>
                <a:sym typeface="Open Sans Light"/>
              </a:rPr>
              <a:t>9/10 bor utenfor Oslo</a:t>
            </a:r>
            <a:endParaRPr>
              <a:latin typeface="Open Sans Light"/>
              <a:ea typeface="Open Sans Light"/>
              <a:cs typeface="Open Sans Light"/>
              <a:sym typeface="Open Sans Light"/>
            </a:endParaRPr>
          </a:p>
          <a:p>
            <a:pPr marL="0" lvl="0" indent="0" algn="l" rtl="0">
              <a:spcBef>
                <a:spcPts val="1000"/>
              </a:spcBef>
              <a:spcAft>
                <a:spcPts val="0"/>
              </a:spcAft>
              <a:buClr>
                <a:schemeClr val="dk1"/>
              </a:buClr>
              <a:buSzPts val="1100"/>
              <a:buFont typeface="Arial"/>
              <a:buNone/>
            </a:pPr>
            <a:r>
              <a:rPr lang="x-none">
                <a:latin typeface="Open Sans Light"/>
                <a:ea typeface="Open Sans Light"/>
                <a:cs typeface="Open Sans Light"/>
                <a:sym typeface="Open Sans Light"/>
              </a:rPr>
              <a:t>Vi vet hvor leserne våre bor - Undersøkelser viser at vi er mest opptatt av det som skjer der vi bor</a:t>
            </a:r>
            <a:endParaRPr>
              <a:latin typeface="Open Sans Light"/>
              <a:ea typeface="Open Sans Light"/>
              <a:cs typeface="Open Sans Light"/>
              <a:sym typeface="Open Sans Light"/>
            </a:endParaRPr>
          </a:p>
          <a:p>
            <a:pPr marL="0" lvl="0" indent="0" algn="l" rtl="0">
              <a:spcBef>
                <a:spcPts val="1000"/>
              </a:spcBef>
              <a:spcAft>
                <a:spcPts val="0"/>
              </a:spcAft>
              <a:buClr>
                <a:schemeClr val="dk1"/>
              </a:buClr>
              <a:buSzPts val="1100"/>
              <a:buFont typeface="Arial"/>
              <a:buNone/>
            </a:pPr>
            <a:r>
              <a:rPr lang="x-none">
                <a:latin typeface="Open Sans Light"/>
                <a:ea typeface="Open Sans Light"/>
                <a:cs typeface="Open Sans Light"/>
                <a:sym typeface="Open Sans Light"/>
              </a:rPr>
              <a:t>Svakheter med geostyring basert på IP-adresse</a:t>
            </a:r>
            <a:endParaRPr>
              <a:latin typeface="Open Sans Light"/>
              <a:ea typeface="Open Sans Light"/>
              <a:cs typeface="Open Sans Light"/>
              <a:sym typeface="Open Sans Light"/>
            </a:endParaRPr>
          </a:p>
          <a:p>
            <a:pPr marL="0" lvl="0" indent="0" algn="l" rtl="0">
              <a:spcBef>
                <a:spcPts val="1000"/>
              </a:spcBef>
              <a:spcAft>
                <a:spcPts val="0"/>
              </a:spcAft>
              <a:buClr>
                <a:schemeClr val="dk1"/>
              </a:buClr>
              <a:buSzPts val="1100"/>
              <a:buFont typeface="Arial"/>
              <a:buNone/>
            </a:pPr>
            <a:r>
              <a:rPr lang="x-none">
                <a:latin typeface="Open Sans Light"/>
                <a:ea typeface="Open Sans Light"/>
                <a:cs typeface="Open Sans Light"/>
                <a:sym typeface="Open Sans Light"/>
              </a:rPr>
              <a:t>Innholdsinitiativet?</a:t>
            </a:r>
            <a:endParaRPr>
              <a:latin typeface="Open Sans Light"/>
              <a:ea typeface="Open Sans Light"/>
              <a:cs typeface="Open Sans Light"/>
              <a:sym typeface="Open Sans Light"/>
            </a:endParaRPr>
          </a:p>
          <a:p>
            <a:pPr marL="0" lvl="0" indent="0" algn="l" rtl="0">
              <a:spcBef>
                <a:spcPts val="1000"/>
              </a:spcBef>
              <a:spcAft>
                <a:spcPts val="1000"/>
              </a:spcAft>
              <a:buClr>
                <a:schemeClr val="dk1"/>
              </a:buClr>
              <a:buSzPts val="1100"/>
              <a:buFont typeface="Arial"/>
              <a:buNone/>
            </a:pPr>
            <a:r>
              <a:rPr lang="x-none">
                <a:latin typeface="Open Sans Light"/>
                <a:ea typeface="Open Sans Light"/>
                <a:cs typeface="Open Sans Light"/>
                <a:sym typeface="Open Sans Light"/>
              </a:rPr>
              <a:t>Profil på våre lesere - er de mer politisk engasjert enn andre?</a:t>
            </a:r>
            <a:endParaRPr/>
          </a:p>
        </p:txBody>
      </p:sp>
      <p:sp>
        <p:nvSpPr>
          <p:cNvPr id="435" name="Google Shape;435;gb5646916b6_0_80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x-none"/>
              <a:t>19</a:t>
            </a:fld>
            <a:endParaRPr/>
          </a:p>
        </p:txBody>
      </p:sp>
    </p:spTree>
    <p:extLst>
      <p:ext uri="{BB962C8B-B14F-4D97-AF65-F5344CB8AC3E}">
        <p14:creationId xmlns:p14="http://schemas.microsoft.com/office/powerpoint/2010/main" val="113951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g6c88737228_2_14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2" name="Google Shape;792;g6c88737228_2_14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3" name="Google Shape;793;g6c88737228_2_143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t>20</a:t>
            </a:fld>
            <a:endParaRPr/>
          </a:p>
        </p:txBody>
      </p:sp>
    </p:spTree>
    <p:extLst>
      <p:ext uri="{BB962C8B-B14F-4D97-AF65-F5344CB8AC3E}">
        <p14:creationId xmlns:p14="http://schemas.microsoft.com/office/powerpoint/2010/main" val="1254453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0"/>
        <p:cNvGrpSpPr/>
        <p:nvPr/>
      </p:nvGrpSpPr>
      <p:grpSpPr>
        <a:xfrm>
          <a:off x="0" y="0"/>
          <a:ext cx="0" cy="0"/>
          <a:chOff x="0" y="0"/>
          <a:chExt cx="0" cy="0"/>
        </a:xfrm>
      </p:grpSpPr>
      <p:sp>
        <p:nvSpPr>
          <p:cNvPr id="4841" name="Google Shape;4841;gec3c13289a_0_8881:notes"/>
          <p:cNvSpPr>
            <a:spLocks noGrp="1" noRot="1" noChangeAspect="1"/>
          </p:cNvSpPr>
          <p:nvPr>
            <p:ph type="sldImg" idx="2"/>
          </p:nvPr>
        </p:nvSpPr>
        <p:spPr>
          <a:xfrm>
            <a:off x="381000" y="685800"/>
            <a:ext cx="60944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2" name="Google Shape;4842;gec3c13289a_0_888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x-none"/>
              <a:t>Her kan vi fokusere på de aldersgruppene som ikke handler så mye på nett, disse kan vi nå med aID + geo rundt butikk. </a:t>
            </a:r>
            <a:endParaRPr/>
          </a:p>
        </p:txBody>
      </p:sp>
      <p:sp>
        <p:nvSpPr>
          <p:cNvPr id="4843" name="Google Shape;4843;gec3c13289a_0_888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x-none"/>
              <a:t>22</a:t>
            </a:fld>
            <a:endParaRPr/>
          </a:p>
        </p:txBody>
      </p:sp>
    </p:spTree>
    <p:extLst>
      <p:ext uri="{BB962C8B-B14F-4D97-AF65-F5344CB8AC3E}">
        <p14:creationId xmlns:p14="http://schemas.microsoft.com/office/powerpoint/2010/main" val="1614277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7"/>
        <p:cNvGrpSpPr/>
        <p:nvPr/>
      </p:nvGrpSpPr>
      <p:grpSpPr>
        <a:xfrm>
          <a:off x="0" y="0"/>
          <a:ext cx="0" cy="0"/>
          <a:chOff x="0" y="0"/>
          <a:chExt cx="0" cy="0"/>
        </a:xfrm>
      </p:grpSpPr>
      <p:sp>
        <p:nvSpPr>
          <p:cNvPr id="4858" name="Google Shape;4858;gec3c13289a_0_88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59" name="Google Shape;4859;gec3c13289a_0_889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x-none"/>
              <a:t>Lansert før sommeren. Gjelder for direkte bookede kampanjer digitalt.</a:t>
            </a:r>
            <a:endParaRPr/>
          </a:p>
        </p:txBody>
      </p:sp>
      <p:sp>
        <p:nvSpPr>
          <p:cNvPr id="4860" name="Google Shape;4860;gec3c13289a_0_889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x-none"/>
              <a:t>23</a:t>
            </a:fld>
            <a:endParaRPr/>
          </a:p>
        </p:txBody>
      </p:sp>
    </p:spTree>
    <p:extLst>
      <p:ext uri="{BB962C8B-B14F-4D97-AF65-F5344CB8AC3E}">
        <p14:creationId xmlns:p14="http://schemas.microsoft.com/office/powerpoint/2010/main" val="4133275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b1ccf89679_1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b1ccf89679_1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Er dette for 1/1 sider?</a:t>
            </a:r>
            <a:endParaRPr/>
          </a:p>
          <a:p>
            <a:pPr marL="0" lvl="0" indent="0" algn="l" rtl="0">
              <a:spcBef>
                <a:spcPts val="0"/>
              </a:spcBef>
              <a:spcAft>
                <a:spcPts val="0"/>
              </a:spcAft>
              <a:buNone/>
            </a:pPr>
            <a:r>
              <a:rPr lang="no"/>
              <a:t>Hvilken test?</a:t>
            </a:r>
            <a:endParaRPr/>
          </a:p>
          <a:p>
            <a:pPr marL="0" lvl="0" indent="0" algn="l" rtl="0">
              <a:spcBef>
                <a:spcPts val="0"/>
              </a:spcBef>
              <a:spcAft>
                <a:spcPts val="0"/>
              </a:spcAft>
              <a:buNone/>
            </a:pPr>
            <a:r>
              <a:rPr lang="no"/>
              <a:t>Når? </a:t>
            </a:r>
            <a:endParaRPr/>
          </a:p>
        </p:txBody>
      </p:sp>
    </p:spTree>
    <p:extLst>
      <p:ext uri="{BB962C8B-B14F-4D97-AF65-F5344CB8AC3E}">
        <p14:creationId xmlns:p14="http://schemas.microsoft.com/office/powerpoint/2010/main" val="3308805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b1ccf89679_1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b1ccf89679_1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5979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6e82d0e80f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3" name="Google Shape;763;g6e82d0e80f_0_1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4" name="Google Shape;764;g6e82d0e80f_0_1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algn="r"/>
            <a:fld id="{00000000-1234-1234-1234-123412341234}" type="slidenum">
              <a:rPr lang="x-none"/>
              <a:pPr algn="r"/>
              <a:t>27</a:t>
            </a:fld>
            <a:endParaRPr/>
          </a:p>
        </p:txBody>
      </p:sp>
    </p:spTree>
    <p:extLst>
      <p:ext uri="{BB962C8B-B14F-4D97-AF65-F5344CB8AC3E}">
        <p14:creationId xmlns:p14="http://schemas.microsoft.com/office/powerpoint/2010/main" val="209738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g6e82d0e80f_0_5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3" name="Google Shape;773;g6e82d0e80f_0_5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x-none" sz="1100">
                <a:latin typeface="Open Sans Light"/>
                <a:ea typeface="Open Sans Light"/>
                <a:cs typeface="Open Sans Light"/>
                <a:sym typeface="Open Sans Light"/>
              </a:rPr>
              <a:t>Forklare litt rundt hva det er vi faktisk kan tilby nå. Hva ligger i utvidet dekning:</a:t>
            </a:r>
            <a:endParaRPr sz="1100">
              <a:latin typeface="Open Sans Light"/>
              <a:ea typeface="Open Sans Light"/>
              <a:cs typeface="Open Sans Light"/>
              <a:sym typeface="Open Sans Light"/>
            </a:endParaRPr>
          </a:p>
          <a:p>
            <a:pPr marL="457200" lvl="0" indent="-298450" algn="l" rtl="0">
              <a:spcBef>
                <a:spcPts val="0"/>
              </a:spcBef>
              <a:spcAft>
                <a:spcPts val="0"/>
              </a:spcAft>
              <a:buClr>
                <a:schemeClr val="dk1"/>
              </a:buClr>
              <a:buSzPts val="1100"/>
              <a:buFont typeface="Open Sans Light"/>
              <a:buChar char="●"/>
            </a:pPr>
            <a:r>
              <a:rPr lang="x-none" sz="1100">
                <a:latin typeface="Open Sans Light"/>
                <a:ea typeface="Open Sans Light"/>
                <a:cs typeface="Open Sans Light"/>
                <a:sym typeface="Open Sans Light"/>
              </a:rPr>
              <a:t>Til nå har Amedia tilbudt annonsering på kjente lokale nettsider med trygg kontekst, høy inscreen og store formater. </a:t>
            </a:r>
            <a:endParaRPr sz="1100">
              <a:latin typeface="Open Sans Light"/>
              <a:ea typeface="Open Sans Light"/>
              <a:cs typeface="Open Sans Light"/>
              <a:sym typeface="Open Sans Light"/>
            </a:endParaRPr>
          </a:p>
          <a:p>
            <a:pPr marL="457200" lvl="0" indent="-298450" algn="l" rtl="0">
              <a:spcBef>
                <a:spcPts val="0"/>
              </a:spcBef>
              <a:spcAft>
                <a:spcPts val="0"/>
              </a:spcAft>
              <a:buClr>
                <a:schemeClr val="dk1"/>
              </a:buClr>
              <a:buSzPts val="1100"/>
              <a:buFont typeface="Open Sans Light"/>
              <a:buChar char="●"/>
            </a:pPr>
            <a:r>
              <a:rPr lang="x-none" sz="1100">
                <a:latin typeface="Open Sans Light"/>
                <a:ea typeface="Open Sans Light"/>
                <a:cs typeface="Open Sans Light"/>
                <a:sym typeface="Open Sans Light"/>
              </a:rPr>
              <a:t>Nå har vi også mulighet til å tilby utvidet dekning. Dette gir ikke bare enda bedre dekning for din merkevare og/eller ditt produkt, det betyr også at du kan dra nytte av de forskjellige fordelene som ligger i programmatiske kjøp. </a:t>
            </a:r>
            <a:endParaRPr sz="1100">
              <a:latin typeface="Open Sans Light"/>
              <a:ea typeface="Open Sans Light"/>
              <a:cs typeface="Open Sans Light"/>
              <a:sym typeface="Open Sans Light"/>
            </a:endParaRPr>
          </a:p>
          <a:p>
            <a:pPr marL="457200" lvl="0" indent="-298450" algn="l" rtl="0">
              <a:spcBef>
                <a:spcPts val="0"/>
              </a:spcBef>
              <a:spcAft>
                <a:spcPts val="0"/>
              </a:spcAft>
              <a:buClr>
                <a:schemeClr val="dk1"/>
              </a:buClr>
              <a:buSzPts val="1100"/>
              <a:buFont typeface="Open Sans Light"/>
              <a:buChar char="●"/>
            </a:pPr>
            <a:r>
              <a:rPr lang="x-none" sz="1100">
                <a:latin typeface="Open Sans Light"/>
                <a:ea typeface="Open Sans Light"/>
                <a:cs typeface="Open Sans Light"/>
                <a:sym typeface="Open Sans Light"/>
              </a:rPr>
              <a:t>De viktigste fordelene er at kampanjene automatisk optimaliseres mot forhåndsdefinerte kampanjemålsetninger gjennom bruk av algoritmer. Vi tilbyr også kjøp av Facebook og Google Ads. Til sammen gjør det ditt lokale kontaktpunkt til det eneste du trenger for å kjøpe medier i ditt nedslagsfelt. </a:t>
            </a:r>
            <a:endParaRPr sz="1100">
              <a:latin typeface="Open Sans Light"/>
              <a:ea typeface="Open Sans Light"/>
              <a:cs typeface="Open Sans Light"/>
              <a:sym typeface="Open Sans Light"/>
            </a:endParaRPr>
          </a:p>
          <a:p>
            <a:pPr marL="0" lvl="0" indent="0" algn="l" rtl="0">
              <a:spcBef>
                <a:spcPts val="0"/>
              </a:spcBef>
              <a:spcAft>
                <a:spcPts val="0"/>
              </a:spcAft>
              <a:buClr>
                <a:schemeClr val="dk1"/>
              </a:buClr>
              <a:buSzPts val="1100"/>
              <a:buFont typeface="Arial"/>
              <a:buNone/>
            </a:pPr>
            <a:endParaRPr>
              <a:latin typeface="Open Sans Light"/>
              <a:ea typeface="Open Sans Light"/>
              <a:cs typeface="Open Sans Light"/>
              <a:sym typeface="Open Sans Light"/>
            </a:endParaRPr>
          </a:p>
          <a:p>
            <a:pPr marL="0" lvl="0" indent="0" algn="l" rtl="0">
              <a:spcBef>
                <a:spcPts val="0"/>
              </a:spcBef>
              <a:spcAft>
                <a:spcPts val="0"/>
              </a:spcAft>
              <a:buNone/>
            </a:pPr>
            <a:endParaRPr/>
          </a:p>
        </p:txBody>
      </p:sp>
      <p:sp>
        <p:nvSpPr>
          <p:cNvPr id="774" name="Google Shape;774;g6e82d0e80f_0_51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algn="r"/>
            <a:fld id="{00000000-1234-1234-1234-123412341234}" type="slidenum">
              <a:rPr lang="x-none"/>
              <a:pPr algn="r"/>
              <a:t>28</a:t>
            </a:fld>
            <a:endParaRPr/>
          </a:p>
        </p:txBody>
      </p:sp>
    </p:spTree>
    <p:extLst>
      <p:ext uri="{BB962C8B-B14F-4D97-AF65-F5344CB8AC3E}">
        <p14:creationId xmlns:p14="http://schemas.microsoft.com/office/powerpoint/2010/main" val="357891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5c52463fe7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5c52463fe7_0_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09" name="Google Shape;509;g5c52463fe7_0_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algn="r"/>
            <a:fld id="{00000000-1234-1234-1234-123412341234}" type="slidenum">
              <a:rPr lang="x-none"/>
              <a:pPr algn="r"/>
              <a:t>29</a:t>
            </a:fld>
            <a:endParaRPr/>
          </a:p>
        </p:txBody>
      </p:sp>
    </p:spTree>
    <p:extLst>
      <p:ext uri="{BB962C8B-B14F-4D97-AF65-F5344CB8AC3E}">
        <p14:creationId xmlns:p14="http://schemas.microsoft.com/office/powerpoint/2010/main" val="16351449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17.emf"/><Relationship Id="rId4" Type="http://schemas.openxmlformats.org/officeDocument/2006/relationships/oleObject" Target="../embeddings/oleObject1.bin"/></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0.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22.emf"/><Relationship Id="rId4" Type="http://schemas.openxmlformats.org/officeDocument/2006/relationships/oleObject" Target="../embeddings/oleObject2.bin"/></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4.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3.xml"/><Relationship Id="rId1" Type="http://schemas.openxmlformats.org/officeDocument/2006/relationships/vmlDrawing" Target="../drawings/vmlDrawing3.vml"/><Relationship Id="rId5" Type="http://schemas.openxmlformats.org/officeDocument/2006/relationships/image" Target="../media/image22.emf"/><Relationship Id="rId4" Type="http://schemas.openxmlformats.org/officeDocument/2006/relationships/oleObject" Target="../embeddings/oleObject3.bin"/></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A - Agenda med bilde venstre">
  <p:cSld name="CUSTOM_2_1_1_1">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4931950" y="539825"/>
            <a:ext cx="3492900" cy="788700"/>
          </a:xfrm>
          <a:prstGeom prst="rect">
            <a:avLst/>
          </a:prstGeom>
        </p:spPr>
        <p:txBody>
          <a:bodyPr spcFirstLastPara="1" wrap="square" lIns="0" tIns="0" rIns="0" bIns="0" anchor="b" anchorCtr="0">
            <a:noAutofit/>
          </a:bodyPr>
          <a:lstStyle>
            <a:lvl1pPr lvl="0">
              <a:spcBef>
                <a:spcPts val="0"/>
              </a:spcBef>
              <a:spcAft>
                <a:spcPts val="0"/>
              </a:spcAft>
              <a:buNone/>
              <a:defRPr sz="4800">
                <a:solidFill>
                  <a:srgbClr val="000000"/>
                </a:solidFill>
              </a:defRPr>
            </a:lvl1pPr>
            <a:lvl2pPr lvl="1">
              <a:spcBef>
                <a:spcPts val="0"/>
              </a:spcBef>
              <a:spcAft>
                <a:spcPts val="0"/>
              </a:spcAft>
              <a:buNone/>
              <a:defRPr>
                <a:solidFill>
                  <a:schemeClr val="lt1"/>
                </a:solidFill>
                <a:latin typeface="Open Sans"/>
                <a:ea typeface="Open Sans"/>
                <a:cs typeface="Open Sans"/>
                <a:sym typeface="Open Sans"/>
              </a:defRPr>
            </a:lvl2pPr>
            <a:lvl3pPr lvl="2">
              <a:spcBef>
                <a:spcPts val="0"/>
              </a:spcBef>
              <a:spcAft>
                <a:spcPts val="0"/>
              </a:spcAft>
              <a:buNone/>
              <a:defRPr>
                <a:solidFill>
                  <a:schemeClr val="lt1"/>
                </a:solidFill>
                <a:latin typeface="Open Sans"/>
                <a:ea typeface="Open Sans"/>
                <a:cs typeface="Open Sans"/>
                <a:sym typeface="Open Sans"/>
              </a:defRPr>
            </a:lvl3pPr>
            <a:lvl4pPr lvl="3">
              <a:spcBef>
                <a:spcPts val="0"/>
              </a:spcBef>
              <a:spcAft>
                <a:spcPts val="0"/>
              </a:spcAft>
              <a:buNone/>
              <a:defRPr>
                <a:solidFill>
                  <a:schemeClr val="lt1"/>
                </a:solidFill>
                <a:latin typeface="Open Sans"/>
                <a:ea typeface="Open Sans"/>
                <a:cs typeface="Open Sans"/>
                <a:sym typeface="Open Sans"/>
              </a:defRPr>
            </a:lvl4pPr>
            <a:lvl5pPr lvl="4">
              <a:spcBef>
                <a:spcPts val="0"/>
              </a:spcBef>
              <a:spcAft>
                <a:spcPts val="0"/>
              </a:spcAft>
              <a:buNone/>
              <a:defRPr>
                <a:solidFill>
                  <a:schemeClr val="lt1"/>
                </a:solidFill>
                <a:latin typeface="Open Sans"/>
                <a:ea typeface="Open Sans"/>
                <a:cs typeface="Open Sans"/>
                <a:sym typeface="Open Sans"/>
              </a:defRPr>
            </a:lvl5pPr>
            <a:lvl6pPr lvl="5">
              <a:spcBef>
                <a:spcPts val="0"/>
              </a:spcBef>
              <a:spcAft>
                <a:spcPts val="0"/>
              </a:spcAft>
              <a:buNone/>
              <a:defRPr>
                <a:solidFill>
                  <a:schemeClr val="lt1"/>
                </a:solidFill>
                <a:latin typeface="Open Sans"/>
                <a:ea typeface="Open Sans"/>
                <a:cs typeface="Open Sans"/>
                <a:sym typeface="Open Sans"/>
              </a:defRPr>
            </a:lvl6pPr>
            <a:lvl7pPr lvl="6">
              <a:spcBef>
                <a:spcPts val="0"/>
              </a:spcBef>
              <a:spcAft>
                <a:spcPts val="0"/>
              </a:spcAft>
              <a:buNone/>
              <a:defRPr>
                <a:solidFill>
                  <a:schemeClr val="lt1"/>
                </a:solidFill>
                <a:latin typeface="Open Sans"/>
                <a:ea typeface="Open Sans"/>
                <a:cs typeface="Open Sans"/>
                <a:sym typeface="Open Sans"/>
              </a:defRPr>
            </a:lvl7pPr>
            <a:lvl8pPr lvl="7">
              <a:spcBef>
                <a:spcPts val="0"/>
              </a:spcBef>
              <a:spcAft>
                <a:spcPts val="0"/>
              </a:spcAft>
              <a:buNone/>
              <a:defRPr>
                <a:solidFill>
                  <a:schemeClr val="lt1"/>
                </a:solidFill>
                <a:latin typeface="Open Sans"/>
                <a:ea typeface="Open Sans"/>
                <a:cs typeface="Open Sans"/>
                <a:sym typeface="Open Sans"/>
              </a:defRPr>
            </a:lvl8pPr>
            <a:lvl9pPr lvl="8">
              <a:spcBef>
                <a:spcPts val="0"/>
              </a:spcBef>
              <a:spcAft>
                <a:spcPts val="0"/>
              </a:spcAft>
              <a:buNone/>
              <a:defRPr>
                <a:solidFill>
                  <a:schemeClr val="lt1"/>
                </a:solidFill>
                <a:latin typeface="Open Sans"/>
                <a:ea typeface="Open Sans"/>
                <a:cs typeface="Open Sans"/>
                <a:sym typeface="Open Sans"/>
              </a:defRPr>
            </a:lvl9pPr>
          </a:lstStyle>
          <a:p>
            <a:endParaRPr/>
          </a:p>
        </p:txBody>
      </p:sp>
      <p:sp>
        <p:nvSpPr>
          <p:cNvPr id="17" name="Google Shape;17;p2"/>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chemeClr val="lt1"/>
                </a:solidFill>
              </a:defRPr>
            </a:lvl2pPr>
            <a:lvl3pPr lvl="2" rtl="0">
              <a:spcBef>
                <a:spcPts val="0"/>
              </a:spcBef>
              <a:spcAft>
                <a:spcPts val="0"/>
              </a:spcAft>
              <a:buNone/>
              <a:defRPr sz="700">
                <a:solidFill>
                  <a:schemeClr val="lt1"/>
                </a:solidFill>
              </a:defRPr>
            </a:lvl3pPr>
            <a:lvl4pPr lvl="3" rtl="0">
              <a:spcBef>
                <a:spcPts val="0"/>
              </a:spcBef>
              <a:spcAft>
                <a:spcPts val="0"/>
              </a:spcAft>
              <a:buNone/>
              <a:defRPr sz="700">
                <a:solidFill>
                  <a:schemeClr val="lt1"/>
                </a:solidFill>
              </a:defRPr>
            </a:lvl4pPr>
            <a:lvl5pPr lvl="4" rtl="0">
              <a:spcBef>
                <a:spcPts val="0"/>
              </a:spcBef>
              <a:spcAft>
                <a:spcPts val="0"/>
              </a:spcAft>
              <a:buNone/>
              <a:defRPr sz="700">
                <a:solidFill>
                  <a:schemeClr val="lt1"/>
                </a:solidFill>
              </a:defRPr>
            </a:lvl5pPr>
            <a:lvl6pPr lvl="5" rtl="0">
              <a:spcBef>
                <a:spcPts val="0"/>
              </a:spcBef>
              <a:spcAft>
                <a:spcPts val="0"/>
              </a:spcAft>
              <a:buNone/>
              <a:defRPr sz="700">
                <a:solidFill>
                  <a:schemeClr val="lt1"/>
                </a:solidFill>
              </a:defRPr>
            </a:lvl6pPr>
            <a:lvl7pPr lvl="6" rtl="0">
              <a:spcBef>
                <a:spcPts val="0"/>
              </a:spcBef>
              <a:spcAft>
                <a:spcPts val="0"/>
              </a:spcAft>
              <a:buNone/>
              <a:defRPr sz="700">
                <a:solidFill>
                  <a:schemeClr val="lt1"/>
                </a:solidFill>
              </a:defRPr>
            </a:lvl7pPr>
            <a:lvl8pPr lvl="7" rtl="0">
              <a:spcBef>
                <a:spcPts val="0"/>
              </a:spcBef>
              <a:spcAft>
                <a:spcPts val="0"/>
              </a:spcAft>
              <a:buNone/>
              <a:defRPr sz="700">
                <a:solidFill>
                  <a:schemeClr val="lt1"/>
                </a:solidFill>
              </a:defRPr>
            </a:lvl8pPr>
            <a:lvl9pPr lvl="8" rtl="0">
              <a:spcBef>
                <a:spcPts val="0"/>
              </a:spcBef>
              <a:spcAft>
                <a:spcPts val="0"/>
              </a:spcAft>
              <a:buNone/>
              <a:defRPr sz="700">
                <a:solidFill>
                  <a:schemeClr val="lt1"/>
                </a:solidFill>
              </a:defRPr>
            </a:lvl9pPr>
          </a:lstStyle>
          <a:p>
            <a:endParaRPr/>
          </a:p>
        </p:txBody>
      </p:sp>
      <p:sp>
        <p:nvSpPr>
          <p:cNvPr id="18" name="Google Shape;18;p2"/>
          <p:cNvSpPr txBox="1"/>
          <p:nvPr/>
        </p:nvSpPr>
        <p:spPr>
          <a:xfrm>
            <a:off x="720000" y="-680300"/>
            <a:ext cx="3492900" cy="62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x-none">
                <a:solidFill>
                  <a:srgbClr val="FF0000"/>
                </a:solidFill>
                <a:latin typeface="Open Sans"/>
                <a:ea typeface="Open Sans"/>
                <a:cs typeface="Open Sans"/>
                <a:sym typeface="Open Sans"/>
              </a:rPr>
              <a:t>Bilde her, dekk venstre halvdel fra pilen og ut til kanten</a:t>
            </a:r>
            <a:endParaRPr>
              <a:solidFill>
                <a:srgbClr val="FF0000"/>
              </a:solidFill>
              <a:latin typeface="Open Sans"/>
              <a:ea typeface="Open Sans"/>
              <a:cs typeface="Open Sans"/>
              <a:sym typeface="Open Sans"/>
            </a:endParaRPr>
          </a:p>
        </p:txBody>
      </p:sp>
      <p:sp>
        <p:nvSpPr>
          <p:cNvPr id="19" name="Google Shape;19;p2"/>
          <p:cNvSpPr/>
          <p:nvPr/>
        </p:nvSpPr>
        <p:spPr>
          <a:xfrm>
            <a:off x="4386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871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 name="Google Shape;21;p2"/>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22" name="Google Shape;22;p2"/>
          <p:cNvSpPr txBox="1">
            <a:spLocks noGrp="1"/>
          </p:cNvSpPr>
          <p:nvPr>
            <p:ph type="body" idx="2"/>
          </p:nvPr>
        </p:nvSpPr>
        <p:spPr>
          <a:xfrm>
            <a:off x="4950000" y="1512175"/>
            <a:ext cx="3474900" cy="3090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SzPts val="1600"/>
              <a:buFont typeface="Public Sans Thin"/>
              <a:buChar char="∣"/>
              <a:defRPr sz="1600" i="0" u="none" strike="noStrike" cap="none">
                <a:solidFill>
                  <a:srgbClr val="000000"/>
                </a:solidFill>
                <a:latin typeface="Public Sans Thin"/>
                <a:ea typeface="Public Sans Thin"/>
                <a:cs typeface="Public Sans Thin"/>
                <a:sym typeface="Public Sans Thin"/>
              </a:defRPr>
            </a:lvl1pPr>
            <a:lvl2pPr marL="914400" marR="0" lvl="1" indent="-317500" algn="l" rtl="0">
              <a:lnSpc>
                <a:spcPct val="115000"/>
              </a:lnSpc>
              <a:spcBef>
                <a:spcPts val="1000"/>
              </a:spcBef>
              <a:spcAft>
                <a:spcPts val="0"/>
              </a:spcAft>
              <a:buSzPts val="1400"/>
              <a:buFont typeface="Public Sans Thin"/>
              <a:buChar char="∣"/>
              <a:defRPr sz="1400" i="0" u="none" strike="noStrike" cap="none">
                <a:solidFill>
                  <a:srgbClr val="000000"/>
                </a:solidFill>
                <a:latin typeface="Public Sans Thin"/>
                <a:ea typeface="Public Sans Thin"/>
                <a:cs typeface="Public Sans Thin"/>
                <a:sym typeface="Public Sans Thin"/>
              </a:defRPr>
            </a:lvl2pPr>
            <a:lvl3pPr marL="1371600" marR="0" lvl="2" indent="-304800" algn="l" rtl="0">
              <a:lnSpc>
                <a:spcPct val="115000"/>
              </a:lnSpc>
              <a:spcBef>
                <a:spcPts val="1000"/>
              </a:spcBef>
              <a:spcAft>
                <a:spcPts val="0"/>
              </a:spcAft>
              <a:buSzPts val="1200"/>
              <a:buFont typeface="Public Sans Thin"/>
              <a:buChar char="∣"/>
              <a:defRPr sz="1200" i="0" u="none" strike="noStrike" cap="none">
                <a:solidFill>
                  <a:srgbClr val="000000"/>
                </a:solidFill>
                <a:latin typeface="Public Sans Thin"/>
                <a:ea typeface="Public Sans Thin"/>
                <a:cs typeface="Public Sans Thin"/>
                <a:sym typeface="Public Sans Thin"/>
              </a:defRPr>
            </a:lvl3pPr>
            <a:lvl4pPr marL="1828800" marR="0" lvl="3" indent="-298450" algn="l" rtl="0">
              <a:lnSpc>
                <a:spcPct val="115000"/>
              </a:lnSpc>
              <a:spcBef>
                <a:spcPts val="1000"/>
              </a:spcBef>
              <a:spcAft>
                <a:spcPts val="0"/>
              </a:spcAft>
              <a:buSzPts val="1100"/>
              <a:buFont typeface="Public Sans Thin"/>
              <a:buChar char="∣"/>
              <a:defRPr sz="1100" i="0" u="none" strike="noStrike" cap="none">
                <a:solidFill>
                  <a:srgbClr val="000000"/>
                </a:solidFill>
                <a:latin typeface="Public Sans Thin"/>
                <a:ea typeface="Public Sans Thin"/>
                <a:cs typeface="Public Sans Thin"/>
                <a:sym typeface="Public Sans Thin"/>
              </a:defRPr>
            </a:lvl4pPr>
            <a:lvl5pPr marL="2286000" marR="0" lvl="4" indent="-292100" algn="l" rtl="0">
              <a:lnSpc>
                <a:spcPct val="115000"/>
              </a:lnSpc>
              <a:spcBef>
                <a:spcPts val="1000"/>
              </a:spcBef>
              <a:spcAft>
                <a:spcPts val="0"/>
              </a:spcAft>
              <a:buSzPts val="1000"/>
              <a:buFont typeface="Public Sans Thin"/>
              <a:buChar char="∣"/>
              <a:defRPr sz="1000" i="0" u="none" strike="noStrike" cap="none">
                <a:solidFill>
                  <a:srgbClr val="000000"/>
                </a:solidFill>
                <a:latin typeface="Public Sans Thin"/>
                <a:ea typeface="Public Sans Thin"/>
                <a:cs typeface="Public Sans Thin"/>
                <a:sym typeface="Public Sans Thin"/>
              </a:defRPr>
            </a:lvl5pPr>
            <a:lvl6pPr marL="2743200" marR="0" lvl="5" indent="-292100" algn="l" rtl="0">
              <a:lnSpc>
                <a:spcPct val="115000"/>
              </a:lnSpc>
              <a:spcBef>
                <a:spcPts val="1000"/>
              </a:spcBef>
              <a:spcAft>
                <a:spcPts val="0"/>
              </a:spcAft>
              <a:buSzPts val="1000"/>
              <a:buFont typeface="Public Sans Thin"/>
              <a:buChar char="∣"/>
              <a:defRPr sz="1000" i="0" u="none" strike="noStrike" cap="none">
                <a:solidFill>
                  <a:srgbClr val="000000"/>
                </a:solidFill>
                <a:latin typeface="Public Sans Thin"/>
                <a:ea typeface="Public Sans Thin"/>
                <a:cs typeface="Public Sans Thin"/>
                <a:sym typeface="Public Sans Thin"/>
              </a:defRPr>
            </a:lvl6pPr>
            <a:lvl7pPr marL="3200400" marR="0" lvl="6" indent="-292100" algn="l" rtl="0">
              <a:lnSpc>
                <a:spcPct val="115000"/>
              </a:lnSpc>
              <a:spcBef>
                <a:spcPts val="1000"/>
              </a:spcBef>
              <a:spcAft>
                <a:spcPts val="0"/>
              </a:spcAft>
              <a:buSzPts val="1000"/>
              <a:buFont typeface="Public Sans Thin"/>
              <a:buChar char="∣"/>
              <a:defRPr sz="1000" i="0" u="none" strike="noStrike" cap="none">
                <a:solidFill>
                  <a:srgbClr val="000000"/>
                </a:solidFill>
                <a:latin typeface="Public Sans Thin"/>
                <a:ea typeface="Public Sans Thin"/>
                <a:cs typeface="Public Sans Thin"/>
                <a:sym typeface="Public Sans Thin"/>
              </a:defRPr>
            </a:lvl7pPr>
            <a:lvl8pPr marL="3657600" marR="0" lvl="7" indent="-292100" algn="l" rtl="0">
              <a:lnSpc>
                <a:spcPct val="115000"/>
              </a:lnSpc>
              <a:spcBef>
                <a:spcPts val="1000"/>
              </a:spcBef>
              <a:spcAft>
                <a:spcPts val="0"/>
              </a:spcAft>
              <a:buSzPts val="1000"/>
              <a:buFont typeface="Public Sans Thin"/>
              <a:buChar char="∣"/>
              <a:defRPr sz="1000" i="0" u="none" strike="noStrike" cap="none">
                <a:solidFill>
                  <a:srgbClr val="000000"/>
                </a:solidFill>
                <a:latin typeface="Public Sans Thin"/>
                <a:ea typeface="Public Sans Thin"/>
                <a:cs typeface="Public Sans Thin"/>
                <a:sym typeface="Public Sans Thin"/>
              </a:defRPr>
            </a:lvl8pPr>
            <a:lvl9pPr marL="4114800" marR="0" lvl="8" indent="-292100" algn="l" rtl="0">
              <a:lnSpc>
                <a:spcPct val="115000"/>
              </a:lnSpc>
              <a:spcBef>
                <a:spcPts val="1000"/>
              </a:spcBef>
              <a:spcAft>
                <a:spcPts val="1000"/>
              </a:spcAft>
              <a:buSzPts val="1000"/>
              <a:buFont typeface="Public Sans Thin"/>
              <a:buChar char="∣"/>
              <a:defRPr sz="1000" i="0" u="none" strike="noStrike" cap="none">
                <a:solidFill>
                  <a:srgbClr val="000000"/>
                </a:solidFill>
                <a:latin typeface="Public Sans Thin"/>
                <a:ea typeface="Public Sans Thin"/>
                <a:cs typeface="Public Sans Thin"/>
                <a:sym typeface="Public Sans Thin"/>
              </a:defRPr>
            </a:lvl9pPr>
          </a:lstStyle>
          <a:p>
            <a:endParaRPr/>
          </a:p>
        </p:txBody>
      </p:sp>
      <p:sp>
        <p:nvSpPr>
          <p:cNvPr id="23" name="Google Shape;23;p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pos="3118">
          <p15:clr>
            <a:srgbClr val="FA7B17"/>
          </p15:clr>
        </p15:guide>
        <p15:guide id="2" pos="2880">
          <p15:clr>
            <a:srgbClr val="FA7B17"/>
          </p15:clr>
        </p15:guide>
        <p15:guide id="3" orient="horz" pos="95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 - Overskrift og fri layout - hvit">
  <p:cSld name="CUSTOM_3">
    <p:spTree>
      <p:nvGrpSpPr>
        <p:cNvPr id="1" name="Shape 37"/>
        <p:cNvGrpSpPr/>
        <p:nvPr/>
      </p:nvGrpSpPr>
      <p:grpSpPr>
        <a:xfrm>
          <a:off x="0" y="0"/>
          <a:ext cx="0" cy="0"/>
          <a:chOff x="0" y="0"/>
          <a:chExt cx="0" cy="0"/>
        </a:xfrm>
      </p:grpSpPr>
      <p:sp>
        <p:nvSpPr>
          <p:cNvPr id="38" name="Google Shape;38;p5"/>
          <p:cNvSpPr txBox="1">
            <a:spLocks noGrp="1"/>
          </p:cNvSpPr>
          <p:nvPr>
            <p:ph type="title"/>
          </p:nvPr>
        </p:nvSpPr>
        <p:spPr>
          <a:xfrm>
            <a:off x="719150" y="539835"/>
            <a:ext cx="77046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39" name="Google Shape;39;p5"/>
          <p:cNvSpPr txBox="1">
            <a:spLocks noGrp="1"/>
          </p:cNvSpPr>
          <p:nvPr>
            <p:ph type="subTitle" idx="1"/>
          </p:nvPr>
        </p:nvSpPr>
        <p:spPr>
          <a:xfrm>
            <a:off x="723900" y="4603002"/>
            <a:ext cx="77046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40" name="Google Shape;40;p5"/>
          <p:cNvSpPr txBox="1">
            <a:spLocks noGrp="1"/>
          </p:cNvSpPr>
          <p:nvPr>
            <p:ph type="title" idx="2"/>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1" name="Google Shape;41;p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 - Blank - hvit">
  <p:cSld name="CUSTOM_3_1">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4" name="Google Shape;44;p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 - Blank - sort">
  <p:cSld name="CUSTOM_3_1_1">
    <p:bg>
      <p:bgPr>
        <a:solidFill>
          <a:srgbClr val="000000"/>
        </a:solidFill>
        <a:effectLst/>
      </p:bgPr>
    </p:bg>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7" name="Google Shape;47;p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 - Overskrift og tre kolonner">
  <p:cSld name="CUSTOM_4_2_1">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719150" y="539835"/>
            <a:ext cx="77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9" name="Google Shape;59;p9"/>
          <p:cNvSpPr txBox="1">
            <a:spLocks noGrp="1"/>
          </p:cNvSpPr>
          <p:nvPr>
            <p:ph type="subTitle" idx="1"/>
          </p:nvPr>
        </p:nvSpPr>
        <p:spPr>
          <a:xfrm>
            <a:off x="723900" y="4603000"/>
            <a:ext cx="77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60" name="Google Shape;60;p9"/>
          <p:cNvSpPr txBox="1">
            <a:spLocks noGrp="1"/>
          </p:cNvSpPr>
          <p:nvPr>
            <p:ph type="subTitle" idx="2"/>
          </p:nvPr>
        </p:nvSpPr>
        <p:spPr>
          <a:xfrm>
            <a:off x="716775" y="1259625"/>
            <a:ext cx="2220000" cy="381000"/>
          </a:xfrm>
          <a:prstGeom prst="rect">
            <a:avLst/>
          </a:prstGeom>
        </p:spPr>
        <p:txBody>
          <a:bodyPr spcFirstLastPara="1" wrap="square" lIns="0" tIns="0" rIns="0" bIns="0" anchor="t" anchorCtr="0">
            <a:noAutofit/>
          </a:bodyPr>
          <a:lstStyle>
            <a:lvl1pPr lvl="0">
              <a:lnSpc>
                <a:spcPct val="100000"/>
              </a:lnSpc>
              <a:spcBef>
                <a:spcPts val="0"/>
              </a:spcBef>
              <a:spcAft>
                <a:spcPts val="0"/>
              </a:spcAft>
              <a:buNone/>
              <a:defRPr sz="1400"/>
            </a:lvl1pPr>
            <a:lvl2pPr lvl="1">
              <a:lnSpc>
                <a:spcPct val="100000"/>
              </a:lnSpc>
              <a:spcBef>
                <a:spcPts val="0"/>
              </a:spcBef>
              <a:spcAft>
                <a:spcPts val="0"/>
              </a:spcAft>
              <a:buNone/>
              <a:defRPr/>
            </a:lvl2pPr>
            <a:lvl3pPr lvl="2">
              <a:lnSpc>
                <a:spcPct val="100000"/>
              </a:lnSpc>
              <a:spcBef>
                <a:spcPts val="1000"/>
              </a:spcBef>
              <a:spcAft>
                <a:spcPts val="0"/>
              </a:spcAft>
              <a:buNone/>
              <a:defRPr/>
            </a:lvl3pPr>
            <a:lvl4pPr lvl="3">
              <a:lnSpc>
                <a:spcPct val="100000"/>
              </a:lnSpc>
              <a:spcBef>
                <a:spcPts val="1000"/>
              </a:spcBef>
              <a:spcAft>
                <a:spcPts val="0"/>
              </a:spcAft>
              <a:buNone/>
              <a:defRPr/>
            </a:lvl4pPr>
            <a:lvl5pPr lvl="4">
              <a:lnSpc>
                <a:spcPct val="100000"/>
              </a:lnSpc>
              <a:spcBef>
                <a:spcPts val="1000"/>
              </a:spcBef>
              <a:spcAft>
                <a:spcPts val="0"/>
              </a:spcAft>
              <a:buNone/>
              <a:defRPr/>
            </a:lvl5pPr>
            <a:lvl6pPr lvl="5">
              <a:lnSpc>
                <a:spcPct val="100000"/>
              </a:lnSpc>
              <a:spcBef>
                <a:spcPts val="1000"/>
              </a:spcBef>
              <a:spcAft>
                <a:spcPts val="0"/>
              </a:spcAft>
              <a:buNone/>
              <a:defRPr/>
            </a:lvl6pPr>
            <a:lvl7pPr lvl="6">
              <a:lnSpc>
                <a:spcPct val="100000"/>
              </a:lnSpc>
              <a:spcBef>
                <a:spcPts val="1000"/>
              </a:spcBef>
              <a:spcAft>
                <a:spcPts val="0"/>
              </a:spcAft>
              <a:buNone/>
              <a:defRPr/>
            </a:lvl7pPr>
            <a:lvl8pPr lvl="7">
              <a:lnSpc>
                <a:spcPct val="100000"/>
              </a:lnSpc>
              <a:spcBef>
                <a:spcPts val="1000"/>
              </a:spcBef>
              <a:spcAft>
                <a:spcPts val="0"/>
              </a:spcAft>
              <a:buNone/>
              <a:defRPr/>
            </a:lvl8pPr>
            <a:lvl9pPr lvl="8">
              <a:lnSpc>
                <a:spcPct val="100000"/>
              </a:lnSpc>
              <a:spcBef>
                <a:spcPts val="1000"/>
              </a:spcBef>
              <a:spcAft>
                <a:spcPts val="1000"/>
              </a:spcAft>
              <a:buNone/>
              <a:defRPr/>
            </a:lvl9pPr>
          </a:lstStyle>
          <a:p>
            <a:endParaRPr/>
          </a:p>
        </p:txBody>
      </p:sp>
      <p:sp>
        <p:nvSpPr>
          <p:cNvPr id="61" name="Google Shape;61;p9"/>
          <p:cNvSpPr txBox="1">
            <a:spLocks noGrp="1"/>
          </p:cNvSpPr>
          <p:nvPr>
            <p:ph type="subTitle" idx="3"/>
          </p:nvPr>
        </p:nvSpPr>
        <p:spPr>
          <a:xfrm>
            <a:off x="3476900" y="1259625"/>
            <a:ext cx="2197500" cy="381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a:lvl2pPr>
            <a:lvl3pPr lvl="2" rtl="0">
              <a:lnSpc>
                <a:spcPct val="100000"/>
              </a:lnSpc>
              <a:spcBef>
                <a:spcPts val="1000"/>
              </a:spcBef>
              <a:spcAft>
                <a:spcPts val="0"/>
              </a:spcAft>
              <a:buNone/>
              <a:defRPr/>
            </a:lvl3pPr>
            <a:lvl4pPr lvl="3" rtl="0">
              <a:lnSpc>
                <a:spcPct val="100000"/>
              </a:lnSpc>
              <a:spcBef>
                <a:spcPts val="1000"/>
              </a:spcBef>
              <a:spcAft>
                <a:spcPts val="0"/>
              </a:spcAft>
              <a:buNone/>
              <a:defRPr/>
            </a:lvl4pPr>
            <a:lvl5pPr lvl="4" rtl="0">
              <a:lnSpc>
                <a:spcPct val="100000"/>
              </a:lnSpc>
              <a:spcBef>
                <a:spcPts val="1000"/>
              </a:spcBef>
              <a:spcAft>
                <a:spcPts val="0"/>
              </a:spcAft>
              <a:buNone/>
              <a:defRPr/>
            </a:lvl5pPr>
            <a:lvl6pPr lvl="5" rtl="0">
              <a:lnSpc>
                <a:spcPct val="100000"/>
              </a:lnSpc>
              <a:spcBef>
                <a:spcPts val="1000"/>
              </a:spcBef>
              <a:spcAft>
                <a:spcPts val="0"/>
              </a:spcAft>
              <a:buNone/>
              <a:defRPr/>
            </a:lvl6pPr>
            <a:lvl7pPr lvl="6" rtl="0">
              <a:lnSpc>
                <a:spcPct val="100000"/>
              </a:lnSpc>
              <a:spcBef>
                <a:spcPts val="1000"/>
              </a:spcBef>
              <a:spcAft>
                <a:spcPts val="0"/>
              </a:spcAft>
              <a:buNone/>
              <a:defRPr/>
            </a:lvl7pPr>
            <a:lvl8pPr lvl="7" rtl="0">
              <a:lnSpc>
                <a:spcPct val="100000"/>
              </a:lnSpc>
              <a:spcBef>
                <a:spcPts val="1000"/>
              </a:spcBef>
              <a:spcAft>
                <a:spcPts val="0"/>
              </a:spcAft>
              <a:buNone/>
              <a:defRPr/>
            </a:lvl8pPr>
            <a:lvl9pPr lvl="8" rtl="0">
              <a:lnSpc>
                <a:spcPct val="100000"/>
              </a:lnSpc>
              <a:spcBef>
                <a:spcPts val="1000"/>
              </a:spcBef>
              <a:spcAft>
                <a:spcPts val="1000"/>
              </a:spcAft>
              <a:buNone/>
              <a:defRPr/>
            </a:lvl9pPr>
          </a:lstStyle>
          <a:p>
            <a:endParaRPr/>
          </a:p>
        </p:txBody>
      </p:sp>
      <p:sp>
        <p:nvSpPr>
          <p:cNvPr id="62" name="Google Shape;62;p9"/>
          <p:cNvSpPr txBox="1">
            <a:spLocks noGrp="1"/>
          </p:cNvSpPr>
          <p:nvPr>
            <p:ph type="subTitle" idx="4"/>
          </p:nvPr>
        </p:nvSpPr>
        <p:spPr>
          <a:xfrm>
            <a:off x="6214300" y="1259625"/>
            <a:ext cx="2210700" cy="381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a:lvl2pPr>
            <a:lvl3pPr lvl="2" rtl="0">
              <a:lnSpc>
                <a:spcPct val="100000"/>
              </a:lnSpc>
              <a:spcBef>
                <a:spcPts val="1000"/>
              </a:spcBef>
              <a:spcAft>
                <a:spcPts val="0"/>
              </a:spcAft>
              <a:buNone/>
              <a:defRPr/>
            </a:lvl3pPr>
            <a:lvl4pPr lvl="3" rtl="0">
              <a:lnSpc>
                <a:spcPct val="100000"/>
              </a:lnSpc>
              <a:spcBef>
                <a:spcPts val="1000"/>
              </a:spcBef>
              <a:spcAft>
                <a:spcPts val="0"/>
              </a:spcAft>
              <a:buNone/>
              <a:defRPr/>
            </a:lvl4pPr>
            <a:lvl5pPr lvl="4" rtl="0">
              <a:lnSpc>
                <a:spcPct val="100000"/>
              </a:lnSpc>
              <a:spcBef>
                <a:spcPts val="1000"/>
              </a:spcBef>
              <a:spcAft>
                <a:spcPts val="0"/>
              </a:spcAft>
              <a:buNone/>
              <a:defRPr/>
            </a:lvl5pPr>
            <a:lvl6pPr lvl="5" rtl="0">
              <a:lnSpc>
                <a:spcPct val="100000"/>
              </a:lnSpc>
              <a:spcBef>
                <a:spcPts val="1000"/>
              </a:spcBef>
              <a:spcAft>
                <a:spcPts val="0"/>
              </a:spcAft>
              <a:buNone/>
              <a:defRPr/>
            </a:lvl6pPr>
            <a:lvl7pPr lvl="6" rtl="0">
              <a:lnSpc>
                <a:spcPct val="100000"/>
              </a:lnSpc>
              <a:spcBef>
                <a:spcPts val="1000"/>
              </a:spcBef>
              <a:spcAft>
                <a:spcPts val="0"/>
              </a:spcAft>
              <a:buNone/>
              <a:defRPr/>
            </a:lvl7pPr>
            <a:lvl8pPr lvl="7" rtl="0">
              <a:lnSpc>
                <a:spcPct val="100000"/>
              </a:lnSpc>
              <a:spcBef>
                <a:spcPts val="1000"/>
              </a:spcBef>
              <a:spcAft>
                <a:spcPts val="0"/>
              </a:spcAft>
              <a:buNone/>
              <a:defRPr/>
            </a:lvl8pPr>
            <a:lvl9pPr lvl="8" rtl="0">
              <a:lnSpc>
                <a:spcPct val="100000"/>
              </a:lnSpc>
              <a:spcBef>
                <a:spcPts val="1000"/>
              </a:spcBef>
              <a:spcAft>
                <a:spcPts val="1000"/>
              </a:spcAft>
              <a:buNone/>
              <a:defRPr/>
            </a:lvl9pPr>
          </a:lstStyle>
          <a:p>
            <a:endParaRPr/>
          </a:p>
        </p:txBody>
      </p:sp>
      <p:sp>
        <p:nvSpPr>
          <p:cNvPr id="63" name="Google Shape;63;p9"/>
          <p:cNvSpPr txBox="1">
            <a:spLocks noGrp="1"/>
          </p:cNvSpPr>
          <p:nvPr>
            <p:ph type="title" idx="5"/>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64" name="Google Shape;64;p9"/>
          <p:cNvSpPr txBox="1">
            <a:spLocks noGrp="1"/>
          </p:cNvSpPr>
          <p:nvPr>
            <p:ph type="body" idx="6"/>
          </p:nvPr>
        </p:nvSpPr>
        <p:spPr>
          <a:xfrm>
            <a:off x="719150" y="1753950"/>
            <a:ext cx="22107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1pPr>
            <a:lvl2pPr marL="914400" marR="0" lvl="1"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2pPr>
            <a:lvl3pPr marL="1371600" marR="0" lvl="2"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3pPr>
            <a:lvl4pPr marL="1828800" marR="0" lvl="3" indent="-298450" algn="l" rtl="0">
              <a:lnSpc>
                <a:spcPct val="115000"/>
              </a:lnSpc>
              <a:spcBef>
                <a:spcPts val="1000"/>
              </a:spcBef>
              <a:spcAft>
                <a:spcPts val="0"/>
              </a:spcAft>
              <a:buClr>
                <a:schemeClr val="accent1"/>
              </a:buClr>
              <a:buSzPts val="1100"/>
              <a:buFont typeface="Public Sans Thin"/>
              <a:buChar char="∣"/>
              <a:defRPr i="0" u="none" strike="noStrike" cap="none">
                <a:solidFill>
                  <a:schemeClr val="dk1"/>
                </a:solidFill>
                <a:latin typeface="Public Sans Thin"/>
                <a:ea typeface="Public Sans Thin"/>
                <a:cs typeface="Public Sans Thin"/>
                <a:sym typeface="Public Sans Thin"/>
              </a:defRPr>
            </a:lvl4pPr>
            <a:lvl5pPr marL="2286000" marR="0" lvl="4"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5pPr>
            <a:lvl6pPr marL="2743200" marR="0" lvl="5"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6pPr>
            <a:lvl7pPr marL="3200400" marR="0" lvl="6"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7pPr>
            <a:lvl8pPr marL="3657600" marR="0" lvl="7"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8pPr>
            <a:lvl9pPr marL="4114800" marR="0" lvl="8" indent="-298450" algn="l" rtl="0">
              <a:lnSpc>
                <a:spcPct val="115000"/>
              </a:lnSpc>
              <a:spcBef>
                <a:spcPts val="1000"/>
              </a:spcBef>
              <a:spcAft>
                <a:spcPts val="100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9pPr>
          </a:lstStyle>
          <a:p>
            <a:endParaRPr/>
          </a:p>
        </p:txBody>
      </p:sp>
      <p:sp>
        <p:nvSpPr>
          <p:cNvPr id="65" name="Google Shape;65;p9"/>
          <p:cNvSpPr txBox="1">
            <a:spLocks noGrp="1"/>
          </p:cNvSpPr>
          <p:nvPr>
            <p:ph type="body" idx="7"/>
          </p:nvPr>
        </p:nvSpPr>
        <p:spPr>
          <a:xfrm>
            <a:off x="3484650" y="1753950"/>
            <a:ext cx="21975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1pPr>
            <a:lvl2pPr marL="914400" marR="0" lvl="1"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2pPr>
            <a:lvl3pPr marL="1371600" marR="0" lvl="2"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3pPr>
            <a:lvl4pPr marL="1828800" marR="0" lvl="3" indent="-298450" algn="l" rtl="0">
              <a:lnSpc>
                <a:spcPct val="115000"/>
              </a:lnSpc>
              <a:spcBef>
                <a:spcPts val="1000"/>
              </a:spcBef>
              <a:spcAft>
                <a:spcPts val="0"/>
              </a:spcAft>
              <a:buClr>
                <a:schemeClr val="accent1"/>
              </a:buClr>
              <a:buSzPts val="1100"/>
              <a:buFont typeface="Public Sans Thin"/>
              <a:buChar char="∣"/>
              <a:defRPr i="0" u="none" strike="noStrike" cap="none">
                <a:solidFill>
                  <a:schemeClr val="dk1"/>
                </a:solidFill>
                <a:latin typeface="Public Sans Thin"/>
                <a:ea typeface="Public Sans Thin"/>
                <a:cs typeface="Public Sans Thin"/>
                <a:sym typeface="Public Sans Thin"/>
              </a:defRPr>
            </a:lvl4pPr>
            <a:lvl5pPr marL="2286000" marR="0" lvl="4"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5pPr>
            <a:lvl6pPr marL="2743200" marR="0" lvl="5"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6pPr>
            <a:lvl7pPr marL="3200400" marR="0" lvl="6"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7pPr>
            <a:lvl8pPr marL="3657600" marR="0" lvl="7"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8pPr>
            <a:lvl9pPr marL="4114800" marR="0" lvl="8" indent="-298450" algn="l" rtl="0">
              <a:lnSpc>
                <a:spcPct val="115000"/>
              </a:lnSpc>
              <a:spcBef>
                <a:spcPts val="1000"/>
              </a:spcBef>
              <a:spcAft>
                <a:spcPts val="100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9pPr>
          </a:lstStyle>
          <a:p>
            <a:endParaRPr/>
          </a:p>
        </p:txBody>
      </p:sp>
      <p:sp>
        <p:nvSpPr>
          <p:cNvPr id="66" name="Google Shape;66;p9"/>
          <p:cNvSpPr txBox="1">
            <a:spLocks noGrp="1"/>
          </p:cNvSpPr>
          <p:nvPr>
            <p:ph type="body" idx="8"/>
          </p:nvPr>
        </p:nvSpPr>
        <p:spPr>
          <a:xfrm>
            <a:off x="6220900" y="1753950"/>
            <a:ext cx="21975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1pPr>
            <a:lvl2pPr marL="914400" marR="0" lvl="1"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2pPr>
            <a:lvl3pPr marL="1371600" marR="0" lvl="2"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3pPr>
            <a:lvl4pPr marL="1828800" marR="0" lvl="3" indent="-298450" algn="l" rtl="0">
              <a:lnSpc>
                <a:spcPct val="115000"/>
              </a:lnSpc>
              <a:spcBef>
                <a:spcPts val="1000"/>
              </a:spcBef>
              <a:spcAft>
                <a:spcPts val="0"/>
              </a:spcAft>
              <a:buClr>
                <a:schemeClr val="accent1"/>
              </a:buClr>
              <a:buSzPts val="1100"/>
              <a:buFont typeface="Public Sans Thin"/>
              <a:buChar char="∣"/>
              <a:defRPr i="0" u="none" strike="noStrike" cap="none">
                <a:solidFill>
                  <a:schemeClr val="dk1"/>
                </a:solidFill>
                <a:latin typeface="Public Sans Thin"/>
                <a:ea typeface="Public Sans Thin"/>
                <a:cs typeface="Public Sans Thin"/>
                <a:sym typeface="Public Sans Thin"/>
              </a:defRPr>
            </a:lvl4pPr>
            <a:lvl5pPr marL="2286000" marR="0" lvl="4"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5pPr>
            <a:lvl6pPr marL="2743200" marR="0" lvl="5"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6pPr>
            <a:lvl7pPr marL="3200400" marR="0" lvl="6"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7pPr>
            <a:lvl8pPr marL="3657600" marR="0" lvl="7"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8pPr>
            <a:lvl9pPr marL="4114800" marR="0" lvl="8" indent="-298450" algn="l" rtl="0">
              <a:lnSpc>
                <a:spcPct val="115000"/>
              </a:lnSpc>
              <a:spcBef>
                <a:spcPts val="1000"/>
              </a:spcBef>
              <a:spcAft>
                <a:spcPts val="100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9pPr>
          </a:lstStyle>
          <a:p>
            <a:endParaRPr/>
          </a:p>
        </p:txBody>
      </p:sp>
      <p:sp>
        <p:nvSpPr>
          <p:cNvPr id="67" name="Google Shape;67;p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orient="horz" pos="793">
          <p15:clr>
            <a:srgbClr val="FA7B17"/>
          </p15:clr>
        </p15:guide>
        <p15:guide id="2" pos="1850">
          <p15:clr>
            <a:srgbClr val="FA7B17"/>
          </p15:clr>
        </p15:guide>
        <p15:guide id="3" pos="2190">
          <p15:clr>
            <a:srgbClr val="FA7B17"/>
          </p15:clr>
        </p15:guide>
        <p15:guide id="4" pos="3574">
          <p15:clr>
            <a:srgbClr val="FA7B17"/>
          </p15:clr>
        </p15:guide>
        <p15:guide id="5" pos="3915">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 - Innhold høyre og oppsummering venstre">
  <p:cSld name="CUSTOM_4_1_1">
    <p:spTree>
      <p:nvGrpSpPr>
        <p:cNvPr id="1" name="Shape 78"/>
        <p:cNvGrpSpPr/>
        <p:nvPr/>
      </p:nvGrpSpPr>
      <p:grpSpPr>
        <a:xfrm>
          <a:off x="0" y="0"/>
          <a:ext cx="0" cy="0"/>
          <a:chOff x="0" y="0"/>
          <a:chExt cx="0" cy="0"/>
        </a:xfrm>
      </p:grpSpPr>
      <p:sp>
        <p:nvSpPr>
          <p:cNvPr id="79" name="Google Shape;79;p11"/>
          <p:cNvSpPr txBox="1">
            <a:spLocks noGrp="1"/>
          </p:cNvSpPr>
          <p:nvPr>
            <p:ph type="title"/>
          </p:nvPr>
        </p:nvSpPr>
        <p:spPr>
          <a:xfrm>
            <a:off x="3420000" y="539825"/>
            <a:ext cx="50463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80" name="Google Shape;80;p11"/>
          <p:cNvSpPr txBox="1">
            <a:spLocks noGrp="1"/>
          </p:cNvSpPr>
          <p:nvPr>
            <p:ph type="subTitle" idx="1"/>
          </p:nvPr>
        </p:nvSpPr>
        <p:spPr>
          <a:xfrm>
            <a:off x="3420000" y="4603000"/>
            <a:ext cx="50463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81" name="Google Shape;81;p11"/>
          <p:cNvSpPr/>
          <p:nvPr/>
        </p:nvSpPr>
        <p:spPr>
          <a:xfrm>
            <a:off x="0" y="0"/>
            <a:ext cx="3059100" cy="5143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2" name="Google Shape;82;p11"/>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83" name="Google Shape;83;p11"/>
          <p:cNvSpPr txBox="1">
            <a:spLocks noGrp="1"/>
          </p:cNvSpPr>
          <p:nvPr>
            <p:ph type="title" idx="2"/>
          </p:nvPr>
        </p:nvSpPr>
        <p:spPr>
          <a:xfrm>
            <a:off x="720000" y="539825"/>
            <a:ext cx="1978200" cy="565200"/>
          </a:xfrm>
          <a:prstGeom prst="rect">
            <a:avLst/>
          </a:prstGeom>
        </p:spPr>
        <p:txBody>
          <a:bodyPr spcFirstLastPara="1" wrap="square" lIns="0" tIns="0" rIns="0" bIns="0"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84" name="Google Shape;84;p11"/>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85" name="Google Shape;85;p11"/>
          <p:cNvSpPr txBox="1">
            <a:spLocks noGrp="1"/>
          </p:cNvSpPr>
          <p:nvPr>
            <p:ph type="body" idx="4"/>
          </p:nvPr>
        </p:nvSpPr>
        <p:spPr>
          <a:xfrm>
            <a:off x="3420000" y="1350000"/>
            <a:ext cx="5010600" cy="3252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Public Sans Thin"/>
              <a:buChar char="∣"/>
              <a:defRPr sz="1600" i="0" u="none" strike="noStrike" cap="none">
                <a:solidFill>
                  <a:schemeClr val="dk1"/>
                </a:solidFill>
                <a:latin typeface="Public Sans Thin"/>
                <a:ea typeface="Public Sans Thin"/>
                <a:cs typeface="Public Sans Thin"/>
                <a:sym typeface="Public Sans Thin"/>
              </a:defRPr>
            </a:lvl1pPr>
            <a:lvl2pPr marL="914400" marR="0" lvl="1" indent="-317500" algn="l" rtl="0">
              <a:lnSpc>
                <a:spcPct val="115000"/>
              </a:lnSpc>
              <a:spcBef>
                <a:spcPts val="1000"/>
              </a:spcBef>
              <a:spcAft>
                <a:spcPts val="0"/>
              </a:spcAft>
              <a:buClr>
                <a:schemeClr val="accent1"/>
              </a:buClr>
              <a:buSzPts val="1400"/>
              <a:buFont typeface="Public Sans Thin"/>
              <a:buChar char="∣"/>
              <a:defRPr sz="1400" i="0" u="none" strike="noStrike" cap="none">
                <a:solidFill>
                  <a:schemeClr val="dk1"/>
                </a:solidFill>
                <a:latin typeface="Public Sans Thin"/>
                <a:ea typeface="Public Sans Thin"/>
                <a:cs typeface="Public Sans Thin"/>
                <a:sym typeface="Public Sans Thin"/>
              </a:defRPr>
            </a:lvl2pPr>
            <a:lvl3pPr marL="1371600" marR="0" lvl="2" indent="-304800" algn="l" rtl="0">
              <a:lnSpc>
                <a:spcPct val="115000"/>
              </a:lnSpc>
              <a:spcBef>
                <a:spcPts val="1000"/>
              </a:spcBef>
              <a:spcAft>
                <a:spcPts val="0"/>
              </a:spcAft>
              <a:buClr>
                <a:schemeClr val="accent1"/>
              </a:buClr>
              <a:buSzPts val="1200"/>
              <a:buFont typeface="Public Sans Thin"/>
              <a:buChar char="∣"/>
              <a:defRPr sz="1200" i="0" u="none" strike="noStrike" cap="none">
                <a:solidFill>
                  <a:schemeClr val="dk1"/>
                </a:solidFill>
                <a:latin typeface="Public Sans Thin"/>
                <a:ea typeface="Public Sans Thin"/>
                <a:cs typeface="Public Sans Thin"/>
                <a:sym typeface="Public Sans Thin"/>
              </a:defRPr>
            </a:lvl3pPr>
            <a:lvl4pPr marL="1828800" marR="0" lvl="3"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4pPr>
            <a:lvl5pPr marL="2286000" marR="0" lvl="4" indent="-292100" algn="l" rtl="0">
              <a:lnSpc>
                <a:spcPct val="115000"/>
              </a:lnSpc>
              <a:spcBef>
                <a:spcPts val="1000"/>
              </a:spcBef>
              <a:spcAft>
                <a:spcPts val="0"/>
              </a:spcAft>
              <a:buClr>
                <a:schemeClr val="accent1"/>
              </a:buClr>
              <a:buSzPts val="1000"/>
              <a:buFont typeface="Public Sans Thin"/>
              <a:buChar char="∣"/>
              <a:defRPr sz="1000" i="0" u="none" strike="noStrike" cap="none">
                <a:solidFill>
                  <a:schemeClr val="dk1"/>
                </a:solidFill>
                <a:latin typeface="Public Sans Thin"/>
                <a:ea typeface="Public Sans Thin"/>
                <a:cs typeface="Public Sans Thin"/>
                <a:sym typeface="Public Sans Thin"/>
              </a:defRPr>
            </a:lvl5pPr>
            <a:lvl6pPr marL="2743200" marR="0" lvl="5" indent="-292100" algn="l" rtl="0">
              <a:lnSpc>
                <a:spcPct val="115000"/>
              </a:lnSpc>
              <a:spcBef>
                <a:spcPts val="1000"/>
              </a:spcBef>
              <a:spcAft>
                <a:spcPts val="0"/>
              </a:spcAft>
              <a:buClr>
                <a:schemeClr val="accent1"/>
              </a:buClr>
              <a:buSzPts val="1000"/>
              <a:buFont typeface="Public Sans Thin"/>
              <a:buChar char="∣"/>
              <a:defRPr sz="1000" i="0" u="none" strike="noStrike" cap="none">
                <a:solidFill>
                  <a:schemeClr val="dk1"/>
                </a:solidFill>
                <a:latin typeface="Public Sans Thin"/>
                <a:ea typeface="Public Sans Thin"/>
                <a:cs typeface="Public Sans Thin"/>
                <a:sym typeface="Public Sans Thin"/>
              </a:defRPr>
            </a:lvl6pPr>
            <a:lvl7pPr marL="3200400" marR="0" lvl="6" indent="-292100" algn="l" rtl="0">
              <a:lnSpc>
                <a:spcPct val="115000"/>
              </a:lnSpc>
              <a:spcBef>
                <a:spcPts val="1000"/>
              </a:spcBef>
              <a:spcAft>
                <a:spcPts val="0"/>
              </a:spcAft>
              <a:buClr>
                <a:schemeClr val="accent1"/>
              </a:buClr>
              <a:buSzPts val="1000"/>
              <a:buFont typeface="Public Sans Thin"/>
              <a:buChar char="∣"/>
              <a:defRPr sz="1000" i="0" u="none" strike="noStrike" cap="none">
                <a:solidFill>
                  <a:schemeClr val="dk1"/>
                </a:solidFill>
                <a:latin typeface="Public Sans Thin"/>
                <a:ea typeface="Public Sans Thin"/>
                <a:cs typeface="Public Sans Thin"/>
                <a:sym typeface="Public Sans Thin"/>
              </a:defRPr>
            </a:lvl7pPr>
            <a:lvl8pPr marL="3657600" marR="0" lvl="7" indent="-292100" algn="l" rtl="0">
              <a:lnSpc>
                <a:spcPct val="115000"/>
              </a:lnSpc>
              <a:spcBef>
                <a:spcPts val="1000"/>
              </a:spcBef>
              <a:spcAft>
                <a:spcPts val="0"/>
              </a:spcAft>
              <a:buClr>
                <a:schemeClr val="accent1"/>
              </a:buClr>
              <a:buSzPts val="1000"/>
              <a:buFont typeface="Public Sans Thin"/>
              <a:buChar char="∣"/>
              <a:defRPr sz="1000" i="0" u="none" strike="noStrike" cap="none">
                <a:solidFill>
                  <a:schemeClr val="dk1"/>
                </a:solidFill>
                <a:latin typeface="Public Sans Thin"/>
                <a:ea typeface="Public Sans Thin"/>
                <a:cs typeface="Public Sans Thin"/>
                <a:sym typeface="Public Sans Thin"/>
              </a:defRPr>
            </a:lvl8pPr>
            <a:lvl9pPr marL="4114800" marR="0" lvl="8" indent="-292100" algn="l" rtl="0">
              <a:lnSpc>
                <a:spcPct val="115000"/>
              </a:lnSpc>
              <a:spcBef>
                <a:spcPts val="1000"/>
              </a:spcBef>
              <a:spcAft>
                <a:spcPts val="1000"/>
              </a:spcAft>
              <a:buClr>
                <a:schemeClr val="accent1"/>
              </a:buClr>
              <a:buSzPts val="1000"/>
              <a:buFont typeface="Public Sans Thin"/>
              <a:buChar char="∣"/>
              <a:defRPr sz="1000" i="0" u="none" strike="noStrike" cap="none">
                <a:solidFill>
                  <a:schemeClr val="dk1"/>
                </a:solidFill>
                <a:latin typeface="Public Sans Thin"/>
                <a:ea typeface="Public Sans Thin"/>
                <a:cs typeface="Public Sans Thin"/>
                <a:sym typeface="Public Sans Thin"/>
              </a:defRPr>
            </a:lvl9pPr>
          </a:lstStyle>
          <a:p>
            <a:endParaRPr/>
          </a:p>
        </p:txBody>
      </p:sp>
      <p:sp>
        <p:nvSpPr>
          <p:cNvPr id="86" name="Google Shape;86;p11"/>
          <p:cNvSpPr txBox="1">
            <a:spLocks noGrp="1"/>
          </p:cNvSpPr>
          <p:nvPr>
            <p:ph type="body" idx="5"/>
          </p:nvPr>
        </p:nvSpPr>
        <p:spPr>
          <a:xfrm>
            <a:off x="717300" y="1350000"/>
            <a:ext cx="1983600" cy="32529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Public Sans Thin"/>
              <a:buChar char="∣"/>
              <a:defRPr sz="1400" i="0" u="none" strike="noStrike" cap="none">
                <a:solidFill>
                  <a:schemeClr val="lt1"/>
                </a:solidFill>
                <a:latin typeface="Public Sans Thin"/>
                <a:ea typeface="Public Sans Thin"/>
                <a:cs typeface="Public Sans Thin"/>
                <a:sym typeface="Public Sans Thin"/>
              </a:defRPr>
            </a:lvl1pPr>
            <a:lvl2pPr marL="914400" marR="0" lvl="1" indent="-317500" algn="l" rtl="0">
              <a:lnSpc>
                <a:spcPct val="115000"/>
              </a:lnSpc>
              <a:spcBef>
                <a:spcPts val="1000"/>
              </a:spcBef>
              <a:spcAft>
                <a:spcPts val="0"/>
              </a:spcAft>
              <a:buSzPts val="1400"/>
              <a:buFont typeface="Public Sans Thin"/>
              <a:buChar char="∣"/>
              <a:defRPr i="0" u="none" strike="noStrike" cap="none">
                <a:solidFill>
                  <a:schemeClr val="lt1"/>
                </a:solidFill>
                <a:latin typeface="Public Sans Thin"/>
                <a:ea typeface="Public Sans Thin"/>
                <a:cs typeface="Public Sans Thin"/>
                <a:sym typeface="Public Sans Thin"/>
              </a:defRPr>
            </a:lvl2pPr>
            <a:lvl3pPr marL="1371600" marR="0" lvl="2" indent="-317500" algn="l" rtl="0">
              <a:lnSpc>
                <a:spcPct val="115000"/>
              </a:lnSpc>
              <a:spcBef>
                <a:spcPts val="1000"/>
              </a:spcBef>
              <a:spcAft>
                <a:spcPts val="0"/>
              </a:spcAft>
              <a:buSzPts val="1400"/>
              <a:buFont typeface="Public Sans Thin"/>
              <a:buChar char="∣"/>
              <a:defRPr sz="1400" i="0" u="none" strike="noStrike" cap="none">
                <a:solidFill>
                  <a:schemeClr val="lt1"/>
                </a:solidFill>
                <a:latin typeface="Public Sans Thin"/>
                <a:ea typeface="Public Sans Thin"/>
                <a:cs typeface="Public Sans Thin"/>
                <a:sym typeface="Public Sans Thin"/>
              </a:defRPr>
            </a:lvl3pPr>
            <a:lvl4pPr marL="1828800" marR="0" lvl="3" indent="-317500" algn="l" rtl="0">
              <a:lnSpc>
                <a:spcPct val="115000"/>
              </a:lnSpc>
              <a:spcBef>
                <a:spcPts val="1000"/>
              </a:spcBef>
              <a:spcAft>
                <a:spcPts val="0"/>
              </a:spcAft>
              <a:buSzPts val="1400"/>
              <a:buFont typeface="Public Sans Thin"/>
              <a:buChar char="∣"/>
              <a:defRPr sz="1400" i="0" u="none" strike="noStrike" cap="none">
                <a:solidFill>
                  <a:schemeClr val="lt1"/>
                </a:solidFill>
                <a:latin typeface="Public Sans Thin"/>
                <a:ea typeface="Public Sans Thin"/>
                <a:cs typeface="Public Sans Thin"/>
                <a:sym typeface="Public Sans Thin"/>
              </a:defRPr>
            </a:lvl4pPr>
            <a:lvl5pPr marL="2286000" marR="0" lvl="4" indent="-317500" algn="l" rtl="0">
              <a:lnSpc>
                <a:spcPct val="115000"/>
              </a:lnSpc>
              <a:spcBef>
                <a:spcPts val="1000"/>
              </a:spcBef>
              <a:spcAft>
                <a:spcPts val="0"/>
              </a:spcAft>
              <a:buSzPts val="1400"/>
              <a:buFont typeface="Public Sans Thin"/>
              <a:buChar char="∣"/>
              <a:defRPr sz="1400" i="0" u="none" strike="noStrike" cap="none">
                <a:solidFill>
                  <a:schemeClr val="lt1"/>
                </a:solidFill>
                <a:latin typeface="Public Sans Thin"/>
                <a:ea typeface="Public Sans Thin"/>
                <a:cs typeface="Public Sans Thin"/>
                <a:sym typeface="Public Sans Thin"/>
              </a:defRPr>
            </a:lvl5pPr>
            <a:lvl6pPr marL="2743200" marR="0" lvl="5" indent="-317500" algn="l" rtl="0">
              <a:lnSpc>
                <a:spcPct val="115000"/>
              </a:lnSpc>
              <a:spcBef>
                <a:spcPts val="1000"/>
              </a:spcBef>
              <a:spcAft>
                <a:spcPts val="0"/>
              </a:spcAft>
              <a:buSzPts val="1400"/>
              <a:buFont typeface="Public Sans Thin"/>
              <a:buChar char="∣"/>
              <a:defRPr sz="1400" i="0" u="none" strike="noStrike" cap="none">
                <a:solidFill>
                  <a:schemeClr val="lt1"/>
                </a:solidFill>
                <a:latin typeface="Public Sans Thin"/>
                <a:ea typeface="Public Sans Thin"/>
                <a:cs typeface="Public Sans Thin"/>
                <a:sym typeface="Public Sans Thin"/>
              </a:defRPr>
            </a:lvl6pPr>
            <a:lvl7pPr marL="3200400" marR="0" lvl="6" indent="-317500" algn="l" rtl="0">
              <a:lnSpc>
                <a:spcPct val="115000"/>
              </a:lnSpc>
              <a:spcBef>
                <a:spcPts val="1000"/>
              </a:spcBef>
              <a:spcAft>
                <a:spcPts val="0"/>
              </a:spcAft>
              <a:buSzPts val="1400"/>
              <a:buFont typeface="Public Sans Thin"/>
              <a:buChar char="○"/>
              <a:defRPr sz="1400" i="0" u="none" strike="noStrike" cap="none">
                <a:solidFill>
                  <a:schemeClr val="lt1"/>
                </a:solidFill>
                <a:latin typeface="Public Sans Thin"/>
                <a:ea typeface="Public Sans Thin"/>
                <a:cs typeface="Public Sans Thin"/>
                <a:sym typeface="Public Sans Thin"/>
              </a:defRPr>
            </a:lvl7pPr>
            <a:lvl8pPr marL="3657600" marR="0" lvl="7" indent="-317500" algn="l" rtl="0">
              <a:lnSpc>
                <a:spcPct val="115000"/>
              </a:lnSpc>
              <a:spcBef>
                <a:spcPts val="1000"/>
              </a:spcBef>
              <a:spcAft>
                <a:spcPts val="0"/>
              </a:spcAft>
              <a:buSzPts val="1400"/>
              <a:buFont typeface="Public Sans Thin"/>
              <a:buChar char="○"/>
              <a:defRPr sz="1400" i="0" u="none" strike="noStrike" cap="none">
                <a:solidFill>
                  <a:schemeClr val="lt1"/>
                </a:solidFill>
                <a:latin typeface="Public Sans Thin"/>
                <a:ea typeface="Public Sans Thin"/>
                <a:cs typeface="Public Sans Thin"/>
                <a:sym typeface="Public Sans Thin"/>
              </a:defRPr>
            </a:lvl8pPr>
            <a:lvl9pPr marL="4114800" marR="0" lvl="8" indent="-317500" algn="l" rtl="0">
              <a:lnSpc>
                <a:spcPct val="115000"/>
              </a:lnSpc>
              <a:spcBef>
                <a:spcPts val="1000"/>
              </a:spcBef>
              <a:spcAft>
                <a:spcPts val="1000"/>
              </a:spcAft>
              <a:buSzPts val="1400"/>
              <a:buFont typeface="Public Sans Thin"/>
              <a:buChar char="○"/>
              <a:defRPr sz="1400" i="0" u="none" strike="noStrike" cap="none">
                <a:solidFill>
                  <a:schemeClr val="lt1"/>
                </a:solidFill>
                <a:latin typeface="Public Sans Thin"/>
                <a:ea typeface="Public Sans Thin"/>
                <a:cs typeface="Public Sans Thin"/>
                <a:sym typeface="Public Sans Thin"/>
              </a:defRPr>
            </a:lvl9pPr>
          </a:lstStyle>
          <a:p>
            <a:endParaRPr/>
          </a:p>
        </p:txBody>
      </p:sp>
      <p:sp>
        <p:nvSpPr>
          <p:cNvPr id="87" name="Google Shape;87;p1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pos="2154">
          <p15:clr>
            <a:srgbClr val="FA7B17"/>
          </p15:clr>
        </p15:guide>
        <p15:guide id="2" pos="1927">
          <p15:clr>
            <a:srgbClr val="FA7B17"/>
          </p15:clr>
        </p15:guide>
        <p15:guide id="3" orient="horz" pos="850">
          <p15:clr>
            <a:srgbClr val="FA7B17"/>
          </p15:clr>
        </p15:guide>
        <p15:guide id="4" pos="1700">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 - Tekst venstre - stort bilde høyre">
  <p:cSld name="CUSTOM_1">
    <p:bg>
      <p:bgPr>
        <a:solidFill>
          <a:srgbClr val="FFFFFF"/>
        </a:solidFill>
        <a:effectLst/>
      </p:bgPr>
    </p:bg>
    <p:spTree>
      <p:nvGrpSpPr>
        <p:cNvPr id="1" name="Shape 88"/>
        <p:cNvGrpSpPr/>
        <p:nvPr/>
      </p:nvGrpSpPr>
      <p:grpSpPr>
        <a:xfrm>
          <a:off x="0" y="0"/>
          <a:ext cx="0" cy="0"/>
          <a:chOff x="0" y="0"/>
          <a:chExt cx="0" cy="0"/>
        </a:xfrm>
      </p:grpSpPr>
      <p:sp>
        <p:nvSpPr>
          <p:cNvPr id="89" name="Google Shape;89;p12"/>
          <p:cNvSpPr txBox="1">
            <a:spLocks noGrp="1"/>
          </p:cNvSpPr>
          <p:nvPr>
            <p:ph type="body" idx="1"/>
          </p:nvPr>
        </p:nvSpPr>
        <p:spPr>
          <a:xfrm>
            <a:off x="717150" y="1933025"/>
            <a:ext cx="1983600" cy="29232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1pPr>
            <a:lvl2pPr marL="914400" marR="0" lvl="1" indent="-317500" algn="l" rtl="0">
              <a:lnSpc>
                <a:spcPct val="115000"/>
              </a:lnSpc>
              <a:spcBef>
                <a:spcPts val="1000"/>
              </a:spcBef>
              <a:spcAft>
                <a:spcPts val="0"/>
              </a:spcAft>
              <a:buSzPts val="1400"/>
              <a:buFont typeface="Public Sans Thin"/>
              <a:buChar char="∣"/>
              <a:defRPr i="0" u="none" strike="noStrike" cap="none">
                <a:latin typeface="Public Sans Thin"/>
                <a:ea typeface="Public Sans Thin"/>
                <a:cs typeface="Public Sans Thin"/>
                <a:sym typeface="Public Sans Thin"/>
              </a:defRPr>
            </a:lvl2pPr>
            <a:lvl3pPr marL="1371600" marR="0" lvl="2" indent="-317500" algn="l" rtl="0">
              <a:lnSpc>
                <a:spcPct val="115000"/>
              </a:lnSpc>
              <a:spcBef>
                <a:spcPts val="100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3pPr>
            <a:lvl4pPr marL="1828800" marR="0" lvl="3" indent="-317500" algn="l" rtl="0">
              <a:lnSpc>
                <a:spcPct val="115000"/>
              </a:lnSpc>
              <a:spcBef>
                <a:spcPts val="100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4pPr>
            <a:lvl5pPr marL="2286000" marR="0" lvl="4" indent="-317500" algn="l" rtl="0">
              <a:lnSpc>
                <a:spcPct val="115000"/>
              </a:lnSpc>
              <a:spcBef>
                <a:spcPts val="100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5pPr>
            <a:lvl6pPr marL="2743200" marR="0" lvl="5" indent="-317500" algn="l" rtl="0">
              <a:lnSpc>
                <a:spcPct val="115000"/>
              </a:lnSpc>
              <a:spcBef>
                <a:spcPts val="100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6pPr>
            <a:lvl7pPr marL="3200400" marR="0" lvl="6" indent="-317500" algn="l" rtl="0">
              <a:lnSpc>
                <a:spcPct val="115000"/>
              </a:lnSpc>
              <a:spcBef>
                <a:spcPts val="100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7pPr>
            <a:lvl8pPr marL="3657600" marR="0" lvl="7" indent="-317500" algn="l" rtl="0">
              <a:lnSpc>
                <a:spcPct val="115000"/>
              </a:lnSpc>
              <a:spcBef>
                <a:spcPts val="100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8pPr>
            <a:lvl9pPr marL="4114800" marR="0" lvl="8" indent="-317500" algn="l" rtl="0">
              <a:lnSpc>
                <a:spcPct val="115000"/>
              </a:lnSpc>
              <a:spcBef>
                <a:spcPts val="1000"/>
              </a:spcBef>
              <a:spcAft>
                <a:spcPts val="1000"/>
              </a:spcAft>
              <a:buSzPts val="1400"/>
              <a:buFont typeface="Public Sans Thin"/>
              <a:buChar char="○"/>
              <a:defRPr sz="1400" i="0" u="none" strike="noStrike" cap="none">
                <a:latin typeface="Public Sans Thin"/>
                <a:ea typeface="Public Sans Thin"/>
                <a:cs typeface="Public Sans Thin"/>
                <a:sym typeface="Public Sans Thin"/>
              </a:defRPr>
            </a:lvl9pPr>
          </a:lstStyle>
          <a:p>
            <a:endParaRPr/>
          </a:p>
        </p:txBody>
      </p:sp>
      <p:sp>
        <p:nvSpPr>
          <p:cNvPr id="90" name="Google Shape;90;p12"/>
          <p:cNvSpPr txBox="1">
            <a:spLocks noGrp="1"/>
          </p:cNvSpPr>
          <p:nvPr>
            <p:ph type="title"/>
          </p:nvPr>
        </p:nvSpPr>
        <p:spPr>
          <a:xfrm>
            <a:off x="710400" y="539825"/>
            <a:ext cx="1983600" cy="1393200"/>
          </a:xfrm>
          <a:prstGeom prst="rect">
            <a:avLst/>
          </a:prstGeom>
        </p:spPr>
        <p:txBody>
          <a:bodyPr spcFirstLastPara="1" wrap="square" lIns="0" tIns="0" rIns="0" bIns="0" anchor="t" anchorCtr="0">
            <a:noAutofit/>
          </a:bodyPr>
          <a:lstStyle>
            <a:lvl1pPr lvl="0" rtl="0">
              <a:spcBef>
                <a:spcPts val="0"/>
              </a:spcBef>
              <a:spcAft>
                <a:spcPts val="0"/>
              </a:spcAft>
              <a:buNone/>
              <a:defRPr sz="2800"/>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91" name="Google Shape;91;p12"/>
          <p:cNvSpPr txBox="1">
            <a:spLocks noGrp="1"/>
          </p:cNvSpPr>
          <p:nvPr>
            <p:ph type="subTitle" idx="2"/>
          </p:nvPr>
        </p:nvSpPr>
        <p:spPr>
          <a:xfrm>
            <a:off x="717150" y="4640552"/>
            <a:ext cx="19701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solidFill>
                  <a:schemeClr val="lt1"/>
                </a:solidFill>
                <a:latin typeface="Open Sans"/>
                <a:ea typeface="Open Sans"/>
                <a:cs typeface="Open Sans"/>
                <a:sym typeface="Open Sans"/>
              </a:defRPr>
            </a:lvl2pPr>
            <a:lvl3pPr lvl="2" rtl="0">
              <a:spcBef>
                <a:spcPts val="0"/>
              </a:spcBef>
              <a:spcAft>
                <a:spcPts val="0"/>
              </a:spcAft>
              <a:buNone/>
              <a:defRPr sz="700">
                <a:solidFill>
                  <a:schemeClr val="lt1"/>
                </a:solidFill>
                <a:latin typeface="Open Sans"/>
                <a:ea typeface="Open Sans"/>
                <a:cs typeface="Open Sans"/>
                <a:sym typeface="Open Sans"/>
              </a:defRPr>
            </a:lvl3pPr>
            <a:lvl4pPr lvl="3" rtl="0">
              <a:spcBef>
                <a:spcPts val="0"/>
              </a:spcBef>
              <a:spcAft>
                <a:spcPts val="0"/>
              </a:spcAft>
              <a:buNone/>
              <a:defRPr sz="700">
                <a:solidFill>
                  <a:schemeClr val="lt1"/>
                </a:solidFill>
                <a:latin typeface="Open Sans"/>
                <a:ea typeface="Open Sans"/>
                <a:cs typeface="Open Sans"/>
                <a:sym typeface="Open Sans"/>
              </a:defRPr>
            </a:lvl4pPr>
            <a:lvl5pPr lvl="4" rtl="0">
              <a:spcBef>
                <a:spcPts val="0"/>
              </a:spcBef>
              <a:spcAft>
                <a:spcPts val="0"/>
              </a:spcAft>
              <a:buNone/>
              <a:defRPr sz="700">
                <a:solidFill>
                  <a:schemeClr val="lt1"/>
                </a:solidFill>
                <a:latin typeface="Open Sans"/>
                <a:ea typeface="Open Sans"/>
                <a:cs typeface="Open Sans"/>
                <a:sym typeface="Open Sans"/>
              </a:defRPr>
            </a:lvl5pPr>
            <a:lvl6pPr lvl="5" rtl="0">
              <a:spcBef>
                <a:spcPts val="0"/>
              </a:spcBef>
              <a:spcAft>
                <a:spcPts val="0"/>
              </a:spcAft>
              <a:buNone/>
              <a:defRPr sz="700">
                <a:solidFill>
                  <a:schemeClr val="lt1"/>
                </a:solidFill>
                <a:latin typeface="Open Sans"/>
                <a:ea typeface="Open Sans"/>
                <a:cs typeface="Open Sans"/>
                <a:sym typeface="Open Sans"/>
              </a:defRPr>
            </a:lvl6pPr>
            <a:lvl7pPr lvl="6" rtl="0">
              <a:spcBef>
                <a:spcPts val="0"/>
              </a:spcBef>
              <a:spcAft>
                <a:spcPts val="0"/>
              </a:spcAft>
              <a:buNone/>
              <a:defRPr sz="700">
                <a:solidFill>
                  <a:schemeClr val="lt1"/>
                </a:solidFill>
                <a:latin typeface="Open Sans"/>
                <a:ea typeface="Open Sans"/>
                <a:cs typeface="Open Sans"/>
                <a:sym typeface="Open Sans"/>
              </a:defRPr>
            </a:lvl7pPr>
            <a:lvl8pPr lvl="7" rtl="0">
              <a:spcBef>
                <a:spcPts val="0"/>
              </a:spcBef>
              <a:spcAft>
                <a:spcPts val="0"/>
              </a:spcAft>
              <a:buNone/>
              <a:defRPr sz="700">
                <a:solidFill>
                  <a:schemeClr val="lt1"/>
                </a:solidFill>
                <a:latin typeface="Open Sans"/>
                <a:ea typeface="Open Sans"/>
                <a:cs typeface="Open Sans"/>
                <a:sym typeface="Open Sans"/>
              </a:defRPr>
            </a:lvl8pPr>
            <a:lvl9pPr lvl="8" rtl="0">
              <a:spcBef>
                <a:spcPts val="0"/>
              </a:spcBef>
              <a:spcAft>
                <a:spcPts val="0"/>
              </a:spcAft>
              <a:buNone/>
              <a:defRPr sz="700">
                <a:solidFill>
                  <a:schemeClr val="lt1"/>
                </a:solidFill>
                <a:latin typeface="Open Sans"/>
                <a:ea typeface="Open Sans"/>
                <a:cs typeface="Open Sans"/>
                <a:sym typeface="Open Sans"/>
              </a:defRPr>
            </a:lvl9pPr>
          </a:lstStyle>
          <a:p>
            <a:endParaRPr/>
          </a:p>
        </p:txBody>
      </p:sp>
      <p:sp>
        <p:nvSpPr>
          <p:cNvPr id="92" name="Google Shape;92;p12"/>
          <p:cNvSpPr txBox="1"/>
          <p:nvPr/>
        </p:nvSpPr>
        <p:spPr>
          <a:xfrm>
            <a:off x="3335075" y="-464275"/>
            <a:ext cx="5808900" cy="40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x-none">
                <a:solidFill>
                  <a:srgbClr val="FF0000"/>
                </a:solidFill>
                <a:latin typeface="Open Sans"/>
                <a:ea typeface="Open Sans"/>
                <a:cs typeface="Open Sans"/>
                <a:sym typeface="Open Sans"/>
              </a:rPr>
              <a:t>Bilde her, dekk hele høyre del fra pilen og ut til kanten</a:t>
            </a:r>
            <a:endParaRPr>
              <a:solidFill>
                <a:srgbClr val="FF0000"/>
              </a:solidFill>
              <a:latin typeface="Open Sans"/>
              <a:ea typeface="Open Sans"/>
              <a:cs typeface="Open Sans"/>
              <a:sym typeface="Open Sans"/>
            </a:endParaRPr>
          </a:p>
        </p:txBody>
      </p:sp>
      <p:sp>
        <p:nvSpPr>
          <p:cNvPr id="93" name="Google Shape;93;p12"/>
          <p:cNvSpPr/>
          <p:nvPr/>
        </p:nvSpPr>
        <p:spPr>
          <a:xfrm>
            <a:off x="2874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2"/>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95" name="Google Shape;95;p1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pos="1928">
          <p15:clr>
            <a:srgbClr val="FA7B17"/>
          </p15:clr>
        </p15:guide>
        <p15:guide id="2" pos="1701">
          <p15:clr>
            <a:srgbClr val="FA7B17"/>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 - Tekst høyre - stort bilde venstre">
  <p:cSld name="CUSTOM_1_1">
    <p:bg>
      <p:bgPr>
        <a:solidFill>
          <a:srgbClr val="FFFFFF"/>
        </a:solidFill>
        <a:effectLst/>
      </p:bgPr>
    </p:bg>
    <p:spTree>
      <p:nvGrpSpPr>
        <p:cNvPr id="1" name="Shape 96"/>
        <p:cNvGrpSpPr/>
        <p:nvPr/>
      </p:nvGrpSpPr>
      <p:grpSpPr>
        <a:xfrm>
          <a:off x="0" y="0"/>
          <a:ext cx="0" cy="0"/>
          <a:chOff x="0" y="0"/>
          <a:chExt cx="0" cy="0"/>
        </a:xfrm>
      </p:grpSpPr>
      <p:sp>
        <p:nvSpPr>
          <p:cNvPr id="97" name="Google Shape;97;p13"/>
          <p:cNvSpPr txBox="1"/>
          <p:nvPr/>
        </p:nvSpPr>
        <p:spPr>
          <a:xfrm>
            <a:off x="460175" y="-464275"/>
            <a:ext cx="5808900" cy="40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x-none">
                <a:solidFill>
                  <a:srgbClr val="FF0000"/>
                </a:solidFill>
                <a:latin typeface="Open Sans"/>
                <a:ea typeface="Open Sans"/>
                <a:cs typeface="Open Sans"/>
                <a:sym typeface="Open Sans"/>
              </a:rPr>
              <a:t>Bilde her, dekk hele venstre del fra pilen og ut til kanten</a:t>
            </a:r>
            <a:endParaRPr>
              <a:solidFill>
                <a:srgbClr val="FF0000"/>
              </a:solidFill>
              <a:latin typeface="Open Sans"/>
              <a:ea typeface="Open Sans"/>
              <a:cs typeface="Open Sans"/>
              <a:sym typeface="Open Sans"/>
            </a:endParaRPr>
          </a:p>
        </p:txBody>
      </p:sp>
      <p:sp>
        <p:nvSpPr>
          <p:cNvPr id="98" name="Google Shape;98;p13"/>
          <p:cNvSpPr/>
          <p:nvPr/>
        </p:nvSpPr>
        <p:spPr>
          <a:xfrm>
            <a:off x="59040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3"/>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00" name="Google Shape;100;p13"/>
          <p:cNvSpPr txBox="1">
            <a:spLocks noGrp="1"/>
          </p:cNvSpPr>
          <p:nvPr>
            <p:ph type="body" idx="1"/>
          </p:nvPr>
        </p:nvSpPr>
        <p:spPr>
          <a:xfrm>
            <a:off x="6450025" y="1933024"/>
            <a:ext cx="1972800" cy="26700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1pPr>
            <a:lvl2pPr marL="914400" marR="0" lvl="1" indent="-317500" algn="l" rtl="0">
              <a:lnSpc>
                <a:spcPct val="115000"/>
              </a:lnSpc>
              <a:spcBef>
                <a:spcPts val="1000"/>
              </a:spcBef>
              <a:spcAft>
                <a:spcPts val="0"/>
              </a:spcAft>
              <a:buSzPts val="1400"/>
              <a:buFont typeface="Public Sans Thin"/>
              <a:buChar char="∣"/>
              <a:defRPr i="0" u="none" strike="noStrike" cap="none">
                <a:latin typeface="Public Sans Thin"/>
                <a:ea typeface="Public Sans Thin"/>
                <a:cs typeface="Public Sans Thin"/>
                <a:sym typeface="Public Sans Thin"/>
              </a:defRPr>
            </a:lvl2pPr>
            <a:lvl3pPr marL="1371600" marR="0" lvl="2" indent="-317500" algn="l" rtl="0">
              <a:lnSpc>
                <a:spcPct val="115000"/>
              </a:lnSpc>
              <a:spcBef>
                <a:spcPts val="100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3pPr>
            <a:lvl4pPr marL="1828800" marR="0" lvl="3" indent="-317500" algn="l" rtl="0">
              <a:lnSpc>
                <a:spcPct val="115000"/>
              </a:lnSpc>
              <a:spcBef>
                <a:spcPts val="100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4pPr>
            <a:lvl5pPr marL="2286000" marR="0" lvl="4" indent="-317500" algn="l" rtl="0">
              <a:lnSpc>
                <a:spcPct val="115000"/>
              </a:lnSpc>
              <a:spcBef>
                <a:spcPts val="100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5pPr>
            <a:lvl6pPr marL="2743200" marR="0" lvl="5" indent="-317500" algn="l" rtl="0">
              <a:lnSpc>
                <a:spcPct val="115000"/>
              </a:lnSpc>
              <a:spcBef>
                <a:spcPts val="100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6pPr>
            <a:lvl7pPr marL="3200400" marR="0" lvl="6" indent="-317500" algn="l" rtl="0">
              <a:lnSpc>
                <a:spcPct val="115000"/>
              </a:lnSpc>
              <a:spcBef>
                <a:spcPts val="100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7pPr>
            <a:lvl8pPr marL="3657600" marR="0" lvl="7" indent="-317500" algn="l" rtl="0">
              <a:lnSpc>
                <a:spcPct val="115000"/>
              </a:lnSpc>
              <a:spcBef>
                <a:spcPts val="1000"/>
              </a:spcBef>
              <a:spcAft>
                <a:spcPts val="0"/>
              </a:spcAft>
              <a:buSzPts val="1400"/>
              <a:buFont typeface="Public Sans Thin"/>
              <a:buChar char="○"/>
              <a:defRPr sz="1400" i="0" u="none" strike="noStrike" cap="none">
                <a:latin typeface="Public Sans Thin"/>
                <a:ea typeface="Public Sans Thin"/>
                <a:cs typeface="Public Sans Thin"/>
                <a:sym typeface="Public Sans Thin"/>
              </a:defRPr>
            </a:lvl8pPr>
            <a:lvl9pPr marL="4114800" marR="0" lvl="8" indent="-317500" algn="l" rtl="0">
              <a:lnSpc>
                <a:spcPct val="115000"/>
              </a:lnSpc>
              <a:spcBef>
                <a:spcPts val="1000"/>
              </a:spcBef>
              <a:spcAft>
                <a:spcPts val="1000"/>
              </a:spcAft>
              <a:buSzPts val="1400"/>
              <a:buFont typeface="Public Sans Thin"/>
              <a:buChar char="○"/>
              <a:defRPr sz="1400" i="0" u="none" strike="noStrike" cap="none">
                <a:latin typeface="Public Sans Thin"/>
                <a:ea typeface="Public Sans Thin"/>
                <a:cs typeface="Public Sans Thin"/>
                <a:sym typeface="Public Sans Thin"/>
              </a:defRPr>
            </a:lvl9pPr>
          </a:lstStyle>
          <a:p>
            <a:endParaRPr/>
          </a:p>
        </p:txBody>
      </p:sp>
      <p:sp>
        <p:nvSpPr>
          <p:cNvPr id="101" name="Google Shape;101;p13"/>
          <p:cNvSpPr txBox="1">
            <a:spLocks noGrp="1"/>
          </p:cNvSpPr>
          <p:nvPr>
            <p:ph type="title" idx="2"/>
          </p:nvPr>
        </p:nvSpPr>
        <p:spPr>
          <a:xfrm>
            <a:off x="6274189" y="539825"/>
            <a:ext cx="1972800" cy="1393200"/>
          </a:xfrm>
          <a:prstGeom prst="rect">
            <a:avLst/>
          </a:prstGeom>
        </p:spPr>
        <p:txBody>
          <a:bodyPr spcFirstLastPara="1" wrap="square" lIns="0" tIns="0" rIns="0" bIns="0" anchor="t" anchorCtr="0">
            <a:noAutofit/>
          </a:bodyPr>
          <a:lstStyle>
            <a:lvl1pPr lvl="0" rtl="0">
              <a:spcBef>
                <a:spcPts val="0"/>
              </a:spcBef>
              <a:spcAft>
                <a:spcPts val="0"/>
              </a:spcAft>
              <a:buNone/>
              <a:defRPr sz="2800"/>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102" name="Google Shape;102;p13"/>
          <p:cNvSpPr txBox="1">
            <a:spLocks noGrp="1"/>
          </p:cNvSpPr>
          <p:nvPr>
            <p:ph type="subTitle" idx="3"/>
          </p:nvPr>
        </p:nvSpPr>
        <p:spPr>
          <a:xfrm>
            <a:off x="6400413" y="4589100"/>
            <a:ext cx="19593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latin typeface="Open Sans"/>
                <a:ea typeface="Open Sans"/>
                <a:cs typeface="Open Sans"/>
                <a:sym typeface="Open Sans"/>
              </a:defRPr>
            </a:lvl2pPr>
            <a:lvl3pPr lvl="2" rtl="0">
              <a:spcBef>
                <a:spcPts val="0"/>
              </a:spcBef>
              <a:spcAft>
                <a:spcPts val="0"/>
              </a:spcAft>
              <a:buNone/>
              <a:defRPr sz="700">
                <a:latin typeface="Open Sans"/>
                <a:ea typeface="Open Sans"/>
                <a:cs typeface="Open Sans"/>
                <a:sym typeface="Open Sans"/>
              </a:defRPr>
            </a:lvl3pPr>
            <a:lvl4pPr lvl="3" rtl="0">
              <a:spcBef>
                <a:spcPts val="0"/>
              </a:spcBef>
              <a:spcAft>
                <a:spcPts val="0"/>
              </a:spcAft>
              <a:buNone/>
              <a:defRPr sz="700">
                <a:latin typeface="Open Sans"/>
                <a:ea typeface="Open Sans"/>
                <a:cs typeface="Open Sans"/>
                <a:sym typeface="Open Sans"/>
              </a:defRPr>
            </a:lvl4pPr>
            <a:lvl5pPr lvl="4" rtl="0">
              <a:spcBef>
                <a:spcPts val="0"/>
              </a:spcBef>
              <a:spcAft>
                <a:spcPts val="0"/>
              </a:spcAft>
              <a:buNone/>
              <a:defRPr sz="700">
                <a:latin typeface="Open Sans"/>
                <a:ea typeface="Open Sans"/>
                <a:cs typeface="Open Sans"/>
                <a:sym typeface="Open Sans"/>
              </a:defRPr>
            </a:lvl5pPr>
            <a:lvl6pPr lvl="5" rtl="0">
              <a:spcBef>
                <a:spcPts val="0"/>
              </a:spcBef>
              <a:spcAft>
                <a:spcPts val="0"/>
              </a:spcAft>
              <a:buNone/>
              <a:defRPr sz="700">
                <a:latin typeface="Open Sans"/>
                <a:ea typeface="Open Sans"/>
                <a:cs typeface="Open Sans"/>
                <a:sym typeface="Open Sans"/>
              </a:defRPr>
            </a:lvl6pPr>
            <a:lvl7pPr lvl="6" rtl="0">
              <a:spcBef>
                <a:spcPts val="0"/>
              </a:spcBef>
              <a:spcAft>
                <a:spcPts val="0"/>
              </a:spcAft>
              <a:buNone/>
              <a:defRPr sz="700">
                <a:latin typeface="Open Sans"/>
                <a:ea typeface="Open Sans"/>
                <a:cs typeface="Open Sans"/>
                <a:sym typeface="Open Sans"/>
              </a:defRPr>
            </a:lvl7pPr>
            <a:lvl8pPr lvl="7" rtl="0">
              <a:spcBef>
                <a:spcPts val="0"/>
              </a:spcBef>
              <a:spcAft>
                <a:spcPts val="0"/>
              </a:spcAft>
              <a:buNone/>
              <a:defRPr sz="700">
                <a:latin typeface="Open Sans"/>
                <a:ea typeface="Open Sans"/>
                <a:cs typeface="Open Sans"/>
                <a:sym typeface="Open Sans"/>
              </a:defRPr>
            </a:lvl8pPr>
            <a:lvl9pPr lvl="8" rtl="0">
              <a:spcBef>
                <a:spcPts val="0"/>
              </a:spcBef>
              <a:spcAft>
                <a:spcPts val="0"/>
              </a:spcAft>
              <a:buNone/>
              <a:defRPr sz="700">
                <a:latin typeface="Open Sans"/>
                <a:ea typeface="Open Sans"/>
                <a:cs typeface="Open Sans"/>
                <a:sym typeface="Open Sans"/>
              </a:defRPr>
            </a:lvl9pPr>
          </a:lstStyle>
          <a:p>
            <a:endParaRPr/>
          </a:p>
        </p:txBody>
      </p:sp>
      <p:sp>
        <p:nvSpPr>
          <p:cNvPr id="103" name="Google Shape;103;p13"/>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pos="4063">
          <p15:clr>
            <a:srgbClr val="FA7B17"/>
          </p15:clr>
        </p15:guide>
        <p15:guide id="2" pos="3836">
          <p15:clr>
            <a:srgbClr val="FA7B17"/>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 - Tekst venstre - lite bilde høyre">
  <p:cSld name="CUSTOM_4_2">
    <p:spTree>
      <p:nvGrpSpPr>
        <p:cNvPr id="1" name="Shape 112"/>
        <p:cNvGrpSpPr/>
        <p:nvPr/>
      </p:nvGrpSpPr>
      <p:grpSpPr>
        <a:xfrm>
          <a:off x="0" y="0"/>
          <a:ext cx="0" cy="0"/>
          <a:chOff x="0" y="0"/>
          <a:chExt cx="0" cy="0"/>
        </a:xfrm>
      </p:grpSpPr>
      <p:sp>
        <p:nvSpPr>
          <p:cNvPr id="113" name="Google Shape;113;p15"/>
          <p:cNvSpPr txBox="1">
            <a:spLocks noGrp="1"/>
          </p:cNvSpPr>
          <p:nvPr>
            <p:ph type="title"/>
          </p:nvPr>
        </p:nvSpPr>
        <p:spPr>
          <a:xfrm>
            <a:off x="720000" y="539816"/>
            <a:ext cx="5005800" cy="719700"/>
          </a:xfrm>
          <a:prstGeom prst="rect">
            <a:avLst/>
          </a:prstGeom>
        </p:spPr>
        <p:txBody>
          <a:bodyPr spcFirstLastPara="1" wrap="square" lIns="0" tIns="0" rIns="0" bIns="0" anchor="t"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114" name="Google Shape;114;p15"/>
          <p:cNvSpPr txBox="1">
            <a:spLocks noGrp="1"/>
          </p:cNvSpPr>
          <p:nvPr>
            <p:ph type="subTitle" idx="1"/>
          </p:nvPr>
        </p:nvSpPr>
        <p:spPr>
          <a:xfrm>
            <a:off x="720000" y="4603000"/>
            <a:ext cx="50106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115" name="Google Shape;115;p15"/>
          <p:cNvSpPr txBox="1"/>
          <p:nvPr/>
        </p:nvSpPr>
        <p:spPr>
          <a:xfrm>
            <a:off x="6351800" y="-581875"/>
            <a:ext cx="2694300" cy="71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x-none">
                <a:solidFill>
                  <a:srgbClr val="FF0000"/>
                </a:solidFill>
                <a:latin typeface="Open Sans"/>
                <a:ea typeface="Open Sans"/>
                <a:cs typeface="Open Sans"/>
                <a:sym typeface="Open Sans"/>
              </a:rPr>
              <a:t>Bilde her, dekk høyre del fra pilen og ut til kanten</a:t>
            </a:r>
            <a:endParaRPr>
              <a:solidFill>
                <a:srgbClr val="FF0000"/>
              </a:solidFill>
              <a:latin typeface="Open Sans"/>
              <a:ea typeface="Open Sans"/>
              <a:cs typeface="Open Sans"/>
              <a:sym typeface="Open Sans"/>
            </a:endParaRPr>
          </a:p>
        </p:txBody>
      </p:sp>
      <p:sp>
        <p:nvSpPr>
          <p:cNvPr id="116" name="Google Shape;116;p15"/>
          <p:cNvSpPr/>
          <p:nvPr/>
        </p:nvSpPr>
        <p:spPr>
          <a:xfrm>
            <a:off x="58998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5"/>
          <p:cNvSpPr txBox="1">
            <a:spLocks noGrp="1"/>
          </p:cNvSpPr>
          <p:nvPr>
            <p:ph type="title" idx="2"/>
          </p:nvPr>
        </p:nvSpPr>
        <p:spPr>
          <a:xfrm>
            <a:off x="-539696"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18" name="Google Shape;118;p15"/>
          <p:cNvSpPr txBox="1">
            <a:spLocks noGrp="1"/>
          </p:cNvSpPr>
          <p:nvPr>
            <p:ph type="body" idx="3"/>
          </p:nvPr>
        </p:nvSpPr>
        <p:spPr>
          <a:xfrm>
            <a:off x="720000" y="1530000"/>
            <a:ext cx="5010600" cy="30732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Char char="∣"/>
              <a:defRPr sz="1600" i="0" u="none" strike="noStrike" cap="none">
                <a:solidFill>
                  <a:schemeClr val="dk1"/>
                </a:solidFill>
              </a:defRPr>
            </a:lvl1pPr>
            <a:lvl2pPr marL="914400" marR="0" lvl="1" indent="-317500" algn="l" rtl="0">
              <a:lnSpc>
                <a:spcPct val="115000"/>
              </a:lnSpc>
              <a:spcBef>
                <a:spcPts val="1000"/>
              </a:spcBef>
              <a:spcAft>
                <a:spcPts val="0"/>
              </a:spcAft>
              <a:buClr>
                <a:schemeClr val="accent1"/>
              </a:buClr>
              <a:buSzPts val="1400"/>
              <a:buChar char="∣"/>
              <a:defRPr sz="1400" i="0" u="none" strike="noStrike" cap="none">
                <a:solidFill>
                  <a:schemeClr val="dk1"/>
                </a:solidFill>
              </a:defRPr>
            </a:lvl2pPr>
            <a:lvl3pPr marL="1371600" marR="0" lvl="2" indent="-304800" algn="l" rtl="0">
              <a:lnSpc>
                <a:spcPct val="115000"/>
              </a:lnSpc>
              <a:spcBef>
                <a:spcPts val="1000"/>
              </a:spcBef>
              <a:spcAft>
                <a:spcPts val="0"/>
              </a:spcAft>
              <a:buClr>
                <a:schemeClr val="accent1"/>
              </a:buClr>
              <a:buSzPts val="1200"/>
              <a:buChar char="∣"/>
              <a:defRPr sz="1200" i="0" u="none" strike="noStrike" cap="none">
                <a:solidFill>
                  <a:schemeClr val="dk1"/>
                </a:solidFill>
              </a:defRPr>
            </a:lvl3pPr>
            <a:lvl4pPr marL="1828800" marR="0" lvl="3" indent="-298450" algn="l" rtl="0">
              <a:lnSpc>
                <a:spcPct val="115000"/>
              </a:lnSpc>
              <a:spcBef>
                <a:spcPts val="1000"/>
              </a:spcBef>
              <a:spcAft>
                <a:spcPts val="0"/>
              </a:spcAft>
              <a:buClr>
                <a:schemeClr val="accent1"/>
              </a:buClr>
              <a:buSzPts val="1100"/>
              <a:buChar char="∣"/>
              <a:defRPr sz="1100" i="0" u="none" strike="noStrike" cap="none">
                <a:solidFill>
                  <a:schemeClr val="dk1"/>
                </a:solidFill>
              </a:defRPr>
            </a:lvl4pPr>
            <a:lvl5pPr marL="2286000" marR="0" lvl="4" indent="-292100" algn="l" rtl="0">
              <a:lnSpc>
                <a:spcPct val="115000"/>
              </a:lnSpc>
              <a:spcBef>
                <a:spcPts val="1000"/>
              </a:spcBef>
              <a:spcAft>
                <a:spcPts val="0"/>
              </a:spcAft>
              <a:buClr>
                <a:schemeClr val="accent1"/>
              </a:buClr>
              <a:buSzPts val="1000"/>
              <a:buChar char="∣"/>
              <a:defRPr sz="1000" i="0" u="none" strike="noStrike" cap="none">
                <a:solidFill>
                  <a:schemeClr val="dk1"/>
                </a:solidFill>
              </a:defRPr>
            </a:lvl5pPr>
            <a:lvl6pPr marL="2743200" marR="0" lvl="5" indent="-292100" algn="l" rtl="0">
              <a:lnSpc>
                <a:spcPct val="115000"/>
              </a:lnSpc>
              <a:spcBef>
                <a:spcPts val="1000"/>
              </a:spcBef>
              <a:spcAft>
                <a:spcPts val="0"/>
              </a:spcAft>
              <a:buClr>
                <a:schemeClr val="accent1"/>
              </a:buClr>
              <a:buSzPts val="1000"/>
              <a:buChar char="∣"/>
              <a:defRPr sz="1000" i="0" u="none" strike="noStrike" cap="none">
                <a:solidFill>
                  <a:schemeClr val="dk1"/>
                </a:solidFill>
              </a:defRPr>
            </a:lvl6pPr>
            <a:lvl7pPr marL="3200400" marR="0" lvl="6" indent="-292100" algn="l" rtl="0">
              <a:lnSpc>
                <a:spcPct val="115000"/>
              </a:lnSpc>
              <a:spcBef>
                <a:spcPts val="1000"/>
              </a:spcBef>
              <a:spcAft>
                <a:spcPts val="0"/>
              </a:spcAft>
              <a:buClr>
                <a:schemeClr val="accent1"/>
              </a:buClr>
              <a:buSzPts val="1000"/>
              <a:buChar char="∣"/>
              <a:defRPr sz="1000" i="0" u="none" strike="noStrike" cap="none">
                <a:solidFill>
                  <a:schemeClr val="dk1"/>
                </a:solidFill>
              </a:defRPr>
            </a:lvl7pPr>
            <a:lvl8pPr marL="3657600" marR="0" lvl="7" indent="-292100" algn="l" rtl="0">
              <a:lnSpc>
                <a:spcPct val="115000"/>
              </a:lnSpc>
              <a:spcBef>
                <a:spcPts val="1000"/>
              </a:spcBef>
              <a:spcAft>
                <a:spcPts val="0"/>
              </a:spcAft>
              <a:buClr>
                <a:schemeClr val="accent1"/>
              </a:buClr>
              <a:buSzPts val="1000"/>
              <a:buChar char="∣"/>
              <a:defRPr sz="1000" i="0" u="none" strike="noStrike" cap="none">
                <a:solidFill>
                  <a:schemeClr val="dk1"/>
                </a:solidFill>
              </a:defRPr>
            </a:lvl8pPr>
            <a:lvl9pPr marL="4114800" marR="0" lvl="8" indent="-292100" algn="l" rtl="0">
              <a:lnSpc>
                <a:spcPct val="115000"/>
              </a:lnSpc>
              <a:spcBef>
                <a:spcPts val="1000"/>
              </a:spcBef>
              <a:spcAft>
                <a:spcPts val="1000"/>
              </a:spcAft>
              <a:buClr>
                <a:schemeClr val="accent1"/>
              </a:buClr>
              <a:buSzPts val="1000"/>
              <a:buChar char="∣"/>
              <a:defRPr sz="1000" i="0" u="none" strike="noStrike" cap="none">
                <a:solidFill>
                  <a:schemeClr val="dk1"/>
                </a:solidFill>
              </a:defRPr>
            </a:lvl9pPr>
          </a:lstStyle>
          <a:p>
            <a:endParaRPr/>
          </a:p>
        </p:txBody>
      </p:sp>
      <p:sp>
        <p:nvSpPr>
          <p:cNvPr id="119" name="Google Shape;119;p1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pos="3833">
          <p15:clr>
            <a:srgbClr val="FA7B17"/>
          </p15:clr>
        </p15:guide>
        <p15:guide id="2" orient="horz" pos="964">
          <p15:clr>
            <a:srgbClr val="FA7B17"/>
          </p15:clr>
        </p15:guide>
        <p15:guide id="3" pos="3607">
          <p15:clr>
            <a:srgbClr val="FA7B17"/>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 - Stor overskrift venstre og bilde høyre">
  <p:cSld name="CUSTOM_2_1">
    <p:bg>
      <p:bgPr>
        <a:solidFill>
          <a:srgbClr val="FFFFFF"/>
        </a:solidFill>
        <a:effectLst/>
      </p:bgPr>
    </p:bg>
    <p:spTree>
      <p:nvGrpSpPr>
        <p:cNvPr id="1" name="Shape 120"/>
        <p:cNvGrpSpPr/>
        <p:nvPr/>
      </p:nvGrpSpPr>
      <p:grpSpPr>
        <a:xfrm>
          <a:off x="0" y="0"/>
          <a:ext cx="0" cy="0"/>
          <a:chOff x="0" y="0"/>
          <a:chExt cx="0" cy="0"/>
        </a:xfrm>
      </p:grpSpPr>
      <p:sp>
        <p:nvSpPr>
          <p:cNvPr id="121" name="Google Shape;121;p16"/>
          <p:cNvSpPr txBox="1">
            <a:spLocks noGrp="1"/>
          </p:cNvSpPr>
          <p:nvPr>
            <p:ph type="subTitle" idx="1"/>
          </p:nvPr>
        </p:nvSpPr>
        <p:spPr>
          <a:xfrm>
            <a:off x="723900" y="4603002"/>
            <a:ext cx="3492900" cy="3378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defRPr>
            </a:lvl2pPr>
            <a:lvl3pPr lvl="2" rtl="0">
              <a:spcBef>
                <a:spcPts val="0"/>
              </a:spcBef>
              <a:spcAft>
                <a:spcPts val="0"/>
              </a:spcAft>
              <a:buNone/>
              <a:defRPr sz="700">
                <a:solidFill>
                  <a:srgbClr val="000000"/>
                </a:solidFill>
              </a:defRPr>
            </a:lvl3pPr>
            <a:lvl4pPr lvl="3" rtl="0">
              <a:spcBef>
                <a:spcPts val="0"/>
              </a:spcBef>
              <a:spcAft>
                <a:spcPts val="0"/>
              </a:spcAft>
              <a:buNone/>
              <a:defRPr sz="700">
                <a:solidFill>
                  <a:srgbClr val="000000"/>
                </a:solidFill>
              </a:defRPr>
            </a:lvl4pPr>
            <a:lvl5pPr lvl="4" rtl="0">
              <a:spcBef>
                <a:spcPts val="0"/>
              </a:spcBef>
              <a:spcAft>
                <a:spcPts val="0"/>
              </a:spcAft>
              <a:buNone/>
              <a:defRPr sz="700">
                <a:solidFill>
                  <a:srgbClr val="000000"/>
                </a:solidFill>
              </a:defRPr>
            </a:lvl5pPr>
            <a:lvl6pPr lvl="5" rtl="0">
              <a:spcBef>
                <a:spcPts val="0"/>
              </a:spcBef>
              <a:spcAft>
                <a:spcPts val="0"/>
              </a:spcAft>
              <a:buNone/>
              <a:defRPr sz="700">
                <a:solidFill>
                  <a:srgbClr val="000000"/>
                </a:solidFill>
              </a:defRPr>
            </a:lvl6pPr>
            <a:lvl7pPr lvl="6" rtl="0">
              <a:spcBef>
                <a:spcPts val="0"/>
              </a:spcBef>
              <a:spcAft>
                <a:spcPts val="0"/>
              </a:spcAft>
              <a:buNone/>
              <a:defRPr sz="700">
                <a:solidFill>
                  <a:srgbClr val="000000"/>
                </a:solidFill>
              </a:defRPr>
            </a:lvl7pPr>
            <a:lvl8pPr lvl="7" rtl="0">
              <a:spcBef>
                <a:spcPts val="0"/>
              </a:spcBef>
              <a:spcAft>
                <a:spcPts val="0"/>
              </a:spcAft>
              <a:buNone/>
              <a:defRPr sz="700">
                <a:solidFill>
                  <a:srgbClr val="000000"/>
                </a:solidFill>
              </a:defRPr>
            </a:lvl8pPr>
            <a:lvl9pPr lvl="8" rtl="0">
              <a:spcBef>
                <a:spcPts val="0"/>
              </a:spcBef>
              <a:spcAft>
                <a:spcPts val="0"/>
              </a:spcAft>
              <a:buNone/>
              <a:defRPr sz="700">
                <a:solidFill>
                  <a:srgbClr val="000000"/>
                </a:solidFill>
              </a:defRPr>
            </a:lvl9pPr>
          </a:lstStyle>
          <a:p>
            <a:endParaRPr/>
          </a:p>
        </p:txBody>
      </p:sp>
      <p:sp>
        <p:nvSpPr>
          <p:cNvPr id="122" name="Google Shape;122;p16"/>
          <p:cNvSpPr txBox="1"/>
          <p:nvPr/>
        </p:nvSpPr>
        <p:spPr>
          <a:xfrm>
            <a:off x="4859075" y="-464275"/>
            <a:ext cx="5808900" cy="40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x-none">
                <a:solidFill>
                  <a:srgbClr val="FF0000"/>
                </a:solidFill>
                <a:latin typeface="Open Sans"/>
                <a:ea typeface="Open Sans"/>
                <a:cs typeface="Open Sans"/>
                <a:sym typeface="Open Sans"/>
              </a:rPr>
              <a:t>Bilde her, dekk hele høyre halvdel fra pilen og ut til kanten</a:t>
            </a:r>
            <a:endParaRPr>
              <a:solidFill>
                <a:srgbClr val="FF0000"/>
              </a:solidFill>
              <a:latin typeface="Open Sans"/>
              <a:ea typeface="Open Sans"/>
              <a:cs typeface="Open Sans"/>
              <a:sym typeface="Open Sans"/>
            </a:endParaRPr>
          </a:p>
        </p:txBody>
      </p:sp>
      <p:sp>
        <p:nvSpPr>
          <p:cNvPr id="123" name="Google Shape;123;p16"/>
          <p:cNvSpPr/>
          <p:nvPr/>
        </p:nvSpPr>
        <p:spPr>
          <a:xfrm>
            <a:off x="4398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6"/>
          <p:cNvSpPr txBox="1">
            <a:spLocks noGrp="1"/>
          </p:cNvSpPr>
          <p:nvPr>
            <p:ph type="title"/>
          </p:nvPr>
        </p:nvSpPr>
        <p:spPr>
          <a:xfrm>
            <a:off x="721525" y="771910"/>
            <a:ext cx="3492900" cy="2520000"/>
          </a:xfrm>
          <a:prstGeom prst="rect">
            <a:avLst/>
          </a:prstGeom>
        </p:spPr>
        <p:txBody>
          <a:bodyPr spcFirstLastPara="1" wrap="square" lIns="0" tIns="0" rIns="0" bIns="0" anchor="b" anchorCtr="0">
            <a:noAutofit/>
          </a:bodyPr>
          <a:lstStyle>
            <a:lvl1pPr lvl="0" rtl="0">
              <a:spcBef>
                <a:spcPts val="0"/>
              </a:spcBef>
              <a:spcAft>
                <a:spcPts val="0"/>
              </a:spcAft>
              <a:buNone/>
              <a:defRPr sz="4200">
                <a:solidFill>
                  <a:srgbClr val="000000"/>
                </a:solidFill>
              </a:defRPr>
            </a:lvl1pPr>
            <a:lvl2pPr lvl="1" rtl="0">
              <a:spcBef>
                <a:spcPts val="0"/>
              </a:spcBef>
              <a:spcAft>
                <a:spcPts val="0"/>
              </a:spcAft>
              <a:buNone/>
              <a:defRPr sz="4200">
                <a:solidFill>
                  <a:srgbClr val="000000"/>
                </a:solidFill>
              </a:defRPr>
            </a:lvl2pPr>
            <a:lvl3pPr lvl="2" rtl="0">
              <a:spcBef>
                <a:spcPts val="0"/>
              </a:spcBef>
              <a:spcAft>
                <a:spcPts val="0"/>
              </a:spcAft>
              <a:buNone/>
              <a:defRPr sz="4200">
                <a:solidFill>
                  <a:srgbClr val="000000"/>
                </a:solidFill>
              </a:defRPr>
            </a:lvl3pPr>
            <a:lvl4pPr lvl="3" rtl="0">
              <a:spcBef>
                <a:spcPts val="0"/>
              </a:spcBef>
              <a:spcAft>
                <a:spcPts val="0"/>
              </a:spcAft>
              <a:buNone/>
              <a:defRPr sz="4200">
                <a:solidFill>
                  <a:srgbClr val="000000"/>
                </a:solidFill>
              </a:defRPr>
            </a:lvl4pPr>
            <a:lvl5pPr lvl="4" rtl="0">
              <a:spcBef>
                <a:spcPts val="0"/>
              </a:spcBef>
              <a:spcAft>
                <a:spcPts val="0"/>
              </a:spcAft>
              <a:buNone/>
              <a:defRPr sz="4200">
                <a:solidFill>
                  <a:srgbClr val="000000"/>
                </a:solidFill>
              </a:defRPr>
            </a:lvl5pPr>
            <a:lvl6pPr lvl="5" rtl="0">
              <a:spcBef>
                <a:spcPts val="0"/>
              </a:spcBef>
              <a:spcAft>
                <a:spcPts val="0"/>
              </a:spcAft>
              <a:buNone/>
              <a:defRPr sz="4200">
                <a:solidFill>
                  <a:srgbClr val="000000"/>
                </a:solidFill>
              </a:defRPr>
            </a:lvl6pPr>
            <a:lvl7pPr lvl="6" rtl="0">
              <a:spcBef>
                <a:spcPts val="0"/>
              </a:spcBef>
              <a:spcAft>
                <a:spcPts val="0"/>
              </a:spcAft>
              <a:buNone/>
              <a:defRPr sz="4200">
                <a:solidFill>
                  <a:srgbClr val="000000"/>
                </a:solidFill>
              </a:defRPr>
            </a:lvl7pPr>
            <a:lvl8pPr lvl="7" rtl="0">
              <a:spcBef>
                <a:spcPts val="0"/>
              </a:spcBef>
              <a:spcAft>
                <a:spcPts val="0"/>
              </a:spcAft>
              <a:buNone/>
              <a:defRPr sz="4200">
                <a:solidFill>
                  <a:srgbClr val="000000"/>
                </a:solidFill>
              </a:defRPr>
            </a:lvl8pPr>
            <a:lvl9pPr lvl="8" rtl="0">
              <a:spcBef>
                <a:spcPts val="0"/>
              </a:spcBef>
              <a:spcAft>
                <a:spcPts val="0"/>
              </a:spcAft>
              <a:buNone/>
              <a:defRPr sz="4200">
                <a:solidFill>
                  <a:srgbClr val="000000"/>
                </a:solidFill>
              </a:defRPr>
            </a:lvl9pPr>
          </a:lstStyle>
          <a:p>
            <a:endParaRPr/>
          </a:p>
        </p:txBody>
      </p:sp>
      <p:sp>
        <p:nvSpPr>
          <p:cNvPr id="125" name="Google Shape;125;p16"/>
          <p:cNvSpPr txBox="1">
            <a:spLocks noGrp="1"/>
          </p:cNvSpPr>
          <p:nvPr>
            <p:ph type="subTitle" idx="2"/>
          </p:nvPr>
        </p:nvSpPr>
        <p:spPr>
          <a:xfrm>
            <a:off x="720000" y="3420000"/>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800">
                <a:solidFill>
                  <a:srgbClr val="000000"/>
                </a:solidFill>
              </a:defRPr>
            </a:lvl1pPr>
            <a:lvl2pPr lvl="1" rtl="0">
              <a:spcBef>
                <a:spcPts val="1000"/>
              </a:spcBef>
              <a:spcAft>
                <a:spcPts val="0"/>
              </a:spcAft>
              <a:buNone/>
              <a:defRPr sz="1800">
                <a:solidFill>
                  <a:srgbClr val="000000"/>
                </a:solidFill>
              </a:defRPr>
            </a:lvl2pPr>
            <a:lvl3pPr lvl="2" rtl="0">
              <a:spcBef>
                <a:spcPts val="1000"/>
              </a:spcBef>
              <a:spcAft>
                <a:spcPts val="0"/>
              </a:spcAft>
              <a:buNone/>
              <a:defRPr sz="1800">
                <a:solidFill>
                  <a:srgbClr val="000000"/>
                </a:solidFill>
              </a:defRPr>
            </a:lvl3pPr>
            <a:lvl4pPr lvl="3" rtl="0">
              <a:spcBef>
                <a:spcPts val="1000"/>
              </a:spcBef>
              <a:spcAft>
                <a:spcPts val="0"/>
              </a:spcAft>
              <a:buNone/>
              <a:defRPr sz="1800">
                <a:solidFill>
                  <a:srgbClr val="000000"/>
                </a:solidFill>
              </a:defRPr>
            </a:lvl4pPr>
            <a:lvl5pPr lvl="4" rtl="0">
              <a:spcBef>
                <a:spcPts val="1000"/>
              </a:spcBef>
              <a:spcAft>
                <a:spcPts val="0"/>
              </a:spcAft>
              <a:buNone/>
              <a:defRPr sz="1800">
                <a:solidFill>
                  <a:srgbClr val="000000"/>
                </a:solidFill>
              </a:defRPr>
            </a:lvl5pPr>
            <a:lvl6pPr lvl="5" rtl="0">
              <a:spcBef>
                <a:spcPts val="1000"/>
              </a:spcBef>
              <a:spcAft>
                <a:spcPts val="0"/>
              </a:spcAft>
              <a:buNone/>
              <a:defRPr sz="1800">
                <a:solidFill>
                  <a:srgbClr val="000000"/>
                </a:solidFill>
              </a:defRPr>
            </a:lvl6pPr>
            <a:lvl7pPr lvl="6" rtl="0">
              <a:spcBef>
                <a:spcPts val="1000"/>
              </a:spcBef>
              <a:spcAft>
                <a:spcPts val="0"/>
              </a:spcAft>
              <a:buNone/>
              <a:defRPr sz="1800">
                <a:solidFill>
                  <a:srgbClr val="000000"/>
                </a:solidFill>
              </a:defRPr>
            </a:lvl7pPr>
            <a:lvl8pPr lvl="7" rtl="0">
              <a:spcBef>
                <a:spcPts val="1000"/>
              </a:spcBef>
              <a:spcAft>
                <a:spcPts val="0"/>
              </a:spcAft>
              <a:buNone/>
              <a:defRPr sz="1800">
                <a:solidFill>
                  <a:srgbClr val="000000"/>
                </a:solidFill>
              </a:defRPr>
            </a:lvl8pPr>
            <a:lvl9pPr lvl="8" rtl="0">
              <a:spcBef>
                <a:spcPts val="1000"/>
              </a:spcBef>
              <a:spcAft>
                <a:spcPts val="1000"/>
              </a:spcAft>
              <a:buNone/>
              <a:defRPr sz="1800">
                <a:solidFill>
                  <a:srgbClr val="000000"/>
                </a:solidFill>
              </a:defRPr>
            </a:lvl9pPr>
          </a:lstStyle>
          <a:p>
            <a:endParaRPr/>
          </a:p>
        </p:txBody>
      </p:sp>
      <p:sp>
        <p:nvSpPr>
          <p:cNvPr id="126" name="Google Shape;126;p16"/>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27" name="Google Shape;127;p1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pos="2880">
          <p15:clr>
            <a:srgbClr val="FA7B17"/>
          </p15:clr>
        </p15:guide>
        <p15:guide id="2" pos="2653">
          <p15:clr>
            <a:srgbClr val="FA7B17"/>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 - Bilde venstre og stor overskrift høyre">
  <p:cSld name="CUSTOM_2_1_1">
    <p:bg>
      <p:bgPr>
        <a:solidFill>
          <a:srgbClr val="FFFFFF"/>
        </a:solidFill>
        <a:effectLst/>
      </p:bgPr>
    </p:bg>
    <p:spTree>
      <p:nvGrpSpPr>
        <p:cNvPr id="1" name="Shape 128"/>
        <p:cNvGrpSpPr/>
        <p:nvPr/>
      </p:nvGrpSpPr>
      <p:grpSpPr>
        <a:xfrm>
          <a:off x="0" y="0"/>
          <a:ext cx="0" cy="0"/>
          <a:chOff x="0" y="0"/>
          <a:chExt cx="0" cy="0"/>
        </a:xfrm>
      </p:grpSpPr>
      <p:sp>
        <p:nvSpPr>
          <p:cNvPr id="129" name="Google Shape;129;p17"/>
          <p:cNvSpPr txBox="1">
            <a:spLocks noGrp="1"/>
          </p:cNvSpPr>
          <p:nvPr>
            <p:ph type="title"/>
          </p:nvPr>
        </p:nvSpPr>
        <p:spPr>
          <a:xfrm>
            <a:off x="4932000" y="771910"/>
            <a:ext cx="3492900" cy="2520000"/>
          </a:xfrm>
          <a:prstGeom prst="rect">
            <a:avLst/>
          </a:prstGeom>
        </p:spPr>
        <p:txBody>
          <a:bodyPr spcFirstLastPara="1" wrap="square" lIns="0" tIns="0" rIns="0" bIns="0" anchor="b" anchorCtr="0">
            <a:noAutofit/>
          </a:bodyPr>
          <a:lstStyle>
            <a:lvl1pPr lvl="0" rtl="0">
              <a:spcBef>
                <a:spcPts val="0"/>
              </a:spcBef>
              <a:spcAft>
                <a:spcPts val="0"/>
              </a:spcAft>
              <a:buNone/>
              <a:defRPr sz="4200">
                <a:solidFill>
                  <a:srgbClr val="000000"/>
                </a:solidFill>
              </a:defRPr>
            </a:lvl1pPr>
            <a:lvl2pPr lvl="1" rtl="0">
              <a:spcBef>
                <a:spcPts val="0"/>
              </a:spcBef>
              <a:spcAft>
                <a:spcPts val="0"/>
              </a:spcAft>
              <a:buNone/>
              <a:defRPr sz="4200">
                <a:solidFill>
                  <a:srgbClr val="000000"/>
                </a:solidFill>
              </a:defRPr>
            </a:lvl2pPr>
            <a:lvl3pPr lvl="2" rtl="0">
              <a:spcBef>
                <a:spcPts val="0"/>
              </a:spcBef>
              <a:spcAft>
                <a:spcPts val="0"/>
              </a:spcAft>
              <a:buNone/>
              <a:defRPr sz="4200">
                <a:solidFill>
                  <a:srgbClr val="000000"/>
                </a:solidFill>
              </a:defRPr>
            </a:lvl3pPr>
            <a:lvl4pPr lvl="3" rtl="0">
              <a:spcBef>
                <a:spcPts val="0"/>
              </a:spcBef>
              <a:spcAft>
                <a:spcPts val="0"/>
              </a:spcAft>
              <a:buNone/>
              <a:defRPr sz="4200">
                <a:solidFill>
                  <a:srgbClr val="000000"/>
                </a:solidFill>
              </a:defRPr>
            </a:lvl4pPr>
            <a:lvl5pPr lvl="4" rtl="0">
              <a:spcBef>
                <a:spcPts val="0"/>
              </a:spcBef>
              <a:spcAft>
                <a:spcPts val="0"/>
              </a:spcAft>
              <a:buNone/>
              <a:defRPr sz="4200">
                <a:solidFill>
                  <a:srgbClr val="000000"/>
                </a:solidFill>
              </a:defRPr>
            </a:lvl5pPr>
            <a:lvl6pPr lvl="5" rtl="0">
              <a:spcBef>
                <a:spcPts val="0"/>
              </a:spcBef>
              <a:spcAft>
                <a:spcPts val="0"/>
              </a:spcAft>
              <a:buNone/>
              <a:defRPr sz="4200">
                <a:solidFill>
                  <a:srgbClr val="000000"/>
                </a:solidFill>
              </a:defRPr>
            </a:lvl6pPr>
            <a:lvl7pPr lvl="6" rtl="0">
              <a:spcBef>
                <a:spcPts val="0"/>
              </a:spcBef>
              <a:spcAft>
                <a:spcPts val="0"/>
              </a:spcAft>
              <a:buNone/>
              <a:defRPr sz="4200">
                <a:solidFill>
                  <a:srgbClr val="000000"/>
                </a:solidFill>
              </a:defRPr>
            </a:lvl7pPr>
            <a:lvl8pPr lvl="7" rtl="0">
              <a:spcBef>
                <a:spcPts val="0"/>
              </a:spcBef>
              <a:spcAft>
                <a:spcPts val="0"/>
              </a:spcAft>
              <a:buNone/>
              <a:defRPr sz="4200">
                <a:solidFill>
                  <a:srgbClr val="000000"/>
                </a:solidFill>
              </a:defRPr>
            </a:lvl8pPr>
            <a:lvl9pPr lvl="8" rtl="0">
              <a:spcBef>
                <a:spcPts val="0"/>
              </a:spcBef>
              <a:spcAft>
                <a:spcPts val="0"/>
              </a:spcAft>
              <a:buNone/>
              <a:defRPr sz="4200">
                <a:solidFill>
                  <a:srgbClr val="000000"/>
                </a:solidFill>
              </a:defRPr>
            </a:lvl9pPr>
          </a:lstStyle>
          <a:p>
            <a:endParaRPr/>
          </a:p>
        </p:txBody>
      </p:sp>
      <p:sp>
        <p:nvSpPr>
          <p:cNvPr id="130" name="Google Shape;130;p17"/>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latin typeface="Open Sans"/>
                <a:ea typeface="Open Sans"/>
                <a:cs typeface="Open Sans"/>
                <a:sym typeface="Open Sans"/>
              </a:defRPr>
            </a:lvl2pPr>
            <a:lvl3pPr lvl="2" rtl="0">
              <a:spcBef>
                <a:spcPts val="0"/>
              </a:spcBef>
              <a:spcAft>
                <a:spcPts val="0"/>
              </a:spcAft>
              <a:buNone/>
              <a:defRPr sz="700">
                <a:solidFill>
                  <a:srgbClr val="000000"/>
                </a:solidFill>
                <a:latin typeface="Open Sans"/>
                <a:ea typeface="Open Sans"/>
                <a:cs typeface="Open Sans"/>
                <a:sym typeface="Open Sans"/>
              </a:defRPr>
            </a:lvl3pPr>
            <a:lvl4pPr lvl="3" rtl="0">
              <a:spcBef>
                <a:spcPts val="0"/>
              </a:spcBef>
              <a:spcAft>
                <a:spcPts val="0"/>
              </a:spcAft>
              <a:buNone/>
              <a:defRPr sz="700">
                <a:solidFill>
                  <a:srgbClr val="000000"/>
                </a:solidFill>
                <a:latin typeface="Open Sans"/>
                <a:ea typeface="Open Sans"/>
                <a:cs typeface="Open Sans"/>
                <a:sym typeface="Open Sans"/>
              </a:defRPr>
            </a:lvl4pPr>
            <a:lvl5pPr lvl="4" rtl="0">
              <a:spcBef>
                <a:spcPts val="0"/>
              </a:spcBef>
              <a:spcAft>
                <a:spcPts val="0"/>
              </a:spcAft>
              <a:buNone/>
              <a:defRPr sz="700">
                <a:solidFill>
                  <a:srgbClr val="000000"/>
                </a:solidFill>
                <a:latin typeface="Open Sans"/>
                <a:ea typeface="Open Sans"/>
                <a:cs typeface="Open Sans"/>
                <a:sym typeface="Open Sans"/>
              </a:defRPr>
            </a:lvl5pPr>
            <a:lvl6pPr lvl="5" rtl="0">
              <a:spcBef>
                <a:spcPts val="0"/>
              </a:spcBef>
              <a:spcAft>
                <a:spcPts val="0"/>
              </a:spcAft>
              <a:buNone/>
              <a:defRPr sz="700">
                <a:solidFill>
                  <a:srgbClr val="000000"/>
                </a:solidFill>
                <a:latin typeface="Open Sans"/>
                <a:ea typeface="Open Sans"/>
                <a:cs typeface="Open Sans"/>
                <a:sym typeface="Open Sans"/>
              </a:defRPr>
            </a:lvl6pPr>
            <a:lvl7pPr lvl="6" rtl="0">
              <a:spcBef>
                <a:spcPts val="0"/>
              </a:spcBef>
              <a:spcAft>
                <a:spcPts val="0"/>
              </a:spcAft>
              <a:buNone/>
              <a:defRPr sz="700">
                <a:solidFill>
                  <a:srgbClr val="000000"/>
                </a:solidFill>
                <a:latin typeface="Open Sans"/>
                <a:ea typeface="Open Sans"/>
                <a:cs typeface="Open Sans"/>
                <a:sym typeface="Open Sans"/>
              </a:defRPr>
            </a:lvl7pPr>
            <a:lvl8pPr lvl="7" rtl="0">
              <a:spcBef>
                <a:spcPts val="0"/>
              </a:spcBef>
              <a:spcAft>
                <a:spcPts val="0"/>
              </a:spcAft>
              <a:buNone/>
              <a:defRPr sz="700">
                <a:solidFill>
                  <a:srgbClr val="000000"/>
                </a:solidFill>
                <a:latin typeface="Open Sans"/>
                <a:ea typeface="Open Sans"/>
                <a:cs typeface="Open Sans"/>
                <a:sym typeface="Open Sans"/>
              </a:defRPr>
            </a:lvl8pPr>
            <a:lvl9pPr lvl="8" rtl="0">
              <a:spcBef>
                <a:spcPts val="0"/>
              </a:spcBef>
              <a:spcAft>
                <a:spcPts val="0"/>
              </a:spcAft>
              <a:buNone/>
              <a:defRPr sz="700">
                <a:solidFill>
                  <a:srgbClr val="000000"/>
                </a:solidFill>
                <a:latin typeface="Open Sans"/>
                <a:ea typeface="Open Sans"/>
                <a:cs typeface="Open Sans"/>
                <a:sym typeface="Open Sans"/>
              </a:defRPr>
            </a:lvl9pPr>
          </a:lstStyle>
          <a:p>
            <a:endParaRPr/>
          </a:p>
        </p:txBody>
      </p:sp>
      <p:sp>
        <p:nvSpPr>
          <p:cNvPr id="131" name="Google Shape;131;p17"/>
          <p:cNvSpPr txBox="1">
            <a:spLocks noGrp="1"/>
          </p:cNvSpPr>
          <p:nvPr>
            <p:ph type="subTitle" idx="2"/>
          </p:nvPr>
        </p:nvSpPr>
        <p:spPr>
          <a:xfrm>
            <a:off x="4936750" y="3420000"/>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800">
                <a:solidFill>
                  <a:srgbClr val="000000"/>
                </a:solidFill>
              </a:defRPr>
            </a:lvl1pPr>
            <a:lvl2pPr lvl="1" rtl="0">
              <a:spcBef>
                <a:spcPts val="1000"/>
              </a:spcBef>
              <a:spcAft>
                <a:spcPts val="0"/>
              </a:spcAft>
              <a:buNone/>
              <a:defRPr>
                <a:solidFill>
                  <a:srgbClr val="000000"/>
                </a:solidFill>
              </a:defRPr>
            </a:lvl2pPr>
            <a:lvl3pPr lvl="2" rtl="0">
              <a:spcBef>
                <a:spcPts val="1000"/>
              </a:spcBef>
              <a:spcAft>
                <a:spcPts val="0"/>
              </a:spcAft>
              <a:buNone/>
              <a:defRPr>
                <a:solidFill>
                  <a:srgbClr val="000000"/>
                </a:solidFill>
              </a:defRPr>
            </a:lvl3pPr>
            <a:lvl4pPr lvl="3" rtl="0">
              <a:spcBef>
                <a:spcPts val="1000"/>
              </a:spcBef>
              <a:spcAft>
                <a:spcPts val="0"/>
              </a:spcAft>
              <a:buNone/>
              <a:defRPr>
                <a:solidFill>
                  <a:srgbClr val="000000"/>
                </a:solidFill>
              </a:defRPr>
            </a:lvl4pPr>
            <a:lvl5pPr lvl="4" rtl="0">
              <a:spcBef>
                <a:spcPts val="1000"/>
              </a:spcBef>
              <a:spcAft>
                <a:spcPts val="0"/>
              </a:spcAft>
              <a:buNone/>
              <a:defRPr>
                <a:solidFill>
                  <a:srgbClr val="000000"/>
                </a:solidFill>
              </a:defRPr>
            </a:lvl5pPr>
            <a:lvl6pPr lvl="5" rtl="0">
              <a:spcBef>
                <a:spcPts val="1000"/>
              </a:spcBef>
              <a:spcAft>
                <a:spcPts val="0"/>
              </a:spcAft>
              <a:buNone/>
              <a:defRPr>
                <a:solidFill>
                  <a:srgbClr val="000000"/>
                </a:solidFill>
              </a:defRPr>
            </a:lvl6pPr>
            <a:lvl7pPr lvl="6" rtl="0">
              <a:spcBef>
                <a:spcPts val="1000"/>
              </a:spcBef>
              <a:spcAft>
                <a:spcPts val="0"/>
              </a:spcAft>
              <a:buNone/>
              <a:defRPr>
                <a:solidFill>
                  <a:srgbClr val="000000"/>
                </a:solidFill>
              </a:defRPr>
            </a:lvl7pPr>
            <a:lvl8pPr lvl="7" rtl="0">
              <a:spcBef>
                <a:spcPts val="1000"/>
              </a:spcBef>
              <a:spcAft>
                <a:spcPts val="0"/>
              </a:spcAft>
              <a:buNone/>
              <a:defRPr>
                <a:solidFill>
                  <a:srgbClr val="000000"/>
                </a:solidFill>
              </a:defRPr>
            </a:lvl8pPr>
            <a:lvl9pPr lvl="8" rtl="0">
              <a:spcBef>
                <a:spcPts val="1000"/>
              </a:spcBef>
              <a:spcAft>
                <a:spcPts val="1000"/>
              </a:spcAft>
              <a:buNone/>
              <a:defRPr>
                <a:solidFill>
                  <a:srgbClr val="000000"/>
                </a:solidFill>
              </a:defRPr>
            </a:lvl9pPr>
          </a:lstStyle>
          <a:p>
            <a:endParaRPr/>
          </a:p>
        </p:txBody>
      </p:sp>
      <p:sp>
        <p:nvSpPr>
          <p:cNvPr id="132" name="Google Shape;132;p17"/>
          <p:cNvSpPr txBox="1"/>
          <p:nvPr/>
        </p:nvSpPr>
        <p:spPr>
          <a:xfrm>
            <a:off x="0" y="-632675"/>
            <a:ext cx="4095900" cy="57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x-none">
                <a:solidFill>
                  <a:srgbClr val="FF0000"/>
                </a:solidFill>
                <a:latin typeface="Open Sans"/>
                <a:ea typeface="Open Sans"/>
                <a:cs typeface="Open Sans"/>
                <a:sym typeface="Open Sans"/>
              </a:rPr>
              <a:t>Bilde her, dekk hele venstre halvdel fra pilen og ut til kanten</a:t>
            </a:r>
            <a:endParaRPr>
              <a:solidFill>
                <a:srgbClr val="FF0000"/>
              </a:solidFill>
              <a:latin typeface="Open Sans"/>
              <a:ea typeface="Open Sans"/>
              <a:cs typeface="Open Sans"/>
              <a:sym typeface="Open Sans"/>
            </a:endParaRPr>
          </a:p>
        </p:txBody>
      </p:sp>
      <p:sp>
        <p:nvSpPr>
          <p:cNvPr id="133" name="Google Shape;133;p17"/>
          <p:cNvSpPr/>
          <p:nvPr/>
        </p:nvSpPr>
        <p:spPr>
          <a:xfrm>
            <a:off x="4389525"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7"/>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35" name="Google Shape;135;p1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pos="3107">
          <p15:clr>
            <a:srgbClr val="FA7B17"/>
          </p15:clr>
        </p15:guide>
        <p15:guide id="2" pos="2880">
          <p15:clr>
            <a:srgbClr val="FA7B17"/>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 - Overgang - rosa">
  <p:cSld name="overgang - sort_2">
    <p:bg>
      <p:bgPr>
        <a:solidFill>
          <a:schemeClr val="accent1"/>
        </a:solidFill>
        <a:effectLst/>
      </p:bgPr>
    </p:bg>
    <p:spTree>
      <p:nvGrpSpPr>
        <p:cNvPr id="1" name="Shape 141"/>
        <p:cNvGrpSpPr/>
        <p:nvPr/>
      </p:nvGrpSpPr>
      <p:grpSpPr>
        <a:xfrm>
          <a:off x="0" y="0"/>
          <a:ext cx="0" cy="0"/>
          <a:chOff x="0" y="0"/>
          <a:chExt cx="0" cy="0"/>
        </a:xfrm>
      </p:grpSpPr>
      <p:sp>
        <p:nvSpPr>
          <p:cNvPr id="142" name="Google Shape;142;p19"/>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43" name="Google Shape;143;p19"/>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chemeClr val="lt1"/>
                </a:solidFill>
              </a:defRPr>
            </a:lvl1pPr>
            <a:lvl2pPr lvl="1" rtl="0">
              <a:spcBef>
                <a:spcPts val="1000"/>
              </a:spcBef>
              <a:spcAft>
                <a:spcPts val="0"/>
              </a:spcAft>
              <a:buNone/>
              <a:defRPr sz="1800">
                <a:solidFill>
                  <a:schemeClr val="lt1"/>
                </a:solidFill>
              </a:defRPr>
            </a:lvl2pPr>
            <a:lvl3pPr lvl="2" rtl="0">
              <a:spcBef>
                <a:spcPts val="1000"/>
              </a:spcBef>
              <a:spcAft>
                <a:spcPts val="0"/>
              </a:spcAft>
              <a:buNone/>
              <a:defRPr sz="1800">
                <a:solidFill>
                  <a:schemeClr val="lt1"/>
                </a:solidFill>
              </a:defRPr>
            </a:lvl3pPr>
            <a:lvl4pPr lvl="3" rtl="0">
              <a:spcBef>
                <a:spcPts val="1000"/>
              </a:spcBef>
              <a:spcAft>
                <a:spcPts val="0"/>
              </a:spcAft>
              <a:buNone/>
              <a:defRPr sz="1800">
                <a:solidFill>
                  <a:schemeClr val="lt1"/>
                </a:solidFill>
              </a:defRPr>
            </a:lvl4pPr>
            <a:lvl5pPr lvl="4" rtl="0">
              <a:spcBef>
                <a:spcPts val="1000"/>
              </a:spcBef>
              <a:spcAft>
                <a:spcPts val="0"/>
              </a:spcAft>
              <a:buNone/>
              <a:defRPr sz="1800">
                <a:solidFill>
                  <a:schemeClr val="lt1"/>
                </a:solidFill>
              </a:defRPr>
            </a:lvl5pPr>
            <a:lvl6pPr lvl="5" rtl="0">
              <a:spcBef>
                <a:spcPts val="1000"/>
              </a:spcBef>
              <a:spcAft>
                <a:spcPts val="0"/>
              </a:spcAft>
              <a:buNone/>
              <a:defRPr sz="1800">
                <a:solidFill>
                  <a:schemeClr val="lt1"/>
                </a:solidFill>
              </a:defRPr>
            </a:lvl6pPr>
            <a:lvl7pPr lvl="6" rtl="0">
              <a:spcBef>
                <a:spcPts val="1000"/>
              </a:spcBef>
              <a:spcAft>
                <a:spcPts val="0"/>
              </a:spcAft>
              <a:buNone/>
              <a:defRPr sz="1800">
                <a:solidFill>
                  <a:schemeClr val="lt1"/>
                </a:solidFill>
              </a:defRPr>
            </a:lvl7pPr>
            <a:lvl8pPr lvl="7" rtl="0">
              <a:spcBef>
                <a:spcPts val="1000"/>
              </a:spcBef>
              <a:spcAft>
                <a:spcPts val="0"/>
              </a:spcAft>
              <a:buNone/>
              <a:defRPr sz="1800">
                <a:solidFill>
                  <a:schemeClr val="lt1"/>
                </a:solidFill>
              </a:defRPr>
            </a:lvl8pPr>
            <a:lvl9pPr lvl="8" rtl="0">
              <a:spcBef>
                <a:spcPts val="1000"/>
              </a:spcBef>
              <a:spcAft>
                <a:spcPts val="1000"/>
              </a:spcAft>
              <a:buNone/>
              <a:defRPr sz="1800">
                <a:solidFill>
                  <a:schemeClr val="lt1"/>
                </a:solidFill>
              </a:defRPr>
            </a:lvl9pPr>
          </a:lstStyle>
          <a:p>
            <a:endParaRPr/>
          </a:p>
        </p:txBody>
      </p:sp>
      <p:pic>
        <p:nvPicPr>
          <p:cNvPr id="144" name="Google Shape;144;p19"/>
          <p:cNvPicPr preferRelativeResize="0"/>
          <p:nvPr/>
        </p:nvPicPr>
        <p:blipFill rotWithShape="1">
          <a:blip r:embed="rId2">
            <a:alphaModFix/>
          </a:blip>
          <a:srcRect r="84304"/>
          <a:stretch/>
        </p:blipFill>
        <p:spPr>
          <a:xfrm>
            <a:off x="8632433" y="4555268"/>
            <a:ext cx="167526" cy="383807"/>
          </a:xfrm>
          <a:prstGeom prst="rect">
            <a:avLst/>
          </a:prstGeom>
          <a:noFill/>
          <a:ln>
            <a:noFill/>
          </a:ln>
        </p:spPr>
      </p:pic>
      <p:pic>
        <p:nvPicPr>
          <p:cNvPr id="145" name="Google Shape;145;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6" name="Google Shape;146;p19"/>
          <p:cNvSpPr/>
          <p:nvPr/>
        </p:nvSpPr>
        <p:spPr>
          <a:xfrm>
            <a:off x="8425350" y="4425070"/>
            <a:ext cx="718500" cy="718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7" name="Google Shape;147;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8" name="Google Shape;148;p1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 - Sitat hvit tekst - bildebakgrunn">
  <p:cSld name="CUSTOM_5">
    <p:spTree>
      <p:nvGrpSpPr>
        <p:cNvPr id="1" name="Shape 154"/>
        <p:cNvGrpSpPr/>
        <p:nvPr/>
      </p:nvGrpSpPr>
      <p:grpSpPr>
        <a:xfrm>
          <a:off x="0" y="0"/>
          <a:ext cx="0" cy="0"/>
          <a:chOff x="0" y="0"/>
          <a:chExt cx="0" cy="0"/>
        </a:xfrm>
      </p:grpSpPr>
      <p:sp>
        <p:nvSpPr>
          <p:cNvPr id="155" name="Google Shape;155;p21"/>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1"/>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lvl="0" indent="-317500" algn="l" rtl="0">
              <a:spcBef>
                <a:spcPts val="0"/>
              </a:spcBef>
              <a:spcAft>
                <a:spcPts val="0"/>
              </a:spcAft>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lvl="0" indent="-317500" algn="l" rtl="0">
              <a:spcBef>
                <a:spcPts val="0"/>
              </a:spcBef>
              <a:spcAft>
                <a:spcPts val="0"/>
              </a:spcAft>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57" name="Google Shape;157;p21"/>
          <p:cNvSpPr txBox="1">
            <a:spLocks noGrp="1"/>
          </p:cNvSpPr>
          <p:nvPr>
            <p:ph type="title"/>
          </p:nvPr>
        </p:nvSpPr>
        <p:spPr>
          <a:xfrm>
            <a:off x="736325" y="2192501"/>
            <a:ext cx="5365800" cy="1896000"/>
          </a:xfrm>
          <a:prstGeom prst="rect">
            <a:avLst/>
          </a:prstGeom>
          <a:solidFill>
            <a:schemeClr val="dk1"/>
          </a:solidFill>
        </p:spPr>
        <p:txBody>
          <a:bodyPr spcFirstLastPara="1" wrap="square" lIns="288000" tIns="288000" rIns="288000" bIns="288000" anchor="b" anchorCtr="0">
            <a:noAutofit/>
          </a:bodyPr>
          <a:lstStyle>
            <a:lvl1pPr lvl="0" rtl="0">
              <a:spcBef>
                <a:spcPts val="0"/>
              </a:spcBef>
              <a:spcAft>
                <a:spcPts val="0"/>
              </a:spcAft>
              <a:buNone/>
              <a:defRPr sz="4800">
                <a:solidFill>
                  <a:schemeClr val="lt1"/>
                </a:solidFill>
              </a:defRPr>
            </a:lvl1pPr>
            <a:lvl2pPr lvl="1"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58" name="Google Shape;158;p21"/>
          <p:cNvSpPr txBox="1">
            <a:spLocks noGrp="1"/>
          </p:cNvSpPr>
          <p:nvPr>
            <p:ph type="subTitle" idx="1"/>
          </p:nvPr>
        </p:nvSpPr>
        <p:spPr>
          <a:xfrm>
            <a:off x="736325" y="4086000"/>
            <a:ext cx="5365800" cy="514500"/>
          </a:xfrm>
          <a:prstGeom prst="rect">
            <a:avLst/>
          </a:prstGeom>
          <a:solidFill>
            <a:schemeClr val="dk1"/>
          </a:solidFill>
        </p:spPr>
        <p:txBody>
          <a:bodyPr spcFirstLastPara="1" wrap="square" lIns="288000" tIns="0" rIns="91425" bIns="0" anchor="ctr" anchorCtr="0">
            <a:noAutofit/>
          </a:bodyPr>
          <a:lstStyle>
            <a:lvl1pPr lvl="0">
              <a:spcBef>
                <a:spcPts val="0"/>
              </a:spcBef>
              <a:spcAft>
                <a:spcPts val="0"/>
              </a:spcAft>
              <a:buNone/>
              <a:defRPr sz="1400">
                <a:solidFill>
                  <a:schemeClr val="accent1"/>
                </a:solidFill>
              </a:defRPr>
            </a:lvl1pPr>
            <a:lvl2pPr lvl="1">
              <a:spcBef>
                <a:spcPts val="1000"/>
              </a:spcBef>
              <a:spcAft>
                <a:spcPts val="0"/>
              </a:spcAft>
              <a:buNone/>
              <a:defRPr>
                <a:solidFill>
                  <a:schemeClr val="accent1"/>
                </a:solidFill>
              </a:defRPr>
            </a:lvl2pPr>
            <a:lvl3pPr lvl="2">
              <a:spcBef>
                <a:spcPts val="1000"/>
              </a:spcBef>
              <a:spcAft>
                <a:spcPts val="0"/>
              </a:spcAft>
              <a:buNone/>
              <a:defRPr>
                <a:solidFill>
                  <a:schemeClr val="accent1"/>
                </a:solidFill>
              </a:defRPr>
            </a:lvl3pPr>
            <a:lvl4pPr lvl="3">
              <a:spcBef>
                <a:spcPts val="1000"/>
              </a:spcBef>
              <a:spcAft>
                <a:spcPts val="0"/>
              </a:spcAft>
              <a:buNone/>
              <a:defRPr>
                <a:solidFill>
                  <a:schemeClr val="accent1"/>
                </a:solidFill>
              </a:defRPr>
            </a:lvl4pPr>
            <a:lvl5pPr lvl="4">
              <a:spcBef>
                <a:spcPts val="1000"/>
              </a:spcBef>
              <a:spcAft>
                <a:spcPts val="0"/>
              </a:spcAft>
              <a:buNone/>
              <a:defRPr>
                <a:solidFill>
                  <a:schemeClr val="accent1"/>
                </a:solidFill>
              </a:defRPr>
            </a:lvl5pPr>
            <a:lvl6pPr lvl="5">
              <a:spcBef>
                <a:spcPts val="1000"/>
              </a:spcBef>
              <a:spcAft>
                <a:spcPts val="0"/>
              </a:spcAft>
              <a:buNone/>
              <a:defRPr>
                <a:solidFill>
                  <a:schemeClr val="accent1"/>
                </a:solidFill>
              </a:defRPr>
            </a:lvl6pPr>
            <a:lvl7pPr lvl="6">
              <a:spcBef>
                <a:spcPts val="1000"/>
              </a:spcBef>
              <a:spcAft>
                <a:spcPts val="0"/>
              </a:spcAft>
              <a:buNone/>
              <a:defRPr>
                <a:solidFill>
                  <a:schemeClr val="accent1"/>
                </a:solidFill>
              </a:defRPr>
            </a:lvl7pPr>
            <a:lvl8pPr lvl="7">
              <a:spcBef>
                <a:spcPts val="1000"/>
              </a:spcBef>
              <a:spcAft>
                <a:spcPts val="0"/>
              </a:spcAft>
              <a:buNone/>
              <a:defRPr>
                <a:solidFill>
                  <a:schemeClr val="accent1"/>
                </a:solidFill>
              </a:defRPr>
            </a:lvl8pPr>
            <a:lvl9pPr lvl="8">
              <a:spcBef>
                <a:spcPts val="1000"/>
              </a:spcBef>
              <a:spcAft>
                <a:spcPts val="1000"/>
              </a:spcAft>
              <a:buNone/>
              <a:defRPr>
                <a:solidFill>
                  <a:schemeClr val="accent1"/>
                </a:solidFill>
              </a:defRPr>
            </a:lvl9pPr>
          </a:lstStyle>
          <a:p>
            <a:endParaRPr/>
          </a:p>
        </p:txBody>
      </p:sp>
      <p:sp>
        <p:nvSpPr>
          <p:cNvPr id="159" name="Google Shape;159;p2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 - Sitat sort tekst - bildebakgrunn">
  <p:cSld name="CUSTOM_5_2">
    <p:spTree>
      <p:nvGrpSpPr>
        <p:cNvPr id="1" name="Shape 160"/>
        <p:cNvGrpSpPr/>
        <p:nvPr/>
      </p:nvGrpSpPr>
      <p:grpSpPr>
        <a:xfrm>
          <a:off x="0" y="0"/>
          <a:ext cx="0" cy="0"/>
          <a:chOff x="0" y="0"/>
          <a:chExt cx="0" cy="0"/>
        </a:xfrm>
      </p:grpSpPr>
      <p:sp>
        <p:nvSpPr>
          <p:cNvPr id="161" name="Google Shape;161;p22"/>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2"/>
          <p:cNvSpPr txBox="1">
            <a:spLocks noGrp="1"/>
          </p:cNvSpPr>
          <p:nvPr>
            <p:ph type="title"/>
          </p:nvPr>
        </p:nvSpPr>
        <p:spPr>
          <a:xfrm>
            <a:off x="719150" y="2057212"/>
            <a:ext cx="5365800" cy="2031300"/>
          </a:xfrm>
          <a:prstGeom prst="rect">
            <a:avLst/>
          </a:prstGeom>
          <a:solidFill>
            <a:schemeClr val="lt1"/>
          </a:solidFill>
        </p:spPr>
        <p:txBody>
          <a:bodyPr spcFirstLastPara="1" wrap="square" lIns="288000" tIns="288000" rIns="288000" bIns="288000" anchor="b" anchorCtr="0">
            <a:noAutofit/>
          </a:bodyPr>
          <a:lstStyle>
            <a:lvl1pPr lvl="0" rtl="0">
              <a:spcBef>
                <a:spcPts val="0"/>
              </a:spcBef>
              <a:spcAft>
                <a:spcPts val="0"/>
              </a:spcAft>
              <a:buNone/>
              <a:defRPr sz="4800">
                <a:solidFill>
                  <a:schemeClr val="dk1"/>
                </a:solidFill>
              </a:defRPr>
            </a:lvl1pPr>
            <a:lvl2pPr lvl="1"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9pPr>
          </a:lstStyle>
          <a:p>
            <a:endParaRPr/>
          </a:p>
        </p:txBody>
      </p:sp>
      <p:sp>
        <p:nvSpPr>
          <p:cNvPr id="163" name="Google Shape;163;p22"/>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lvl="0" indent="-317500" algn="l" rtl="0">
              <a:spcBef>
                <a:spcPts val="0"/>
              </a:spcBef>
              <a:spcAft>
                <a:spcPts val="0"/>
              </a:spcAft>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lvl="0" indent="-317500" algn="l" rtl="0">
              <a:spcBef>
                <a:spcPts val="0"/>
              </a:spcBef>
              <a:spcAft>
                <a:spcPts val="0"/>
              </a:spcAft>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64" name="Google Shape;164;p22"/>
          <p:cNvSpPr txBox="1">
            <a:spLocks noGrp="1"/>
          </p:cNvSpPr>
          <p:nvPr>
            <p:ph type="subTitle" idx="1"/>
          </p:nvPr>
        </p:nvSpPr>
        <p:spPr>
          <a:xfrm>
            <a:off x="719150" y="4086000"/>
            <a:ext cx="5365800" cy="514500"/>
          </a:xfrm>
          <a:prstGeom prst="rect">
            <a:avLst/>
          </a:prstGeom>
          <a:solidFill>
            <a:schemeClr val="lt1"/>
          </a:solidFill>
        </p:spPr>
        <p:txBody>
          <a:bodyPr spcFirstLastPara="1" wrap="square" lIns="288000" tIns="0" rIns="91425" bIns="0" anchor="ctr" anchorCtr="0">
            <a:noAutofit/>
          </a:bodyPr>
          <a:lstStyle>
            <a:lvl1pPr lvl="0" rtl="0">
              <a:spcBef>
                <a:spcPts val="0"/>
              </a:spcBef>
              <a:spcAft>
                <a:spcPts val="0"/>
              </a:spcAft>
              <a:buNone/>
              <a:defRPr sz="1400">
                <a:solidFill>
                  <a:schemeClr val="accent1"/>
                </a:solidFill>
              </a:defRPr>
            </a:lvl1pPr>
            <a:lvl2pPr lvl="1" rtl="0">
              <a:spcBef>
                <a:spcPts val="1000"/>
              </a:spcBef>
              <a:spcAft>
                <a:spcPts val="0"/>
              </a:spcAft>
              <a:buNone/>
              <a:defRPr>
                <a:solidFill>
                  <a:schemeClr val="accent1"/>
                </a:solidFill>
              </a:defRPr>
            </a:lvl2pPr>
            <a:lvl3pPr lvl="2" rtl="0">
              <a:spcBef>
                <a:spcPts val="1000"/>
              </a:spcBef>
              <a:spcAft>
                <a:spcPts val="0"/>
              </a:spcAft>
              <a:buNone/>
              <a:defRPr>
                <a:solidFill>
                  <a:schemeClr val="accent1"/>
                </a:solidFill>
              </a:defRPr>
            </a:lvl3pPr>
            <a:lvl4pPr lvl="3" rtl="0">
              <a:spcBef>
                <a:spcPts val="1000"/>
              </a:spcBef>
              <a:spcAft>
                <a:spcPts val="0"/>
              </a:spcAft>
              <a:buNone/>
              <a:defRPr>
                <a:solidFill>
                  <a:schemeClr val="accent1"/>
                </a:solidFill>
              </a:defRPr>
            </a:lvl4pPr>
            <a:lvl5pPr lvl="4" rtl="0">
              <a:spcBef>
                <a:spcPts val="1000"/>
              </a:spcBef>
              <a:spcAft>
                <a:spcPts val="0"/>
              </a:spcAft>
              <a:buNone/>
              <a:defRPr>
                <a:solidFill>
                  <a:schemeClr val="accent1"/>
                </a:solidFill>
              </a:defRPr>
            </a:lvl5pPr>
            <a:lvl6pPr lvl="5" rtl="0">
              <a:spcBef>
                <a:spcPts val="1000"/>
              </a:spcBef>
              <a:spcAft>
                <a:spcPts val="0"/>
              </a:spcAft>
              <a:buNone/>
              <a:defRPr>
                <a:solidFill>
                  <a:schemeClr val="accent1"/>
                </a:solidFill>
              </a:defRPr>
            </a:lvl6pPr>
            <a:lvl7pPr lvl="6" rtl="0">
              <a:spcBef>
                <a:spcPts val="1000"/>
              </a:spcBef>
              <a:spcAft>
                <a:spcPts val="0"/>
              </a:spcAft>
              <a:buNone/>
              <a:defRPr>
                <a:solidFill>
                  <a:schemeClr val="accent1"/>
                </a:solidFill>
              </a:defRPr>
            </a:lvl7pPr>
            <a:lvl8pPr lvl="7" rtl="0">
              <a:spcBef>
                <a:spcPts val="1000"/>
              </a:spcBef>
              <a:spcAft>
                <a:spcPts val="0"/>
              </a:spcAft>
              <a:buNone/>
              <a:defRPr>
                <a:solidFill>
                  <a:schemeClr val="accent1"/>
                </a:solidFill>
              </a:defRPr>
            </a:lvl8pPr>
            <a:lvl9pPr lvl="8" rtl="0">
              <a:spcBef>
                <a:spcPts val="1000"/>
              </a:spcBef>
              <a:spcAft>
                <a:spcPts val="1000"/>
              </a:spcAft>
              <a:buNone/>
              <a:defRPr>
                <a:solidFill>
                  <a:schemeClr val="accent1"/>
                </a:solidFill>
              </a:defRPr>
            </a:lvl9pPr>
          </a:lstStyle>
          <a:p>
            <a:endParaRPr/>
          </a:p>
        </p:txBody>
      </p:sp>
      <p:sp>
        <p:nvSpPr>
          <p:cNvPr id="165" name="Google Shape;165;p2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 - Sitat - hvit bakgrunn">
  <p:cSld name="CUSTOM_5_1">
    <p:bg>
      <p:bgPr>
        <a:solidFill>
          <a:srgbClr val="FFFFFF"/>
        </a:solidFill>
        <a:effectLst/>
      </p:bgPr>
    </p:bg>
    <p:spTree>
      <p:nvGrpSpPr>
        <p:cNvPr id="1" name="Shape 166"/>
        <p:cNvGrpSpPr/>
        <p:nvPr/>
      </p:nvGrpSpPr>
      <p:grpSpPr>
        <a:xfrm>
          <a:off x="0" y="0"/>
          <a:ext cx="0" cy="0"/>
          <a:chOff x="0" y="0"/>
          <a:chExt cx="0" cy="0"/>
        </a:xfrm>
      </p:grpSpPr>
      <p:sp>
        <p:nvSpPr>
          <p:cNvPr id="167" name="Google Shape;167;p23"/>
          <p:cNvSpPr txBox="1">
            <a:spLocks noGrp="1"/>
          </p:cNvSpPr>
          <p:nvPr>
            <p:ph type="title"/>
          </p:nvPr>
        </p:nvSpPr>
        <p:spPr>
          <a:xfrm>
            <a:off x="719150" y="763841"/>
            <a:ext cx="7705800" cy="2889900"/>
          </a:xfrm>
          <a:prstGeom prst="rect">
            <a:avLst/>
          </a:prstGeom>
        </p:spPr>
        <p:txBody>
          <a:bodyPr spcFirstLastPara="1" wrap="square" lIns="0" tIns="0" rIns="0" bIns="0" anchor="b" anchorCtr="0">
            <a:noAutofit/>
          </a:bodyPr>
          <a:lstStyle>
            <a:lvl1pPr lvl="0" rtl="0">
              <a:spcBef>
                <a:spcPts val="0"/>
              </a:spcBef>
              <a:spcAft>
                <a:spcPts val="0"/>
              </a:spcAft>
              <a:buNone/>
              <a:defRPr sz="3800">
                <a:solidFill>
                  <a:srgbClr val="000000"/>
                </a:solidFill>
              </a:defRPr>
            </a:lvl1pPr>
            <a:lvl2pPr lvl="1"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68" name="Google Shape;168;p23"/>
          <p:cNvSpPr txBox="1">
            <a:spLocks noGrp="1"/>
          </p:cNvSpPr>
          <p:nvPr>
            <p:ph type="subTitle" idx="1"/>
          </p:nvPr>
        </p:nvSpPr>
        <p:spPr>
          <a:xfrm>
            <a:off x="718650" y="3729956"/>
            <a:ext cx="7706700" cy="5982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chemeClr val="accent1"/>
                </a:solidFill>
                <a:latin typeface="Public Sans Thin"/>
                <a:ea typeface="Public Sans Thin"/>
                <a:cs typeface="Public Sans Thin"/>
                <a:sym typeface="Public Sans Thin"/>
              </a:defRPr>
            </a:lvl1pPr>
            <a:lvl2pPr lvl="1" rtl="0">
              <a:spcBef>
                <a:spcPts val="1000"/>
              </a:spcBef>
              <a:spcAft>
                <a:spcPts val="0"/>
              </a:spcAft>
              <a:buNone/>
              <a:defRPr>
                <a:latin typeface="Open Sans Light"/>
                <a:ea typeface="Open Sans Light"/>
                <a:cs typeface="Open Sans Light"/>
                <a:sym typeface="Open Sans Light"/>
              </a:defRPr>
            </a:lvl2pPr>
            <a:lvl3pPr lvl="2" rtl="0">
              <a:spcBef>
                <a:spcPts val="1000"/>
              </a:spcBef>
              <a:spcAft>
                <a:spcPts val="0"/>
              </a:spcAft>
              <a:buNone/>
              <a:defRPr>
                <a:latin typeface="Open Sans Light"/>
                <a:ea typeface="Open Sans Light"/>
                <a:cs typeface="Open Sans Light"/>
                <a:sym typeface="Open Sans Light"/>
              </a:defRPr>
            </a:lvl3pPr>
            <a:lvl4pPr lvl="3" rtl="0">
              <a:spcBef>
                <a:spcPts val="1000"/>
              </a:spcBef>
              <a:spcAft>
                <a:spcPts val="0"/>
              </a:spcAft>
              <a:buNone/>
              <a:defRPr>
                <a:latin typeface="Open Sans Light"/>
                <a:ea typeface="Open Sans Light"/>
                <a:cs typeface="Open Sans Light"/>
                <a:sym typeface="Open Sans Light"/>
              </a:defRPr>
            </a:lvl4pPr>
            <a:lvl5pPr lvl="4" rtl="0">
              <a:spcBef>
                <a:spcPts val="1000"/>
              </a:spcBef>
              <a:spcAft>
                <a:spcPts val="0"/>
              </a:spcAft>
              <a:buNone/>
              <a:defRPr>
                <a:latin typeface="Open Sans Light"/>
                <a:ea typeface="Open Sans Light"/>
                <a:cs typeface="Open Sans Light"/>
                <a:sym typeface="Open Sans Light"/>
              </a:defRPr>
            </a:lvl5pPr>
            <a:lvl6pPr lvl="5" rtl="0">
              <a:spcBef>
                <a:spcPts val="1000"/>
              </a:spcBef>
              <a:spcAft>
                <a:spcPts val="0"/>
              </a:spcAft>
              <a:buNone/>
              <a:defRPr>
                <a:latin typeface="Open Sans Light"/>
                <a:ea typeface="Open Sans Light"/>
                <a:cs typeface="Open Sans Light"/>
                <a:sym typeface="Open Sans Light"/>
              </a:defRPr>
            </a:lvl6pPr>
            <a:lvl7pPr lvl="6" rtl="0">
              <a:spcBef>
                <a:spcPts val="1000"/>
              </a:spcBef>
              <a:spcAft>
                <a:spcPts val="0"/>
              </a:spcAft>
              <a:buNone/>
              <a:defRPr>
                <a:latin typeface="Open Sans Light"/>
                <a:ea typeface="Open Sans Light"/>
                <a:cs typeface="Open Sans Light"/>
                <a:sym typeface="Open Sans Light"/>
              </a:defRPr>
            </a:lvl7pPr>
            <a:lvl8pPr lvl="7" rtl="0">
              <a:spcBef>
                <a:spcPts val="1000"/>
              </a:spcBef>
              <a:spcAft>
                <a:spcPts val="0"/>
              </a:spcAft>
              <a:buNone/>
              <a:defRPr>
                <a:latin typeface="Open Sans Light"/>
                <a:ea typeface="Open Sans Light"/>
                <a:cs typeface="Open Sans Light"/>
                <a:sym typeface="Open Sans Light"/>
              </a:defRPr>
            </a:lvl8pPr>
            <a:lvl9pPr lvl="8" rtl="0">
              <a:spcBef>
                <a:spcPts val="1000"/>
              </a:spcBef>
              <a:spcAft>
                <a:spcPts val="1000"/>
              </a:spcAft>
              <a:buNone/>
              <a:defRPr>
                <a:latin typeface="Open Sans Light"/>
                <a:ea typeface="Open Sans Light"/>
                <a:cs typeface="Open Sans Light"/>
                <a:sym typeface="Open Sans Light"/>
              </a:defRPr>
            </a:lvl9pPr>
          </a:lstStyle>
          <a:p>
            <a:endParaRPr/>
          </a:p>
        </p:txBody>
      </p:sp>
      <p:sp>
        <p:nvSpPr>
          <p:cNvPr id="169" name="Google Shape;169;p23"/>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 - Sitat - rosa bakgrunn">
  <p:cSld name="CUSTOM_5_1_2">
    <p:bg>
      <p:bgPr>
        <a:solidFill>
          <a:schemeClr val="accent1"/>
        </a:solidFill>
        <a:effectLst/>
      </p:bgPr>
    </p:bg>
    <p:spTree>
      <p:nvGrpSpPr>
        <p:cNvPr id="1" name="Shape 170"/>
        <p:cNvGrpSpPr/>
        <p:nvPr/>
      </p:nvGrpSpPr>
      <p:grpSpPr>
        <a:xfrm>
          <a:off x="0" y="0"/>
          <a:ext cx="0" cy="0"/>
          <a:chOff x="0" y="0"/>
          <a:chExt cx="0" cy="0"/>
        </a:xfrm>
      </p:grpSpPr>
      <p:sp>
        <p:nvSpPr>
          <p:cNvPr id="171" name="Google Shape;171;p24"/>
          <p:cNvSpPr txBox="1">
            <a:spLocks noGrp="1"/>
          </p:cNvSpPr>
          <p:nvPr>
            <p:ph type="title"/>
          </p:nvPr>
        </p:nvSpPr>
        <p:spPr>
          <a:xfrm>
            <a:off x="719150" y="763841"/>
            <a:ext cx="7705800" cy="2889900"/>
          </a:xfrm>
          <a:prstGeom prst="rect">
            <a:avLst/>
          </a:prstGeom>
        </p:spPr>
        <p:txBody>
          <a:bodyPr spcFirstLastPara="1" wrap="square" lIns="0" tIns="0" rIns="0" bIns="0" anchor="b" anchorCtr="0">
            <a:noAutofit/>
          </a:bodyPr>
          <a:lstStyle>
            <a:lvl1pPr lvl="0" rtl="0">
              <a:spcBef>
                <a:spcPts val="0"/>
              </a:spcBef>
              <a:spcAft>
                <a:spcPts val="0"/>
              </a:spcAft>
              <a:buNone/>
              <a:defRPr sz="3800">
                <a:solidFill>
                  <a:schemeClr val="lt1"/>
                </a:solidFill>
              </a:defRPr>
            </a:lvl1pPr>
            <a:lvl2pPr lvl="1"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72" name="Google Shape;172;p24"/>
          <p:cNvSpPr txBox="1">
            <a:spLocks noGrp="1"/>
          </p:cNvSpPr>
          <p:nvPr>
            <p:ph type="subTitle" idx="1"/>
          </p:nvPr>
        </p:nvSpPr>
        <p:spPr>
          <a:xfrm>
            <a:off x="718650" y="3729956"/>
            <a:ext cx="7706700" cy="5982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000000"/>
                </a:solidFill>
                <a:latin typeface="Public Sans Thin"/>
                <a:ea typeface="Public Sans Thin"/>
                <a:cs typeface="Public Sans Thin"/>
                <a:sym typeface="Public Sans Thin"/>
              </a:defRPr>
            </a:lvl1pPr>
            <a:lvl2pPr lvl="1" rtl="0">
              <a:spcBef>
                <a:spcPts val="1000"/>
              </a:spcBef>
              <a:spcAft>
                <a:spcPts val="0"/>
              </a:spcAft>
              <a:buNone/>
              <a:defRPr>
                <a:latin typeface="Public Sans Thin"/>
                <a:ea typeface="Public Sans Thin"/>
                <a:cs typeface="Public Sans Thin"/>
                <a:sym typeface="Public Sans Thin"/>
              </a:defRPr>
            </a:lvl2pPr>
            <a:lvl3pPr lvl="2" rtl="0">
              <a:spcBef>
                <a:spcPts val="1000"/>
              </a:spcBef>
              <a:spcAft>
                <a:spcPts val="0"/>
              </a:spcAft>
              <a:buNone/>
              <a:defRPr>
                <a:latin typeface="Public Sans Thin"/>
                <a:ea typeface="Public Sans Thin"/>
                <a:cs typeface="Public Sans Thin"/>
                <a:sym typeface="Public Sans Thin"/>
              </a:defRPr>
            </a:lvl3pPr>
            <a:lvl4pPr lvl="3" rtl="0">
              <a:spcBef>
                <a:spcPts val="1000"/>
              </a:spcBef>
              <a:spcAft>
                <a:spcPts val="0"/>
              </a:spcAft>
              <a:buNone/>
              <a:defRPr>
                <a:latin typeface="Public Sans Thin"/>
                <a:ea typeface="Public Sans Thin"/>
                <a:cs typeface="Public Sans Thin"/>
                <a:sym typeface="Public Sans Thin"/>
              </a:defRPr>
            </a:lvl4pPr>
            <a:lvl5pPr lvl="4" rtl="0">
              <a:spcBef>
                <a:spcPts val="1000"/>
              </a:spcBef>
              <a:spcAft>
                <a:spcPts val="0"/>
              </a:spcAft>
              <a:buNone/>
              <a:defRPr>
                <a:latin typeface="Public Sans Thin"/>
                <a:ea typeface="Public Sans Thin"/>
                <a:cs typeface="Public Sans Thin"/>
                <a:sym typeface="Public Sans Thin"/>
              </a:defRPr>
            </a:lvl5pPr>
            <a:lvl6pPr lvl="5" rtl="0">
              <a:spcBef>
                <a:spcPts val="1000"/>
              </a:spcBef>
              <a:spcAft>
                <a:spcPts val="0"/>
              </a:spcAft>
              <a:buNone/>
              <a:defRPr>
                <a:latin typeface="Public Sans Thin"/>
                <a:ea typeface="Public Sans Thin"/>
                <a:cs typeface="Public Sans Thin"/>
                <a:sym typeface="Public Sans Thin"/>
              </a:defRPr>
            </a:lvl6pPr>
            <a:lvl7pPr lvl="6" rtl="0">
              <a:spcBef>
                <a:spcPts val="1000"/>
              </a:spcBef>
              <a:spcAft>
                <a:spcPts val="0"/>
              </a:spcAft>
              <a:buNone/>
              <a:defRPr>
                <a:latin typeface="Public Sans Thin"/>
                <a:ea typeface="Public Sans Thin"/>
                <a:cs typeface="Public Sans Thin"/>
                <a:sym typeface="Public Sans Thin"/>
              </a:defRPr>
            </a:lvl7pPr>
            <a:lvl8pPr lvl="7" rtl="0">
              <a:spcBef>
                <a:spcPts val="1000"/>
              </a:spcBef>
              <a:spcAft>
                <a:spcPts val="0"/>
              </a:spcAft>
              <a:buNone/>
              <a:defRPr>
                <a:latin typeface="Public Sans Thin"/>
                <a:ea typeface="Public Sans Thin"/>
                <a:cs typeface="Public Sans Thin"/>
                <a:sym typeface="Public Sans Thin"/>
              </a:defRPr>
            </a:lvl8pPr>
            <a:lvl9pPr lvl="8" rtl="0">
              <a:spcBef>
                <a:spcPts val="1000"/>
              </a:spcBef>
              <a:spcAft>
                <a:spcPts val="1000"/>
              </a:spcAft>
              <a:buNone/>
              <a:defRPr>
                <a:latin typeface="Public Sans Thin"/>
                <a:ea typeface="Public Sans Thin"/>
                <a:cs typeface="Public Sans Thin"/>
                <a:sym typeface="Public Sans Thin"/>
              </a:defRPr>
            </a:lvl9pPr>
          </a:lstStyle>
          <a:p>
            <a:endParaRPr/>
          </a:p>
        </p:txBody>
      </p:sp>
      <p:pic>
        <p:nvPicPr>
          <p:cNvPr id="173" name="Google Shape;173;p24"/>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74" name="Google Shape;174;p24"/>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X - Forside - sort">
  <p:cSld name="forside - svart">
    <p:bg>
      <p:bgPr>
        <a:solidFill>
          <a:srgbClr val="000000"/>
        </a:solidFill>
        <a:effectLst/>
      </p:bgPr>
    </p:bg>
    <p:spTree>
      <p:nvGrpSpPr>
        <p:cNvPr id="1" name="Shape 175"/>
        <p:cNvGrpSpPr/>
        <p:nvPr/>
      </p:nvGrpSpPr>
      <p:grpSpPr>
        <a:xfrm>
          <a:off x="0" y="0"/>
          <a:ext cx="0" cy="0"/>
          <a:chOff x="0" y="0"/>
          <a:chExt cx="0" cy="0"/>
        </a:xfrm>
      </p:grpSpPr>
      <p:pic>
        <p:nvPicPr>
          <p:cNvPr id="176" name="Google Shape;176;p25"/>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177" name="Google Shape;177;p25"/>
          <p:cNvSpPr txBox="1">
            <a:spLocks noGrp="1"/>
          </p:cNvSpPr>
          <p:nvPr>
            <p:ph type="ctrTitle"/>
          </p:nvPr>
        </p:nvSpPr>
        <p:spPr>
          <a:xfrm>
            <a:off x="719150" y="805825"/>
            <a:ext cx="7049700" cy="25476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chemeClr val="lt1"/>
              </a:buClr>
              <a:buSzPts val="3800"/>
              <a:buNone/>
              <a:defRPr sz="3800"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78" name="Google Shape;178;p25"/>
          <p:cNvSpPr txBox="1">
            <a:spLocks noGrp="1"/>
          </p:cNvSpPr>
          <p:nvPr>
            <p:ph type="subTitle" idx="1"/>
          </p:nvPr>
        </p:nvSpPr>
        <p:spPr>
          <a:xfrm>
            <a:off x="719025" y="3429750"/>
            <a:ext cx="7049700" cy="899700"/>
          </a:xfrm>
          <a:prstGeom prst="rect">
            <a:avLst/>
          </a:prstGeom>
          <a:noFill/>
          <a:ln>
            <a:noFill/>
          </a:ln>
        </p:spPr>
        <p:txBody>
          <a:bodyPr spcFirstLastPara="1" wrap="square" lIns="0" tIns="0" rIns="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400"/>
              <a:buNone/>
              <a:defRPr>
                <a:solidFill>
                  <a:schemeClr val="lt1"/>
                </a:solidFill>
              </a:defRPr>
            </a:lvl2pPr>
            <a:lvl3pPr lvl="2" algn="ctr" rtl="0">
              <a:spcBef>
                <a:spcPts val="600"/>
              </a:spcBef>
              <a:spcAft>
                <a:spcPts val="0"/>
              </a:spcAft>
              <a:buClr>
                <a:schemeClr val="lt1"/>
              </a:buClr>
              <a:buSzPts val="1200"/>
              <a:buNone/>
              <a:defRPr>
                <a:solidFill>
                  <a:schemeClr val="lt1"/>
                </a:solidFill>
              </a:defRPr>
            </a:lvl3pPr>
            <a:lvl4pPr lvl="3" algn="ctr" rtl="0">
              <a:spcBef>
                <a:spcPts val="600"/>
              </a:spcBef>
              <a:spcAft>
                <a:spcPts val="0"/>
              </a:spcAft>
              <a:buClr>
                <a:schemeClr val="lt1"/>
              </a:buClr>
              <a:buSzPts val="1100"/>
              <a:buNone/>
              <a:defRPr>
                <a:solidFill>
                  <a:schemeClr val="lt1"/>
                </a:solidFill>
              </a:defRPr>
            </a:lvl4pPr>
            <a:lvl5pPr lvl="4" algn="ctr" rtl="0">
              <a:spcBef>
                <a:spcPts val="600"/>
              </a:spcBef>
              <a:spcAft>
                <a:spcPts val="0"/>
              </a:spcAft>
              <a:buClr>
                <a:schemeClr val="lt1"/>
              </a:buClr>
              <a:buSzPts val="1050"/>
              <a:buNone/>
              <a:defRPr>
                <a:solidFill>
                  <a:schemeClr val="lt1"/>
                </a:solidFill>
              </a:defRPr>
            </a:lvl5pPr>
            <a:lvl6pPr lvl="5" algn="ctr" rtl="0">
              <a:spcBef>
                <a:spcPts val="210"/>
              </a:spcBef>
              <a:spcAft>
                <a:spcPts val="0"/>
              </a:spcAft>
              <a:buClr>
                <a:schemeClr val="lt1"/>
              </a:buClr>
              <a:buSzPts val="1050"/>
              <a:buNone/>
              <a:defRPr>
                <a:solidFill>
                  <a:schemeClr val="lt1"/>
                </a:solidFill>
              </a:defRPr>
            </a:lvl6pPr>
            <a:lvl7pPr lvl="6" algn="ctr" rtl="0">
              <a:spcBef>
                <a:spcPts val="1000"/>
              </a:spcBef>
              <a:spcAft>
                <a:spcPts val="0"/>
              </a:spcAft>
              <a:buClr>
                <a:schemeClr val="lt1"/>
              </a:buClr>
              <a:buSzPts val="1050"/>
              <a:buNone/>
              <a:defRPr>
                <a:solidFill>
                  <a:schemeClr val="lt1"/>
                </a:solidFill>
              </a:defRPr>
            </a:lvl7pPr>
            <a:lvl8pPr lvl="7" algn="ctr" rtl="0">
              <a:spcBef>
                <a:spcPts val="1000"/>
              </a:spcBef>
              <a:spcAft>
                <a:spcPts val="0"/>
              </a:spcAft>
              <a:buClr>
                <a:schemeClr val="lt1"/>
              </a:buClr>
              <a:buSzPts val="1050"/>
              <a:buNone/>
              <a:defRPr>
                <a:solidFill>
                  <a:schemeClr val="lt1"/>
                </a:solidFill>
              </a:defRPr>
            </a:lvl8pPr>
            <a:lvl9pPr lvl="8" algn="ctr" rtl="0">
              <a:spcBef>
                <a:spcPts val="1000"/>
              </a:spcBef>
              <a:spcAft>
                <a:spcPts val="1000"/>
              </a:spcAft>
              <a:buClr>
                <a:schemeClr val="lt1"/>
              </a:buClr>
              <a:buSzPts val="2000"/>
              <a:buNone/>
              <a:defRPr>
                <a:solidFill>
                  <a:schemeClr val="lt1"/>
                </a:solidFill>
              </a:defRPr>
            </a:lvl9pPr>
          </a:lstStyle>
          <a:p>
            <a:endParaRPr/>
          </a:p>
        </p:txBody>
      </p:sp>
      <p:sp>
        <p:nvSpPr>
          <p:cNvPr id="179" name="Google Shape;179;p25"/>
          <p:cNvSpPr txBox="1">
            <a:spLocks noGrp="1"/>
          </p:cNvSpPr>
          <p:nvPr>
            <p:ph type="subTitle" idx="2"/>
          </p:nvPr>
        </p:nvSpPr>
        <p:spPr>
          <a:xfrm>
            <a:off x="719025" y="4569665"/>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Public Sans"/>
                <a:ea typeface="Public Sans"/>
                <a:cs typeface="Public Sans"/>
                <a:sym typeface="Public Sans"/>
              </a:defRPr>
            </a:lvl1pPr>
            <a:lvl2pPr lvl="1" rtl="0">
              <a:spcBef>
                <a:spcPts val="0"/>
              </a:spcBef>
              <a:spcAft>
                <a:spcPts val="0"/>
              </a:spcAft>
              <a:buNone/>
              <a:defRPr>
                <a:solidFill>
                  <a:schemeClr val="lt1"/>
                </a:solidFill>
                <a:latin typeface="Public Sans"/>
                <a:ea typeface="Public Sans"/>
                <a:cs typeface="Public Sans"/>
                <a:sym typeface="Public Sans"/>
              </a:defRPr>
            </a:lvl2pPr>
            <a:lvl3pPr lvl="2" rtl="0">
              <a:spcBef>
                <a:spcPts val="1000"/>
              </a:spcBef>
              <a:spcAft>
                <a:spcPts val="0"/>
              </a:spcAft>
              <a:buNone/>
              <a:defRPr>
                <a:solidFill>
                  <a:schemeClr val="lt1"/>
                </a:solidFill>
                <a:latin typeface="Public Sans"/>
                <a:ea typeface="Public Sans"/>
                <a:cs typeface="Public Sans"/>
                <a:sym typeface="Public Sans"/>
              </a:defRPr>
            </a:lvl3pPr>
            <a:lvl4pPr lvl="3" rtl="0">
              <a:spcBef>
                <a:spcPts val="1000"/>
              </a:spcBef>
              <a:spcAft>
                <a:spcPts val="0"/>
              </a:spcAft>
              <a:buNone/>
              <a:defRPr>
                <a:solidFill>
                  <a:schemeClr val="lt1"/>
                </a:solidFill>
                <a:latin typeface="Public Sans"/>
                <a:ea typeface="Public Sans"/>
                <a:cs typeface="Public Sans"/>
                <a:sym typeface="Public Sans"/>
              </a:defRPr>
            </a:lvl4pPr>
            <a:lvl5pPr lvl="4" rtl="0">
              <a:spcBef>
                <a:spcPts val="1000"/>
              </a:spcBef>
              <a:spcAft>
                <a:spcPts val="0"/>
              </a:spcAft>
              <a:buNone/>
              <a:defRPr>
                <a:solidFill>
                  <a:schemeClr val="lt1"/>
                </a:solidFill>
                <a:latin typeface="Public Sans"/>
                <a:ea typeface="Public Sans"/>
                <a:cs typeface="Public Sans"/>
                <a:sym typeface="Public Sans"/>
              </a:defRPr>
            </a:lvl5pPr>
            <a:lvl6pPr lvl="5" rtl="0">
              <a:spcBef>
                <a:spcPts val="1000"/>
              </a:spcBef>
              <a:spcAft>
                <a:spcPts val="0"/>
              </a:spcAft>
              <a:buNone/>
              <a:defRPr>
                <a:solidFill>
                  <a:schemeClr val="lt1"/>
                </a:solidFill>
                <a:latin typeface="Public Sans"/>
                <a:ea typeface="Public Sans"/>
                <a:cs typeface="Public Sans"/>
                <a:sym typeface="Public Sans"/>
              </a:defRPr>
            </a:lvl6pPr>
            <a:lvl7pPr lvl="6" rtl="0">
              <a:spcBef>
                <a:spcPts val="1000"/>
              </a:spcBef>
              <a:spcAft>
                <a:spcPts val="0"/>
              </a:spcAft>
              <a:buNone/>
              <a:defRPr>
                <a:solidFill>
                  <a:schemeClr val="lt1"/>
                </a:solidFill>
                <a:latin typeface="Public Sans"/>
                <a:ea typeface="Public Sans"/>
                <a:cs typeface="Public Sans"/>
                <a:sym typeface="Public Sans"/>
              </a:defRPr>
            </a:lvl7pPr>
            <a:lvl8pPr lvl="7" rtl="0">
              <a:spcBef>
                <a:spcPts val="1000"/>
              </a:spcBef>
              <a:spcAft>
                <a:spcPts val="0"/>
              </a:spcAft>
              <a:buNone/>
              <a:defRPr>
                <a:solidFill>
                  <a:schemeClr val="lt1"/>
                </a:solidFill>
                <a:latin typeface="Public Sans"/>
                <a:ea typeface="Public Sans"/>
                <a:cs typeface="Public Sans"/>
                <a:sym typeface="Public Sans"/>
              </a:defRPr>
            </a:lvl8pPr>
            <a:lvl9pPr lvl="8" rtl="0">
              <a:spcBef>
                <a:spcPts val="1000"/>
              </a:spcBef>
              <a:spcAft>
                <a:spcPts val="1000"/>
              </a:spcAft>
              <a:buNone/>
              <a:defRPr>
                <a:solidFill>
                  <a:schemeClr val="lt1"/>
                </a:solidFill>
                <a:latin typeface="Public Sans"/>
                <a:ea typeface="Public Sans"/>
                <a:cs typeface="Public Sans"/>
                <a:sym typeface="Public Sans"/>
              </a:defRPr>
            </a:lvl9pPr>
          </a:lstStyle>
          <a:p>
            <a:endParaRPr/>
          </a:p>
        </p:txBody>
      </p:sp>
      <p:sp>
        <p:nvSpPr>
          <p:cNvPr id="180" name="Google Shape;180;p25"/>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Public Sans"/>
                <a:ea typeface="Public Sans"/>
                <a:cs typeface="Public Sans"/>
                <a:sym typeface="Public Sans"/>
              </a:defRPr>
            </a:lvl1pPr>
            <a:lvl2pPr lvl="1" rtl="0">
              <a:spcBef>
                <a:spcPts val="0"/>
              </a:spcBef>
              <a:spcAft>
                <a:spcPts val="0"/>
              </a:spcAft>
              <a:buNone/>
              <a:defRPr sz="1000">
                <a:solidFill>
                  <a:schemeClr val="lt1"/>
                </a:solidFill>
                <a:latin typeface="Public Sans"/>
                <a:ea typeface="Public Sans"/>
                <a:cs typeface="Public Sans"/>
                <a:sym typeface="Public Sans"/>
              </a:defRPr>
            </a:lvl2pPr>
            <a:lvl3pPr lvl="2" rtl="0">
              <a:spcBef>
                <a:spcPts val="0"/>
              </a:spcBef>
              <a:spcAft>
                <a:spcPts val="0"/>
              </a:spcAft>
              <a:buNone/>
              <a:defRPr sz="1000">
                <a:solidFill>
                  <a:schemeClr val="lt1"/>
                </a:solidFill>
                <a:latin typeface="Public Sans"/>
                <a:ea typeface="Public Sans"/>
                <a:cs typeface="Public Sans"/>
                <a:sym typeface="Public Sans"/>
              </a:defRPr>
            </a:lvl3pPr>
            <a:lvl4pPr lvl="3" rtl="0">
              <a:spcBef>
                <a:spcPts val="0"/>
              </a:spcBef>
              <a:spcAft>
                <a:spcPts val="0"/>
              </a:spcAft>
              <a:buNone/>
              <a:defRPr sz="1000">
                <a:solidFill>
                  <a:schemeClr val="lt1"/>
                </a:solidFill>
                <a:latin typeface="Public Sans"/>
                <a:ea typeface="Public Sans"/>
                <a:cs typeface="Public Sans"/>
                <a:sym typeface="Public Sans"/>
              </a:defRPr>
            </a:lvl4pPr>
            <a:lvl5pPr lvl="4" rtl="0">
              <a:spcBef>
                <a:spcPts val="0"/>
              </a:spcBef>
              <a:spcAft>
                <a:spcPts val="0"/>
              </a:spcAft>
              <a:buNone/>
              <a:defRPr sz="1000">
                <a:solidFill>
                  <a:schemeClr val="lt1"/>
                </a:solidFill>
                <a:latin typeface="Public Sans"/>
                <a:ea typeface="Public Sans"/>
                <a:cs typeface="Public Sans"/>
                <a:sym typeface="Public Sans"/>
              </a:defRPr>
            </a:lvl5pPr>
            <a:lvl6pPr lvl="5" rtl="0">
              <a:spcBef>
                <a:spcPts val="0"/>
              </a:spcBef>
              <a:spcAft>
                <a:spcPts val="0"/>
              </a:spcAft>
              <a:buNone/>
              <a:defRPr sz="1000">
                <a:solidFill>
                  <a:schemeClr val="lt1"/>
                </a:solidFill>
                <a:latin typeface="Public Sans"/>
                <a:ea typeface="Public Sans"/>
                <a:cs typeface="Public Sans"/>
                <a:sym typeface="Public Sans"/>
              </a:defRPr>
            </a:lvl6pPr>
            <a:lvl7pPr lvl="6" rtl="0">
              <a:spcBef>
                <a:spcPts val="0"/>
              </a:spcBef>
              <a:spcAft>
                <a:spcPts val="0"/>
              </a:spcAft>
              <a:buNone/>
              <a:defRPr sz="1000">
                <a:solidFill>
                  <a:schemeClr val="lt1"/>
                </a:solidFill>
                <a:latin typeface="Public Sans"/>
                <a:ea typeface="Public Sans"/>
                <a:cs typeface="Public Sans"/>
                <a:sym typeface="Public Sans"/>
              </a:defRPr>
            </a:lvl7pPr>
            <a:lvl8pPr lvl="7" rtl="0">
              <a:spcBef>
                <a:spcPts val="0"/>
              </a:spcBef>
              <a:spcAft>
                <a:spcPts val="0"/>
              </a:spcAft>
              <a:buNone/>
              <a:defRPr sz="1000">
                <a:solidFill>
                  <a:schemeClr val="lt1"/>
                </a:solidFill>
                <a:latin typeface="Public Sans"/>
                <a:ea typeface="Public Sans"/>
                <a:cs typeface="Public Sans"/>
                <a:sym typeface="Public Sans"/>
              </a:defRPr>
            </a:lvl8pPr>
            <a:lvl9pPr lvl="8" rtl="0">
              <a:spcBef>
                <a:spcPts val="0"/>
              </a:spcBef>
              <a:spcAft>
                <a:spcPts val="0"/>
              </a:spcAft>
              <a:buNone/>
              <a:defRPr sz="1000">
                <a:solidFill>
                  <a:schemeClr val="lt1"/>
                </a:solidFill>
                <a:latin typeface="Public Sans"/>
                <a:ea typeface="Public Sans"/>
                <a:cs typeface="Public Sans"/>
                <a:sym typeface="Public Sans"/>
              </a:defRPr>
            </a:lvl9pPr>
          </a:lstStyle>
          <a:p>
            <a:endParaRPr/>
          </a:p>
        </p:txBody>
      </p:sp>
      <p:sp>
        <p:nvSpPr>
          <p:cNvPr id="181" name="Google Shape;181;p2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orient="horz" pos="2160">
          <p15:clr>
            <a:srgbClr val="FA7B17"/>
          </p15:clr>
        </p15:guide>
        <p15:guide id="2" pos="4894">
          <p15:clr>
            <a:srgbClr val="FA7B17"/>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X - Forside - bildebakgrunn og sort bunnstripe">
  <p:cSld name="forside - svart_1_1">
    <p:bg>
      <p:bgPr>
        <a:solidFill>
          <a:srgbClr val="FFFFFF"/>
        </a:solidFill>
        <a:effectLst/>
      </p:bgPr>
    </p:bg>
    <p:spTree>
      <p:nvGrpSpPr>
        <p:cNvPr id="1" name="Shape 182"/>
        <p:cNvGrpSpPr/>
        <p:nvPr/>
      </p:nvGrpSpPr>
      <p:grpSpPr>
        <a:xfrm>
          <a:off x="0" y="0"/>
          <a:ext cx="0" cy="0"/>
          <a:chOff x="0" y="0"/>
          <a:chExt cx="0" cy="0"/>
        </a:xfrm>
      </p:grpSpPr>
      <p:sp>
        <p:nvSpPr>
          <p:cNvPr id="183" name="Google Shape;183;p26"/>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6"/>
          <p:cNvSpPr/>
          <p:nvPr/>
        </p:nvSpPr>
        <p:spPr>
          <a:xfrm>
            <a:off x="0" y="4342670"/>
            <a:ext cx="9153600" cy="8007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5" name="Google Shape;185;p26"/>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186" name="Google Shape;186;p26"/>
          <p:cNvSpPr txBox="1">
            <a:spLocks noGrp="1"/>
          </p:cNvSpPr>
          <p:nvPr>
            <p:ph type="ctrTitle"/>
          </p:nvPr>
        </p:nvSpPr>
        <p:spPr>
          <a:xfrm>
            <a:off x="422225" y="1700951"/>
            <a:ext cx="5365800" cy="1613100"/>
          </a:xfrm>
          <a:prstGeom prst="rect">
            <a:avLst/>
          </a:prstGeom>
          <a:solidFill>
            <a:schemeClr val="dk1"/>
          </a:solidFill>
          <a:ln>
            <a:noFill/>
          </a:ln>
        </p:spPr>
        <p:txBody>
          <a:bodyPr spcFirstLastPara="1" wrap="square" lIns="288000" tIns="0" rIns="288000" bIns="72000" anchor="b" anchorCtr="0">
            <a:noAutofit/>
          </a:bodyPr>
          <a:lstStyle>
            <a:lvl1pPr lvl="0" algn="l" rtl="0">
              <a:spcBef>
                <a:spcPts val="0"/>
              </a:spcBef>
              <a:spcAft>
                <a:spcPts val="0"/>
              </a:spcAft>
              <a:buClr>
                <a:schemeClr val="lt1"/>
              </a:buClr>
              <a:buSzPts val="4400"/>
              <a:buNone/>
              <a:defRPr sz="4400"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87" name="Google Shape;187;p26"/>
          <p:cNvSpPr txBox="1">
            <a:spLocks noGrp="1"/>
          </p:cNvSpPr>
          <p:nvPr>
            <p:ph type="subTitle" idx="1"/>
          </p:nvPr>
        </p:nvSpPr>
        <p:spPr>
          <a:xfrm>
            <a:off x="422100" y="3313675"/>
            <a:ext cx="5365800" cy="800700"/>
          </a:xfrm>
          <a:prstGeom prst="rect">
            <a:avLst/>
          </a:prstGeom>
          <a:solidFill>
            <a:schemeClr val="dk1"/>
          </a:solidFill>
          <a:ln>
            <a:noFill/>
          </a:ln>
        </p:spPr>
        <p:txBody>
          <a:bodyPr spcFirstLastPara="1" wrap="square" lIns="288000" tIns="0" rIns="28800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800"/>
              <a:buNone/>
              <a:defRPr sz="1800">
                <a:solidFill>
                  <a:schemeClr val="lt1"/>
                </a:solidFill>
                <a:highlight>
                  <a:srgbClr val="000000"/>
                </a:highlight>
              </a:defRPr>
            </a:lvl2pPr>
            <a:lvl3pPr lvl="2" algn="ctr" rtl="0">
              <a:spcBef>
                <a:spcPts val="600"/>
              </a:spcBef>
              <a:spcAft>
                <a:spcPts val="0"/>
              </a:spcAft>
              <a:buClr>
                <a:schemeClr val="lt1"/>
              </a:buClr>
              <a:buSzPts val="1800"/>
              <a:buNone/>
              <a:defRPr sz="1800">
                <a:solidFill>
                  <a:schemeClr val="lt1"/>
                </a:solidFill>
                <a:highlight>
                  <a:srgbClr val="000000"/>
                </a:highlight>
              </a:defRPr>
            </a:lvl3pPr>
            <a:lvl4pPr lvl="3" algn="ctr" rtl="0">
              <a:spcBef>
                <a:spcPts val="600"/>
              </a:spcBef>
              <a:spcAft>
                <a:spcPts val="0"/>
              </a:spcAft>
              <a:buClr>
                <a:schemeClr val="lt1"/>
              </a:buClr>
              <a:buSzPts val="1800"/>
              <a:buNone/>
              <a:defRPr sz="1800">
                <a:solidFill>
                  <a:schemeClr val="lt1"/>
                </a:solidFill>
                <a:highlight>
                  <a:srgbClr val="000000"/>
                </a:highlight>
              </a:defRPr>
            </a:lvl4pPr>
            <a:lvl5pPr lvl="4" algn="ctr" rtl="0">
              <a:spcBef>
                <a:spcPts val="600"/>
              </a:spcBef>
              <a:spcAft>
                <a:spcPts val="0"/>
              </a:spcAft>
              <a:buClr>
                <a:schemeClr val="lt1"/>
              </a:buClr>
              <a:buSzPts val="1800"/>
              <a:buNone/>
              <a:defRPr sz="1800">
                <a:solidFill>
                  <a:schemeClr val="lt1"/>
                </a:solidFill>
                <a:highlight>
                  <a:srgbClr val="000000"/>
                </a:highlight>
              </a:defRPr>
            </a:lvl5pPr>
            <a:lvl6pPr lvl="5" algn="ctr" rtl="0">
              <a:spcBef>
                <a:spcPts val="210"/>
              </a:spcBef>
              <a:spcAft>
                <a:spcPts val="0"/>
              </a:spcAft>
              <a:buClr>
                <a:schemeClr val="lt1"/>
              </a:buClr>
              <a:buSzPts val="1800"/>
              <a:buNone/>
              <a:defRPr sz="1800">
                <a:solidFill>
                  <a:schemeClr val="lt1"/>
                </a:solidFill>
                <a:highlight>
                  <a:srgbClr val="000000"/>
                </a:highlight>
              </a:defRPr>
            </a:lvl6pPr>
            <a:lvl7pPr lvl="6" algn="ctr" rtl="0">
              <a:spcBef>
                <a:spcPts val="1000"/>
              </a:spcBef>
              <a:spcAft>
                <a:spcPts val="0"/>
              </a:spcAft>
              <a:buClr>
                <a:schemeClr val="lt1"/>
              </a:buClr>
              <a:buSzPts val="1800"/>
              <a:buNone/>
              <a:defRPr sz="1800">
                <a:solidFill>
                  <a:schemeClr val="lt1"/>
                </a:solidFill>
                <a:highlight>
                  <a:srgbClr val="000000"/>
                </a:highlight>
              </a:defRPr>
            </a:lvl7pPr>
            <a:lvl8pPr lvl="7" algn="ctr" rtl="0">
              <a:spcBef>
                <a:spcPts val="1000"/>
              </a:spcBef>
              <a:spcAft>
                <a:spcPts val="0"/>
              </a:spcAft>
              <a:buClr>
                <a:schemeClr val="lt1"/>
              </a:buClr>
              <a:buSzPts val="1800"/>
              <a:buNone/>
              <a:defRPr sz="1800">
                <a:solidFill>
                  <a:schemeClr val="lt1"/>
                </a:solidFill>
                <a:highlight>
                  <a:srgbClr val="000000"/>
                </a:highlight>
              </a:defRPr>
            </a:lvl8pPr>
            <a:lvl9pPr lvl="8" algn="ctr" rtl="0">
              <a:spcBef>
                <a:spcPts val="1000"/>
              </a:spcBef>
              <a:spcAft>
                <a:spcPts val="1000"/>
              </a:spcAft>
              <a:buClr>
                <a:schemeClr val="lt1"/>
              </a:buClr>
              <a:buSzPts val="1800"/>
              <a:buNone/>
              <a:defRPr sz="1800">
                <a:solidFill>
                  <a:schemeClr val="lt1"/>
                </a:solidFill>
                <a:highlight>
                  <a:srgbClr val="000000"/>
                </a:highlight>
              </a:defRPr>
            </a:lvl9pPr>
          </a:lstStyle>
          <a:p>
            <a:endParaRPr/>
          </a:p>
        </p:txBody>
      </p:sp>
      <p:sp>
        <p:nvSpPr>
          <p:cNvPr id="188" name="Google Shape;188;p26"/>
          <p:cNvSpPr txBox="1"/>
          <p:nvPr/>
        </p:nvSpPr>
        <p:spPr>
          <a:xfrm>
            <a:off x="9678725" y="4157450"/>
            <a:ext cx="1522800" cy="87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x-none" sz="1800">
                <a:solidFill>
                  <a:srgbClr val="FF0000"/>
                </a:solidFill>
              </a:rPr>
              <a:t>Beskjær bildet hit</a:t>
            </a:r>
            <a:endParaRPr sz="1800">
              <a:solidFill>
                <a:srgbClr val="FF0000"/>
              </a:solidFill>
            </a:endParaRPr>
          </a:p>
        </p:txBody>
      </p:sp>
      <p:sp>
        <p:nvSpPr>
          <p:cNvPr id="189" name="Google Shape;189;p26"/>
          <p:cNvSpPr/>
          <p:nvPr/>
        </p:nvSpPr>
        <p:spPr>
          <a:xfrm rot="5400000">
            <a:off x="9182175" y="4157413"/>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6"/>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lvl="0" indent="-317500" algn="l" rtl="0">
              <a:spcBef>
                <a:spcPts val="0"/>
              </a:spcBef>
              <a:spcAft>
                <a:spcPts val="0"/>
              </a:spcAft>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lvl="0" indent="-317500" algn="l" rtl="0">
              <a:spcBef>
                <a:spcPts val="0"/>
              </a:spcBef>
              <a:spcAft>
                <a:spcPts val="0"/>
              </a:spcAft>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91" name="Google Shape;191;p26"/>
          <p:cNvSpPr txBox="1">
            <a:spLocks noGrp="1"/>
          </p:cNvSpPr>
          <p:nvPr>
            <p:ph type="subTitle" idx="2"/>
          </p:nvPr>
        </p:nvSpPr>
        <p:spPr>
          <a:xfrm>
            <a:off x="719025" y="4569665"/>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Public Sans"/>
                <a:ea typeface="Public Sans"/>
                <a:cs typeface="Public Sans"/>
                <a:sym typeface="Public Sans"/>
              </a:defRPr>
            </a:lvl1pPr>
            <a:lvl2pPr lvl="1" rtl="0">
              <a:spcBef>
                <a:spcPts val="0"/>
              </a:spcBef>
              <a:spcAft>
                <a:spcPts val="0"/>
              </a:spcAft>
              <a:buNone/>
              <a:defRPr>
                <a:solidFill>
                  <a:schemeClr val="lt1"/>
                </a:solidFill>
                <a:latin typeface="Public Sans"/>
                <a:ea typeface="Public Sans"/>
                <a:cs typeface="Public Sans"/>
                <a:sym typeface="Public Sans"/>
              </a:defRPr>
            </a:lvl2pPr>
            <a:lvl3pPr lvl="2" rtl="0">
              <a:spcBef>
                <a:spcPts val="1000"/>
              </a:spcBef>
              <a:spcAft>
                <a:spcPts val="0"/>
              </a:spcAft>
              <a:buNone/>
              <a:defRPr>
                <a:solidFill>
                  <a:schemeClr val="lt1"/>
                </a:solidFill>
                <a:latin typeface="Public Sans"/>
                <a:ea typeface="Public Sans"/>
                <a:cs typeface="Public Sans"/>
                <a:sym typeface="Public Sans"/>
              </a:defRPr>
            </a:lvl3pPr>
            <a:lvl4pPr lvl="3" rtl="0">
              <a:spcBef>
                <a:spcPts val="1000"/>
              </a:spcBef>
              <a:spcAft>
                <a:spcPts val="0"/>
              </a:spcAft>
              <a:buNone/>
              <a:defRPr>
                <a:solidFill>
                  <a:schemeClr val="lt1"/>
                </a:solidFill>
                <a:latin typeface="Public Sans"/>
                <a:ea typeface="Public Sans"/>
                <a:cs typeface="Public Sans"/>
                <a:sym typeface="Public Sans"/>
              </a:defRPr>
            </a:lvl4pPr>
            <a:lvl5pPr lvl="4" rtl="0">
              <a:spcBef>
                <a:spcPts val="1000"/>
              </a:spcBef>
              <a:spcAft>
                <a:spcPts val="0"/>
              </a:spcAft>
              <a:buNone/>
              <a:defRPr>
                <a:solidFill>
                  <a:schemeClr val="lt1"/>
                </a:solidFill>
                <a:latin typeface="Public Sans"/>
                <a:ea typeface="Public Sans"/>
                <a:cs typeface="Public Sans"/>
                <a:sym typeface="Public Sans"/>
              </a:defRPr>
            </a:lvl5pPr>
            <a:lvl6pPr lvl="5" rtl="0">
              <a:spcBef>
                <a:spcPts val="1000"/>
              </a:spcBef>
              <a:spcAft>
                <a:spcPts val="0"/>
              </a:spcAft>
              <a:buNone/>
              <a:defRPr>
                <a:solidFill>
                  <a:schemeClr val="lt1"/>
                </a:solidFill>
                <a:latin typeface="Public Sans"/>
                <a:ea typeface="Public Sans"/>
                <a:cs typeface="Public Sans"/>
                <a:sym typeface="Public Sans"/>
              </a:defRPr>
            </a:lvl6pPr>
            <a:lvl7pPr lvl="6" rtl="0">
              <a:spcBef>
                <a:spcPts val="1000"/>
              </a:spcBef>
              <a:spcAft>
                <a:spcPts val="0"/>
              </a:spcAft>
              <a:buNone/>
              <a:defRPr>
                <a:solidFill>
                  <a:schemeClr val="lt1"/>
                </a:solidFill>
                <a:latin typeface="Public Sans"/>
                <a:ea typeface="Public Sans"/>
                <a:cs typeface="Public Sans"/>
                <a:sym typeface="Public Sans"/>
              </a:defRPr>
            </a:lvl7pPr>
            <a:lvl8pPr lvl="7" rtl="0">
              <a:spcBef>
                <a:spcPts val="1000"/>
              </a:spcBef>
              <a:spcAft>
                <a:spcPts val="0"/>
              </a:spcAft>
              <a:buNone/>
              <a:defRPr>
                <a:solidFill>
                  <a:schemeClr val="lt1"/>
                </a:solidFill>
                <a:latin typeface="Public Sans"/>
                <a:ea typeface="Public Sans"/>
                <a:cs typeface="Public Sans"/>
                <a:sym typeface="Public Sans"/>
              </a:defRPr>
            </a:lvl8pPr>
            <a:lvl9pPr lvl="8" rtl="0">
              <a:spcBef>
                <a:spcPts val="1000"/>
              </a:spcBef>
              <a:spcAft>
                <a:spcPts val="1000"/>
              </a:spcAft>
              <a:buNone/>
              <a:defRPr>
                <a:solidFill>
                  <a:schemeClr val="lt1"/>
                </a:solidFill>
                <a:latin typeface="Public Sans"/>
                <a:ea typeface="Public Sans"/>
                <a:cs typeface="Public Sans"/>
                <a:sym typeface="Public Sans"/>
              </a:defRPr>
            </a:lvl9pPr>
          </a:lstStyle>
          <a:p>
            <a:endParaRPr/>
          </a:p>
        </p:txBody>
      </p:sp>
      <p:sp>
        <p:nvSpPr>
          <p:cNvPr id="192" name="Google Shape;192;p26"/>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Public Sans"/>
                <a:ea typeface="Public Sans"/>
                <a:cs typeface="Public Sans"/>
                <a:sym typeface="Public Sans"/>
              </a:defRPr>
            </a:lvl1pPr>
            <a:lvl2pPr lvl="1" rtl="0">
              <a:spcBef>
                <a:spcPts val="0"/>
              </a:spcBef>
              <a:spcAft>
                <a:spcPts val="0"/>
              </a:spcAft>
              <a:buNone/>
              <a:defRPr sz="1000">
                <a:solidFill>
                  <a:schemeClr val="lt1"/>
                </a:solidFill>
                <a:latin typeface="Public Sans"/>
                <a:ea typeface="Public Sans"/>
                <a:cs typeface="Public Sans"/>
                <a:sym typeface="Public Sans"/>
              </a:defRPr>
            </a:lvl2pPr>
            <a:lvl3pPr lvl="2" rtl="0">
              <a:spcBef>
                <a:spcPts val="0"/>
              </a:spcBef>
              <a:spcAft>
                <a:spcPts val="0"/>
              </a:spcAft>
              <a:buNone/>
              <a:defRPr sz="1000">
                <a:solidFill>
                  <a:schemeClr val="lt1"/>
                </a:solidFill>
                <a:latin typeface="Public Sans"/>
                <a:ea typeface="Public Sans"/>
                <a:cs typeface="Public Sans"/>
                <a:sym typeface="Public Sans"/>
              </a:defRPr>
            </a:lvl3pPr>
            <a:lvl4pPr lvl="3" rtl="0">
              <a:spcBef>
                <a:spcPts val="0"/>
              </a:spcBef>
              <a:spcAft>
                <a:spcPts val="0"/>
              </a:spcAft>
              <a:buNone/>
              <a:defRPr sz="1000">
                <a:solidFill>
                  <a:schemeClr val="lt1"/>
                </a:solidFill>
                <a:latin typeface="Public Sans"/>
                <a:ea typeface="Public Sans"/>
                <a:cs typeface="Public Sans"/>
                <a:sym typeface="Public Sans"/>
              </a:defRPr>
            </a:lvl4pPr>
            <a:lvl5pPr lvl="4" rtl="0">
              <a:spcBef>
                <a:spcPts val="0"/>
              </a:spcBef>
              <a:spcAft>
                <a:spcPts val="0"/>
              </a:spcAft>
              <a:buNone/>
              <a:defRPr sz="1000">
                <a:solidFill>
                  <a:schemeClr val="lt1"/>
                </a:solidFill>
                <a:latin typeface="Public Sans"/>
                <a:ea typeface="Public Sans"/>
                <a:cs typeface="Public Sans"/>
                <a:sym typeface="Public Sans"/>
              </a:defRPr>
            </a:lvl5pPr>
            <a:lvl6pPr lvl="5" rtl="0">
              <a:spcBef>
                <a:spcPts val="0"/>
              </a:spcBef>
              <a:spcAft>
                <a:spcPts val="0"/>
              </a:spcAft>
              <a:buNone/>
              <a:defRPr sz="1000">
                <a:solidFill>
                  <a:schemeClr val="lt1"/>
                </a:solidFill>
                <a:latin typeface="Public Sans"/>
                <a:ea typeface="Public Sans"/>
                <a:cs typeface="Public Sans"/>
                <a:sym typeface="Public Sans"/>
              </a:defRPr>
            </a:lvl6pPr>
            <a:lvl7pPr lvl="6" rtl="0">
              <a:spcBef>
                <a:spcPts val="0"/>
              </a:spcBef>
              <a:spcAft>
                <a:spcPts val="0"/>
              </a:spcAft>
              <a:buNone/>
              <a:defRPr sz="1000">
                <a:solidFill>
                  <a:schemeClr val="lt1"/>
                </a:solidFill>
                <a:latin typeface="Public Sans"/>
                <a:ea typeface="Public Sans"/>
                <a:cs typeface="Public Sans"/>
                <a:sym typeface="Public Sans"/>
              </a:defRPr>
            </a:lvl7pPr>
            <a:lvl8pPr lvl="7" rtl="0">
              <a:spcBef>
                <a:spcPts val="0"/>
              </a:spcBef>
              <a:spcAft>
                <a:spcPts val="0"/>
              </a:spcAft>
              <a:buNone/>
              <a:defRPr sz="1000">
                <a:solidFill>
                  <a:schemeClr val="lt1"/>
                </a:solidFill>
                <a:latin typeface="Public Sans"/>
                <a:ea typeface="Public Sans"/>
                <a:cs typeface="Public Sans"/>
                <a:sym typeface="Public Sans"/>
              </a:defRPr>
            </a:lvl8pPr>
            <a:lvl9pPr lvl="8" rtl="0">
              <a:spcBef>
                <a:spcPts val="0"/>
              </a:spcBef>
              <a:spcAft>
                <a:spcPts val="0"/>
              </a:spcAft>
              <a:buNone/>
              <a:defRPr sz="1000">
                <a:solidFill>
                  <a:schemeClr val="lt1"/>
                </a:solidFill>
                <a:latin typeface="Public Sans"/>
                <a:ea typeface="Public Sans"/>
                <a:cs typeface="Public Sans"/>
                <a:sym typeface="Public Sans"/>
              </a:defRPr>
            </a:lvl9pPr>
          </a:lstStyle>
          <a:p>
            <a:endParaRPr/>
          </a:p>
        </p:txBody>
      </p:sp>
      <p:sp>
        <p:nvSpPr>
          <p:cNvPr id="193" name="Google Shape;193;p2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orient="horz" pos="2736">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X - Avslutning med kontaktinfo - Alt 1">
  <p:cSld name="avslutningsslide_1">
    <p:bg>
      <p:bgPr>
        <a:solidFill>
          <a:srgbClr val="000000"/>
        </a:solidFill>
        <a:effectLst/>
      </p:bgPr>
    </p:bg>
    <p:spTree>
      <p:nvGrpSpPr>
        <p:cNvPr id="1" name="Shape 198"/>
        <p:cNvGrpSpPr/>
        <p:nvPr/>
      </p:nvGrpSpPr>
      <p:grpSpPr>
        <a:xfrm>
          <a:off x="0" y="0"/>
          <a:ext cx="0" cy="0"/>
          <a:chOff x="0" y="0"/>
          <a:chExt cx="0" cy="0"/>
        </a:xfrm>
      </p:grpSpPr>
      <p:sp>
        <p:nvSpPr>
          <p:cNvPr id="199" name="Google Shape;199;p28"/>
          <p:cNvSpPr/>
          <p:nvPr/>
        </p:nvSpPr>
        <p:spPr>
          <a:xfrm>
            <a:off x="150" y="3343275"/>
            <a:ext cx="9144000" cy="1800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Public Sans"/>
              <a:ea typeface="Public Sans"/>
              <a:cs typeface="Public Sans"/>
              <a:sym typeface="Public Sans"/>
            </a:endParaRPr>
          </a:p>
        </p:txBody>
      </p:sp>
      <p:pic>
        <p:nvPicPr>
          <p:cNvPr id="200" name="Google Shape;200;p28"/>
          <p:cNvPicPr preferRelativeResize="0"/>
          <p:nvPr/>
        </p:nvPicPr>
        <p:blipFill rotWithShape="1">
          <a:blip r:embed="rId2">
            <a:alphaModFix/>
          </a:blip>
          <a:srcRect r="40391"/>
          <a:stretch/>
        </p:blipFill>
        <p:spPr>
          <a:xfrm>
            <a:off x="1024801" y="3920825"/>
            <a:ext cx="2169927" cy="658250"/>
          </a:xfrm>
          <a:prstGeom prst="rect">
            <a:avLst/>
          </a:prstGeom>
          <a:noFill/>
          <a:ln>
            <a:noFill/>
          </a:ln>
        </p:spPr>
      </p:pic>
      <p:sp>
        <p:nvSpPr>
          <p:cNvPr id="201" name="Google Shape;201;p28"/>
          <p:cNvSpPr txBox="1">
            <a:spLocks noGrp="1"/>
          </p:cNvSpPr>
          <p:nvPr>
            <p:ph type="title"/>
          </p:nvPr>
        </p:nvSpPr>
        <p:spPr>
          <a:xfrm>
            <a:off x="3235575" y="3920825"/>
            <a:ext cx="5189400" cy="380100"/>
          </a:xfrm>
          <a:prstGeom prst="rect">
            <a:avLst/>
          </a:prstGeom>
        </p:spPr>
        <p:txBody>
          <a:bodyPr spcFirstLastPara="1" wrap="square" lIns="0" tIns="0" rIns="0" bIns="0" anchor="t" anchorCtr="0">
            <a:noAutofit/>
          </a:bodyPr>
          <a:lstStyle>
            <a:lvl1pPr lvl="0">
              <a:spcBef>
                <a:spcPts val="0"/>
              </a:spcBef>
              <a:spcAft>
                <a:spcPts val="0"/>
              </a:spcAft>
              <a:buNone/>
              <a:defRPr sz="2200">
                <a:solidFill>
                  <a:srgbClr val="FFFFFF"/>
                </a:solidFill>
                <a:latin typeface="Public Sans Thin"/>
                <a:ea typeface="Public Sans Thin"/>
                <a:cs typeface="Public Sans Thin"/>
                <a:sym typeface="Public Sans Thin"/>
              </a:defRPr>
            </a:lvl1pPr>
            <a:lvl2pPr lvl="1">
              <a:spcBef>
                <a:spcPts val="0"/>
              </a:spcBef>
              <a:spcAft>
                <a:spcPts val="0"/>
              </a:spcAft>
              <a:buNone/>
              <a:defRPr sz="2200">
                <a:solidFill>
                  <a:srgbClr val="FFFFFF"/>
                </a:solidFill>
              </a:defRPr>
            </a:lvl2pPr>
            <a:lvl3pPr lvl="2">
              <a:spcBef>
                <a:spcPts val="0"/>
              </a:spcBef>
              <a:spcAft>
                <a:spcPts val="0"/>
              </a:spcAft>
              <a:buNone/>
              <a:defRPr sz="2200">
                <a:solidFill>
                  <a:srgbClr val="FFFFFF"/>
                </a:solidFill>
              </a:defRPr>
            </a:lvl3pPr>
            <a:lvl4pPr lvl="3">
              <a:spcBef>
                <a:spcPts val="0"/>
              </a:spcBef>
              <a:spcAft>
                <a:spcPts val="0"/>
              </a:spcAft>
              <a:buNone/>
              <a:defRPr sz="2200">
                <a:solidFill>
                  <a:srgbClr val="FFFFFF"/>
                </a:solidFill>
              </a:defRPr>
            </a:lvl4pPr>
            <a:lvl5pPr lvl="4">
              <a:spcBef>
                <a:spcPts val="0"/>
              </a:spcBef>
              <a:spcAft>
                <a:spcPts val="0"/>
              </a:spcAft>
              <a:buNone/>
              <a:defRPr sz="2200">
                <a:solidFill>
                  <a:srgbClr val="FFFFFF"/>
                </a:solidFill>
              </a:defRPr>
            </a:lvl5pPr>
            <a:lvl6pPr lvl="5">
              <a:spcBef>
                <a:spcPts val="0"/>
              </a:spcBef>
              <a:spcAft>
                <a:spcPts val="0"/>
              </a:spcAft>
              <a:buNone/>
              <a:defRPr sz="2200">
                <a:solidFill>
                  <a:srgbClr val="FFFFFF"/>
                </a:solidFill>
              </a:defRPr>
            </a:lvl6pPr>
            <a:lvl7pPr lvl="6">
              <a:spcBef>
                <a:spcPts val="0"/>
              </a:spcBef>
              <a:spcAft>
                <a:spcPts val="0"/>
              </a:spcAft>
              <a:buNone/>
              <a:defRPr sz="2200">
                <a:solidFill>
                  <a:srgbClr val="FFFFFF"/>
                </a:solidFill>
              </a:defRPr>
            </a:lvl7pPr>
            <a:lvl8pPr lvl="7">
              <a:spcBef>
                <a:spcPts val="0"/>
              </a:spcBef>
              <a:spcAft>
                <a:spcPts val="0"/>
              </a:spcAft>
              <a:buNone/>
              <a:defRPr sz="2200">
                <a:solidFill>
                  <a:srgbClr val="FFFFFF"/>
                </a:solidFill>
              </a:defRPr>
            </a:lvl8pPr>
            <a:lvl9pPr lvl="8">
              <a:spcBef>
                <a:spcPts val="0"/>
              </a:spcBef>
              <a:spcAft>
                <a:spcPts val="0"/>
              </a:spcAft>
              <a:buNone/>
              <a:defRPr sz="2200">
                <a:solidFill>
                  <a:srgbClr val="FFFFFF"/>
                </a:solidFill>
              </a:defRPr>
            </a:lvl9pPr>
          </a:lstStyle>
          <a:p>
            <a:endParaRPr/>
          </a:p>
        </p:txBody>
      </p:sp>
      <p:sp>
        <p:nvSpPr>
          <p:cNvPr id="202" name="Google Shape;202;p28"/>
          <p:cNvSpPr txBox="1">
            <a:spLocks noGrp="1"/>
          </p:cNvSpPr>
          <p:nvPr>
            <p:ph type="title" idx="2"/>
          </p:nvPr>
        </p:nvSpPr>
        <p:spPr>
          <a:xfrm>
            <a:off x="3235575" y="4363575"/>
            <a:ext cx="10242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3" name="Google Shape;203;p28"/>
          <p:cNvSpPr txBox="1">
            <a:spLocks noGrp="1"/>
          </p:cNvSpPr>
          <p:nvPr>
            <p:ph type="title" idx="3"/>
          </p:nvPr>
        </p:nvSpPr>
        <p:spPr>
          <a:xfrm>
            <a:off x="4450900" y="4363575"/>
            <a:ext cx="39741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4" name="Google Shape;204;p28"/>
          <p:cNvSpPr txBox="1">
            <a:spLocks noGrp="1"/>
          </p:cNvSpPr>
          <p:nvPr>
            <p:ph type="title" idx="4"/>
          </p:nvPr>
        </p:nvSpPr>
        <p:spPr>
          <a:xfrm>
            <a:off x="-5075" y="1093375"/>
            <a:ext cx="9144000" cy="2104800"/>
          </a:xfrm>
          <a:prstGeom prst="rect">
            <a:avLst/>
          </a:prstGeom>
        </p:spPr>
        <p:txBody>
          <a:bodyPr spcFirstLastPara="1" wrap="square" lIns="0" tIns="0" rIns="0" bIns="0" anchor="t" anchorCtr="0">
            <a:noAutofit/>
          </a:bodyPr>
          <a:lstStyle>
            <a:lvl1pPr lvl="0" algn="ctr">
              <a:spcBef>
                <a:spcPts val="0"/>
              </a:spcBef>
              <a:spcAft>
                <a:spcPts val="0"/>
              </a:spcAft>
              <a:buNone/>
              <a:defRPr sz="6400">
                <a:solidFill>
                  <a:srgbClr val="FFFFFF"/>
                </a:solidFill>
              </a:defRPr>
            </a:lvl1pPr>
            <a:lvl2pPr lvl="1" algn="ctr">
              <a:spcBef>
                <a:spcPts val="0"/>
              </a:spcBef>
              <a:spcAft>
                <a:spcPts val="0"/>
              </a:spcAft>
              <a:buNone/>
              <a:defRPr sz="7200">
                <a:solidFill>
                  <a:srgbClr val="FFFFFF"/>
                </a:solidFill>
              </a:defRPr>
            </a:lvl2pPr>
            <a:lvl3pPr lvl="2" algn="ctr">
              <a:spcBef>
                <a:spcPts val="0"/>
              </a:spcBef>
              <a:spcAft>
                <a:spcPts val="0"/>
              </a:spcAft>
              <a:buNone/>
              <a:defRPr sz="7200">
                <a:solidFill>
                  <a:srgbClr val="FFFFFF"/>
                </a:solidFill>
              </a:defRPr>
            </a:lvl3pPr>
            <a:lvl4pPr lvl="3" algn="ctr">
              <a:spcBef>
                <a:spcPts val="0"/>
              </a:spcBef>
              <a:spcAft>
                <a:spcPts val="0"/>
              </a:spcAft>
              <a:buNone/>
              <a:defRPr sz="7200">
                <a:solidFill>
                  <a:srgbClr val="FFFFFF"/>
                </a:solidFill>
              </a:defRPr>
            </a:lvl4pPr>
            <a:lvl5pPr lvl="4" algn="ctr">
              <a:spcBef>
                <a:spcPts val="0"/>
              </a:spcBef>
              <a:spcAft>
                <a:spcPts val="0"/>
              </a:spcAft>
              <a:buNone/>
              <a:defRPr sz="7200">
                <a:solidFill>
                  <a:srgbClr val="FFFFFF"/>
                </a:solidFill>
              </a:defRPr>
            </a:lvl5pPr>
            <a:lvl6pPr lvl="5" algn="ctr">
              <a:spcBef>
                <a:spcPts val="0"/>
              </a:spcBef>
              <a:spcAft>
                <a:spcPts val="0"/>
              </a:spcAft>
              <a:buNone/>
              <a:defRPr sz="7200">
                <a:solidFill>
                  <a:srgbClr val="FFFFFF"/>
                </a:solidFill>
              </a:defRPr>
            </a:lvl6pPr>
            <a:lvl7pPr lvl="6" algn="ctr">
              <a:spcBef>
                <a:spcPts val="0"/>
              </a:spcBef>
              <a:spcAft>
                <a:spcPts val="0"/>
              </a:spcAft>
              <a:buNone/>
              <a:defRPr sz="7200">
                <a:solidFill>
                  <a:srgbClr val="FFFFFF"/>
                </a:solidFill>
              </a:defRPr>
            </a:lvl7pPr>
            <a:lvl8pPr lvl="7" algn="ctr">
              <a:spcBef>
                <a:spcPts val="0"/>
              </a:spcBef>
              <a:spcAft>
                <a:spcPts val="0"/>
              </a:spcAft>
              <a:buNone/>
              <a:defRPr sz="7200">
                <a:solidFill>
                  <a:srgbClr val="FFFFFF"/>
                </a:solidFill>
              </a:defRPr>
            </a:lvl8pPr>
            <a:lvl9pPr lvl="8" algn="ctr">
              <a:spcBef>
                <a:spcPts val="0"/>
              </a:spcBef>
              <a:spcAft>
                <a:spcPts val="0"/>
              </a:spcAft>
              <a:buNone/>
              <a:defRPr sz="7200">
                <a:solidFill>
                  <a:srgbClr val="FFFFFF"/>
                </a:solidFill>
              </a:defRPr>
            </a:lvl9pPr>
          </a:lstStyle>
          <a:p>
            <a:endParaRPr/>
          </a:p>
        </p:txBody>
      </p:sp>
      <p:cxnSp>
        <p:nvCxnSpPr>
          <p:cNvPr id="205" name="Google Shape;205;p28"/>
          <p:cNvCxnSpPr/>
          <p:nvPr/>
        </p:nvCxnSpPr>
        <p:spPr>
          <a:xfrm>
            <a:off x="4338638" y="4419600"/>
            <a:ext cx="0" cy="159600"/>
          </a:xfrm>
          <a:prstGeom prst="straightConnector1">
            <a:avLst/>
          </a:prstGeom>
          <a:noFill/>
          <a:ln w="9525" cap="flat" cmpd="sng">
            <a:solidFill>
              <a:srgbClr val="FFFFFF"/>
            </a:solidFill>
            <a:prstDash val="solid"/>
            <a:round/>
            <a:headEnd type="none" w="med" len="med"/>
            <a:tailEnd type="none" w="med" len="med"/>
          </a:ln>
        </p:spPr>
      </p:cxnSp>
      <p:sp>
        <p:nvSpPr>
          <p:cNvPr id="206" name="Google Shape;206;p28"/>
          <p:cNvSpPr txBox="1"/>
          <p:nvPr/>
        </p:nvSpPr>
        <p:spPr>
          <a:xfrm>
            <a:off x="9678725" y="3423725"/>
            <a:ext cx="1522800" cy="87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x-none" sz="1800">
                <a:solidFill>
                  <a:srgbClr val="FF0000"/>
                </a:solidFill>
              </a:rPr>
              <a:t>Beskjær bildet hit</a:t>
            </a:r>
            <a:endParaRPr sz="1800">
              <a:solidFill>
                <a:srgbClr val="FF0000"/>
              </a:solidFill>
            </a:endParaRPr>
          </a:p>
          <a:p>
            <a:pPr marL="0" lvl="0" indent="0" algn="l" rtl="0">
              <a:spcBef>
                <a:spcPts val="0"/>
              </a:spcBef>
              <a:spcAft>
                <a:spcPts val="0"/>
              </a:spcAft>
              <a:buNone/>
            </a:pPr>
            <a:r>
              <a:rPr lang="x-none" sz="1800">
                <a:solidFill>
                  <a:srgbClr val="FF0000"/>
                </a:solidFill>
              </a:rPr>
              <a:t>dersom du </a:t>
            </a:r>
            <a:endParaRPr sz="1800">
              <a:solidFill>
                <a:srgbClr val="FF0000"/>
              </a:solidFill>
            </a:endParaRPr>
          </a:p>
          <a:p>
            <a:pPr marL="0" lvl="0" indent="0" algn="l" rtl="0">
              <a:spcBef>
                <a:spcPts val="0"/>
              </a:spcBef>
              <a:spcAft>
                <a:spcPts val="0"/>
              </a:spcAft>
              <a:buNone/>
            </a:pPr>
            <a:r>
              <a:rPr lang="x-none" sz="1800">
                <a:solidFill>
                  <a:srgbClr val="FF0000"/>
                </a:solidFill>
              </a:rPr>
              <a:t>bruker bilde </a:t>
            </a:r>
            <a:endParaRPr sz="1800">
              <a:solidFill>
                <a:srgbClr val="FF0000"/>
              </a:solidFill>
            </a:endParaRPr>
          </a:p>
          <a:p>
            <a:pPr marL="0" lvl="0" indent="0" algn="l" rtl="0">
              <a:spcBef>
                <a:spcPts val="0"/>
              </a:spcBef>
              <a:spcAft>
                <a:spcPts val="0"/>
              </a:spcAft>
              <a:buNone/>
            </a:pPr>
            <a:r>
              <a:rPr lang="x-none" sz="1800">
                <a:solidFill>
                  <a:srgbClr val="FF0000"/>
                </a:solidFill>
              </a:rPr>
              <a:t>bak</a:t>
            </a:r>
            <a:endParaRPr sz="1800">
              <a:solidFill>
                <a:srgbClr val="FF0000"/>
              </a:solidFill>
            </a:endParaRPr>
          </a:p>
        </p:txBody>
      </p:sp>
      <p:sp>
        <p:nvSpPr>
          <p:cNvPr id="207" name="Google Shape;207;p28"/>
          <p:cNvSpPr/>
          <p:nvPr/>
        </p:nvSpPr>
        <p:spPr>
          <a:xfrm rot="5400000">
            <a:off x="9182175" y="3323088"/>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orient="horz" pos="2900">
          <p15:clr>
            <a:srgbClr val="FA7B17"/>
          </p15:clr>
        </p15:guide>
        <p15:guide id="2" orient="horz" pos="2470">
          <p15:clr>
            <a:srgbClr val="FA7B17"/>
          </p15:clr>
        </p15:guide>
        <p15:guide id="3" orient="horz" pos="2222">
          <p15:clr>
            <a:srgbClr val="FA7B17"/>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X - Avslutning med kontaktinfo - Alt 2">
  <p:cSld name="avslutningsslide_1_1">
    <p:bg>
      <p:bgPr>
        <a:solidFill>
          <a:srgbClr val="000000"/>
        </a:solidFill>
        <a:effectLst/>
      </p:bgPr>
    </p:bg>
    <p:spTree>
      <p:nvGrpSpPr>
        <p:cNvPr id="1" name="Shape 209"/>
        <p:cNvGrpSpPr/>
        <p:nvPr/>
      </p:nvGrpSpPr>
      <p:grpSpPr>
        <a:xfrm>
          <a:off x="0" y="0"/>
          <a:ext cx="0" cy="0"/>
          <a:chOff x="0" y="0"/>
          <a:chExt cx="0" cy="0"/>
        </a:xfrm>
      </p:grpSpPr>
      <p:sp>
        <p:nvSpPr>
          <p:cNvPr id="210" name="Google Shape;210;p29"/>
          <p:cNvSpPr/>
          <p:nvPr/>
        </p:nvSpPr>
        <p:spPr>
          <a:xfrm>
            <a:off x="0" y="0"/>
            <a:ext cx="3276300" cy="5143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1" name="Google Shape;211;p29"/>
          <p:cNvPicPr preferRelativeResize="0"/>
          <p:nvPr/>
        </p:nvPicPr>
        <p:blipFill>
          <a:blip r:embed="rId2">
            <a:alphaModFix/>
          </a:blip>
          <a:stretch>
            <a:fillRect/>
          </a:stretch>
        </p:blipFill>
        <p:spPr>
          <a:xfrm>
            <a:off x="720000" y="4556200"/>
            <a:ext cx="2030219" cy="368675"/>
          </a:xfrm>
          <a:prstGeom prst="rect">
            <a:avLst/>
          </a:prstGeom>
          <a:noFill/>
          <a:ln>
            <a:noFill/>
          </a:ln>
        </p:spPr>
      </p:pic>
      <p:sp>
        <p:nvSpPr>
          <p:cNvPr id="212" name="Google Shape;212;p29"/>
          <p:cNvSpPr txBox="1">
            <a:spLocks noGrp="1"/>
          </p:cNvSpPr>
          <p:nvPr>
            <p:ph type="title"/>
          </p:nvPr>
        </p:nvSpPr>
        <p:spPr>
          <a:xfrm>
            <a:off x="725625" y="2185525"/>
            <a:ext cx="2143800" cy="639000"/>
          </a:xfrm>
          <a:prstGeom prst="rect">
            <a:avLst/>
          </a:prstGeom>
        </p:spPr>
        <p:txBody>
          <a:bodyPr spcFirstLastPara="1" wrap="square" lIns="0" tIns="0" rIns="0" bIns="0" anchor="b" anchorCtr="0">
            <a:noAutofit/>
          </a:bodyPr>
          <a:lstStyle>
            <a:lvl1pPr lvl="0">
              <a:spcBef>
                <a:spcPts val="0"/>
              </a:spcBef>
              <a:spcAft>
                <a:spcPts val="0"/>
              </a:spcAft>
              <a:buNone/>
              <a:defRPr sz="2000">
                <a:solidFill>
                  <a:srgbClr val="FFFFFF"/>
                </a:solidFill>
                <a:latin typeface="Open Sans SemiBold"/>
                <a:ea typeface="Open Sans SemiBold"/>
                <a:cs typeface="Open Sans SemiBold"/>
                <a:sym typeface="Open Sans SemiBold"/>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213" name="Google Shape;213;p29"/>
          <p:cNvSpPr txBox="1"/>
          <p:nvPr/>
        </p:nvSpPr>
        <p:spPr>
          <a:xfrm>
            <a:off x="3389950" y="-499325"/>
            <a:ext cx="3513300" cy="59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x-none" sz="1800">
                <a:solidFill>
                  <a:srgbClr val="FF0000"/>
                </a:solidFill>
              </a:rPr>
              <a:t>Beskjær bildet hit</a:t>
            </a:r>
            <a:endParaRPr sz="1800">
              <a:solidFill>
                <a:srgbClr val="FF0000"/>
              </a:solidFill>
            </a:endParaRPr>
          </a:p>
        </p:txBody>
      </p:sp>
      <p:sp>
        <p:nvSpPr>
          <p:cNvPr id="214" name="Google Shape;214;p29"/>
          <p:cNvSpPr/>
          <p:nvPr/>
        </p:nvSpPr>
        <p:spPr>
          <a:xfrm>
            <a:off x="2869400" y="-452937"/>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9"/>
          <p:cNvSpPr txBox="1">
            <a:spLocks noGrp="1"/>
          </p:cNvSpPr>
          <p:nvPr>
            <p:ph type="title" idx="2"/>
          </p:nvPr>
        </p:nvSpPr>
        <p:spPr>
          <a:xfrm>
            <a:off x="729525" y="771525"/>
            <a:ext cx="2087100" cy="747600"/>
          </a:xfrm>
          <a:prstGeom prst="rect">
            <a:avLst/>
          </a:prstGeom>
        </p:spPr>
        <p:txBody>
          <a:bodyPr spcFirstLastPara="1" wrap="square" lIns="0" tIns="0" rIns="0" bIns="0" anchor="t" anchorCtr="0">
            <a:noAutofit/>
          </a:bodyPr>
          <a:lstStyle>
            <a:lvl1pPr lvl="0">
              <a:spcBef>
                <a:spcPts val="0"/>
              </a:spcBef>
              <a:spcAft>
                <a:spcPts val="0"/>
              </a:spcAft>
              <a:buNone/>
              <a:defRPr>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216" name="Google Shape;216;p29"/>
          <p:cNvSpPr txBox="1">
            <a:spLocks noGrp="1"/>
          </p:cNvSpPr>
          <p:nvPr>
            <p:ph type="title" idx="3"/>
          </p:nvPr>
        </p:nvSpPr>
        <p:spPr>
          <a:xfrm>
            <a:off x="720000" y="2905250"/>
            <a:ext cx="2149500" cy="229800"/>
          </a:xfrm>
          <a:prstGeom prst="rect">
            <a:avLst/>
          </a:prstGeom>
        </p:spPr>
        <p:txBody>
          <a:bodyPr spcFirstLastPara="1" wrap="square" lIns="0" tIns="0" rIns="0" bIns="0" anchor="t" anchorCtr="0">
            <a:noAutofit/>
          </a:bodyPr>
          <a:lstStyle>
            <a:lvl1pPr lvl="0">
              <a:spcBef>
                <a:spcPts val="0"/>
              </a:spcBef>
              <a:spcAft>
                <a:spcPts val="0"/>
              </a:spcAft>
              <a:buNone/>
              <a:defRPr sz="1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217" name="Google Shape;217;p29"/>
          <p:cNvSpPr txBox="1">
            <a:spLocks noGrp="1"/>
          </p:cNvSpPr>
          <p:nvPr>
            <p:ph type="title" idx="4"/>
          </p:nvPr>
        </p:nvSpPr>
        <p:spPr>
          <a:xfrm>
            <a:off x="720000" y="3161100"/>
            <a:ext cx="2299500" cy="2298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218" name="Google Shape;218;p2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cSld>
  <p:clrMapOvr>
    <a:masterClrMapping/>
  </p:clrMapOvr>
  <p:extLst>
    <p:ext uri="{DCECCB84-F9BA-43D5-87BE-67443E8EF086}">
      <p15:sldGuideLst xmlns:p15="http://schemas.microsoft.com/office/powerpoint/2012/main">
        <p15:guide id="1" orient="horz" pos="2268">
          <p15:clr>
            <a:srgbClr val="FA7B17"/>
          </p15:clr>
        </p15:guide>
        <p15:guide id="2" orient="horz" pos="2485">
          <p15:clr>
            <a:srgbClr val="FA7B17"/>
          </p15:clr>
        </p15:guide>
        <p15:guide id="3" pos="1924">
          <p15:clr>
            <a:srgbClr val="FA7B17"/>
          </p15:clr>
        </p15:guide>
        <p15:guide id="4" pos="1696">
          <p15:clr>
            <a:srgbClr val="FA7B17"/>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FFFFFF"/>
        </a:solidFill>
        <a:effectLst/>
      </p:bgPr>
    </p:bg>
    <p:spTree>
      <p:nvGrpSpPr>
        <p:cNvPr id="1" name="Shape 219"/>
        <p:cNvGrpSpPr/>
        <p:nvPr/>
      </p:nvGrpSpPr>
      <p:grpSpPr>
        <a:xfrm>
          <a:off x="0" y="0"/>
          <a:ext cx="0" cy="0"/>
          <a:chOff x="0" y="0"/>
          <a:chExt cx="0" cy="0"/>
        </a:xfrm>
      </p:grpSpPr>
      <p:sp>
        <p:nvSpPr>
          <p:cNvPr id="220" name="Google Shape;220;p30"/>
          <p:cNvSpPr/>
          <p:nvPr/>
        </p:nvSpPr>
        <p:spPr>
          <a:xfrm>
            <a:off x="0" y="0"/>
            <a:ext cx="9144000" cy="5143500"/>
          </a:xfrm>
          <a:prstGeom prst="rect">
            <a:avLst/>
          </a:prstGeom>
          <a:solidFill>
            <a:srgbClr val="231F20">
              <a:alpha val="73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Public Sans"/>
              <a:ea typeface="Public Sans"/>
              <a:cs typeface="Public Sans"/>
              <a:sym typeface="Public Sans"/>
            </a:endParaRPr>
          </a:p>
        </p:txBody>
      </p:sp>
      <p:sp>
        <p:nvSpPr>
          <p:cNvPr id="221" name="Google Shape;221;p30"/>
          <p:cNvSpPr txBox="1">
            <a:spLocks noGrp="1"/>
          </p:cNvSpPr>
          <p:nvPr>
            <p:ph type="title"/>
          </p:nvPr>
        </p:nvSpPr>
        <p:spPr>
          <a:xfrm>
            <a:off x="993525" y="1342775"/>
            <a:ext cx="7156800" cy="14163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22" name="Google Shape;222;p30"/>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x-none"/>
              <a:t>‹#›</a:t>
            </a:fld>
            <a:endParaRPr/>
          </a:p>
        </p:txBody>
      </p:sp>
      <p:sp>
        <p:nvSpPr>
          <p:cNvPr id="223" name="Google Shape;223;p30"/>
          <p:cNvSpPr txBox="1">
            <a:spLocks noGrp="1"/>
          </p:cNvSpPr>
          <p:nvPr>
            <p:ph type="subTitle" idx="1"/>
          </p:nvPr>
        </p:nvSpPr>
        <p:spPr>
          <a:xfrm>
            <a:off x="1013625" y="3098150"/>
            <a:ext cx="7116600" cy="792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1600"/>
              <a:buFont typeface="Public Sans"/>
              <a:buNone/>
              <a:defRPr>
                <a:latin typeface="Public Sans"/>
                <a:ea typeface="Public Sans"/>
                <a:cs typeface="Public Sans"/>
                <a:sym typeface="Public Sans"/>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Forside">
  <p:cSld name="TITLE_1">
    <p:spTree>
      <p:nvGrpSpPr>
        <p:cNvPr id="1" name="Shape 224"/>
        <p:cNvGrpSpPr/>
        <p:nvPr/>
      </p:nvGrpSpPr>
      <p:grpSpPr>
        <a:xfrm>
          <a:off x="0" y="0"/>
          <a:ext cx="0" cy="0"/>
          <a:chOff x="0" y="0"/>
          <a:chExt cx="0" cy="0"/>
        </a:xfrm>
      </p:grpSpPr>
      <p:sp>
        <p:nvSpPr>
          <p:cNvPr id="225" name="Google Shape;225;p31"/>
          <p:cNvSpPr/>
          <p:nvPr/>
        </p:nvSpPr>
        <p:spPr>
          <a:xfrm>
            <a:off x="0" y="4342670"/>
            <a:ext cx="9153600" cy="8007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1"/>
          <p:cNvSpPr/>
          <p:nvPr/>
        </p:nvSpPr>
        <p:spPr>
          <a:xfrm>
            <a:off x="0" y="0"/>
            <a:ext cx="9144000" cy="5143500"/>
          </a:xfrm>
          <a:prstGeom prst="rect">
            <a:avLst/>
          </a:prstGeom>
          <a:solidFill>
            <a:srgbClr val="000000">
              <a:alpha val="62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1"/>
          <p:cNvSpPr txBox="1">
            <a:spLocks noGrp="1"/>
          </p:cNvSpPr>
          <p:nvPr>
            <p:ph type="ctrTitle"/>
          </p:nvPr>
        </p:nvSpPr>
        <p:spPr>
          <a:xfrm>
            <a:off x="1003800" y="1644900"/>
            <a:ext cx="7434000" cy="1513200"/>
          </a:xfrm>
          <a:prstGeom prst="rect">
            <a:avLst/>
          </a:prstGeom>
        </p:spPr>
        <p:txBody>
          <a:bodyPr spcFirstLastPara="1" wrap="square" lIns="0" tIns="91425" rIns="91425" bIns="91425" anchor="t" anchorCtr="0">
            <a:noAutofit/>
          </a:bodyPr>
          <a:lstStyle>
            <a:lvl1pPr lvl="0" rtl="0">
              <a:spcBef>
                <a:spcPts val="0"/>
              </a:spcBef>
              <a:spcAft>
                <a:spcPts val="0"/>
              </a:spcAft>
              <a:buClr>
                <a:schemeClr val="lt1"/>
              </a:buClr>
              <a:buSzPts val="9000"/>
              <a:buNone/>
              <a:defRPr sz="9000" b="1">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228" name="Google Shape;228;p31"/>
          <p:cNvSpPr txBox="1">
            <a:spLocks noGrp="1"/>
          </p:cNvSpPr>
          <p:nvPr>
            <p:ph type="subTitle" idx="1"/>
          </p:nvPr>
        </p:nvSpPr>
        <p:spPr>
          <a:xfrm>
            <a:off x="1003800" y="1335600"/>
            <a:ext cx="6405000" cy="471900"/>
          </a:xfrm>
          <a:prstGeom prst="rect">
            <a:avLst/>
          </a:prstGeom>
        </p:spPr>
        <p:txBody>
          <a:bodyPr spcFirstLastPara="1" wrap="square" lIns="90000" tIns="91425" rIns="91425" bIns="91425" anchor="b" anchorCtr="0">
            <a:noAutofit/>
          </a:bodyPr>
          <a:lstStyle>
            <a:lvl1pPr lvl="0" rtl="0">
              <a:lnSpc>
                <a:spcPct val="100000"/>
              </a:lnSpc>
              <a:spcBef>
                <a:spcPts val="0"/>
              </a:spcBef>
              <a:spcAft>
                <a:spcPts val="0"/>
              </a:spcAft>
              <a:buSzPts val="1800"/>
              <a:buNone/>
              <a:defRPr sz="18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pic>
        <p:nvPicPr>
          <p:cNvPr id="229" name="Google Shape;229;p31"/>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230" name="Google Shape;230;p31"/>
          <p:cNvSpPr/>
          <p:nvPr/>
        </p:nvSpPr>
        <p:spPr>
          <a:xfrm>
            <a:off x="0" y="0"/>
            <a:ext cx="117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1"/>
          <p:cNvSpPr txBox="1"/>
          <p:nvPr/>
        </p:nvSpPr>
        <p:spPr>
          <a:xfrm>
            <a:off x="1080000" y="4493465"/>
            <a:ext cx="5365800" cy="2295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1100">
              <a:solidFill>
                <a:srgbClr val="FFFFFF"/>
              </a:solidFill>
              <a:latin typeface="Open Sans"/>
              <a:ea typeface="Open Sans"/>
              <a:cs typeface="Open Sans"/>
              <a:sym typeface="Open Sans"/>
            </a:endParaRPr>
          </a:p>
        </p:txBody>
      </p:sp>
      <p:sp>
        <p:nvSpPr>
          <p:cNvPr id="232" name="Google Shape;232;p31"/>
          <p:cNvSpPr txBox="1"/>
          <p:nvPr/>
        </p:nvSpPr>
        <p:spPr>
          <a:xfrm>
            <a:off x="1080000" y="4706875"/>
            <a:ext cx="2506500" cy="1752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700">
              <a:solidFill>
                <a:srgbClr val="FFFFFF"/>
              </a:solidFill>
              <a:latin typeface="Open Sans"/>
              <a:ea typeface="Open Sans"/>
              <a:cs typeface="Open Sans"/>
              <a:sym typeface="Open Sans"/>
            </a:endParaRPr>
          </a:p>
        </p:txBody>
      </p:sp>
      <p:sp>
        <p:nvSpPr>
          <p:cNvPr id="233" name="Google Shape;233;p31"/>
          <p:cNvSpPr txBox="1">
            <a:spLocks noGrp="1"/>
          </p:cNvSpPr>
          <p:nvPr>
            <p:ph type="subTitle" idx="2"/>
          </p:nvPr>
        </p:nvSpPr>
        <p:spPr>
          <a:xfrm>
            <a:off x="1080000" y="4465403"/>
            <a:ext cx="5365800" cy="291000"/>
          </a:xfrm>
          <a:prstGeom prst="rect">
            <a:avLst/>
          </a:prstGeom>
        </p:spPr>
        <p:txBody>
          <a:bodyPr spcFirstLastPara="1" wrap="square" lIns="0" tIns="91425" rIns="91425" bIns="91425" anchor="t" anchorCtr="0">
            <a:noAutofit/>
          </a:bodyPr>
          <a:lstStyle>
            <a:lvl1pPr lvl="0" rtl="0">
              <a:spcBef>
                <a:spcPts val="0"/>
              </a:spcBef>
              <a:spcAft>
                <a:spcPts val="0"/>
              </a:spcAft>
              <a:buNone/>
              <a:defRPr sz="1100">
                <a:solidFill>
                  <a:schemeClr val="lt1"/>
                </a:solidFill>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1000"/>
              </a:spcBef>
              <a:spcAft>
                <a:spcPts val="0"/>
              </a:spcAft>
              <a:buNone/>
              <a:defRPr>
                <a:solidFill>
                  <a:schemeClr val="lt1"/>
                </a:solidFill>
                <a:latin typeface="Open Sans"/>
                <a:ea typeface="Open Sans"/>
                <a:cs typeface="Open Sans"/>
                <a:sym typeface="Open Sans"/>
              </a:defRPr>
            </a:lvl3pPr>
            <a:lvl4pPr lvl="3" rtl="0">
              <a:spcBef>
                <a:spcPts val="1000"/>
              </a:spcBef>
              <a:spcAft>
                <a:spcPts val="0"/>
              </a:spcAft>
              <a:buNone/>
              <a:defRPr>
                <a:solidFill>
                  <a:schemeClr val="lt1"/>
                </a:solidFill>
                <a:latin typeface="Open Sans"/>
                <a:ea typeface="Open Sans"/>
                <a:cs typeface="Open Sans"/>
                <a:sym typeface="Open Sans"/>
              </a:defRPr>
            </a:lvl4pPr>
            <a:lvl5pPr lvl="4" rtl="0">
              <a:spcBef>
                <a:spcPts val="1000"/>
              </a:spcBef>
              <a:spcAft>
                <a:spcPts val="0"/>
              </a:spcAft>
              <a:buNone/>
              <a:defRPr>
                <a:solidFill>
                  <a:schemeClr val="lt1"/>
                </a:solidFill>
                <a:latin typeface="Open Sans"/>
                <a:ea typeface="Open Sans"/>
                <a:cs typeface="Open Sans"/>
                <a:sym typeface="Open Sans"/>
              </a:defRPr>
            </a:lvl5pPr>
            <a:lvl6pPr lvl="5" rtl="0">
              <a:spcBef>
                <a:spcPts val="1000"/>
              </a:spcBef>
              <a:spcAft>
                <a:spcPts val="0"/>
              </a:spcAft>
              <a:buNone/>
              <a:defRPr>
                <a:solidFill>
                  <a:schemeClr val="lt1"/>
                </a:solidFill>
                <a:latin typeface="Open Sans"/>
                <a:ea typeface="Open Sans"/>
                <a:cs typeface="Open Sans"/>
                <a:sym typeface="Open Sans"/>
              </a:defRPr>
            </a:lvl6pPr>
            <a:lvl7pPr lvl="6" rtl="0">
              <a:spcBef>
                <a:spcPts val="1000"/>
              </a:spcBef>
              <a:spcAft>
                <a:spcPts val="0"/>
              </a:spcAft>
              <a:buNone/>
              <a:defRPr>
                <a:solidFill>
                  <a:schemeClr val="lt1"/>
                </a:solidFill>
                <a:latin typeface="Open Sans"/>
                <a:ea typeface="Open Sans"/>
                <a:cs typeface="Open Sans"/>
                <a:sym typeface="Open Sans"/>
              </a:defRPr>
            </a:lvl7pPr>
            <a:lvl8pPr lvl="7" rtl="0">
              <a:spcBef>
                <a:spcPts val="1000"/>
              </a:spcBef>
              <a:spcAft>
                <a:spcPts val="0"/>
              </a:spcAft>
              <a:buNone/>
              <a:defRPr>
                <a:solidFill>
                  <a:schemeClr val="lt1"/>
                </a:solidFill>
                <a:latin typeface="Open Sans"/>
                <a:ea typeface="Open Sans"/>
                <a:cs typeface="Open Sans"/>
                <a:sym typeface="Open Sans"/>
              </a:defRPr>
            </a:lvl8pPr>
            <a:lvl9pPr lvl="8" rtl="0">
              <a:spcBef>
                <a:spcPts val="1000"/>
              </a:spcBef>
              <a:spcAft>
                <a:spcPts val="1000"/>
              </a:spcAft>
              <a:buNone/>
              <a:defRPr>
                <a:solidFill>
                  <a:schemeClr val="lt1"/>
                </a:solidFill>
                <a:latin typeface="Open Sans"/>
                <a:ea typeface="Open Sans"/>
                <a:cs typeface="Open Sans"/>
                <a:sym typeface="Open Sans"/>
              </a:defRPr>
            </a:lvl9pPr>
          </a:lstStyle>
          <a:p>
            <a:endParaRPr/>
          </a:p>
        </p:txBody>
      </p:sp>
      <p:sp>
        <p:nvSpPr>
          <p:cNvPr id="234" name="Google Shape;234;p31"/>
          <p:cNvSpPr txBox="1">
            <a:spLocks noGrp="1"/>
          </p:cNvSpPr>
          <p:nvPr>
            <p:ph type="subTitle" idx="3"/>
          </p:nvPr>
        </p:nvSpPr>
        <p:spPr>
          <a:xfrm>
            <a:off x="1080000" y="4678797"/>
            <a:ext cx="5365800" cy="246000"/>
          </a:xfrm>
          <a:prstGeom prst="rect">
            <a:avLst/>
          </a:prstGeom>
        </p:spPr>
        <p:txBody>
          <a:bodyPr spcFirstLastPara="1" wrap="square" lIns="0" tIns="91425" rIns="91425" bIns="91425" anchor="t" anchorCtr="0">
            <a:noAutofit/>
          </a:bodyPr>
          <a:lstStyle>
            <a:lvl1pPr lvl="0" rtl="0">
              <a:spcBef>
                <a:spcPts val="0"/>
              </a:spcBef>
              <a:spcAft>
                <a:spcPts val="0"/>
              </a:spcAft>
              <a:buNone/>
              <a:defRPr sz="900" b="0">
                <a:solidFill>
                  <a:schemeClr val="lt1"/>
                </a:solidFill>
              </a:defRPr>
            </a:lvl1pPr>
            <a:lvl2pPr lvl="1" rtl="0">
              <a:spcBef>
                <a:spcPts val="0"/>
              </a:spcBef>
              <a:spcAft>
                <a:spcPts val="0"/>
              </a:spcAft>
              <a:buNone/>
              <a:defRPr sz="1000">
                <a:solidFill>
                  <a:schemeClr val="lt1"/>
                </a:solidFill>
                <a:latin typeface="Open Sans"/>
                <a:ea typeface="Open Sans"/>
                <a:cs typeface="Open Sans"/>
                <a:sym typeface="Open Sans"/>
              </a:defRPr>
            </a:lvl2pPr>
            <a:lvl3pPr lvl="2" rtl="0">
              <a:spcBef>
                <a:spcPts val="0"/>
              </a:spcBef>
              <a:spcAft>
                <a:spcPts val="0"/>
              </a:spcAft>
              <a:buNone/>
              <a:defRPr sz="1000">
                <a:solidFill>
                  <a:schemeClr val="lt1"/>
                </a:solidFill>
                <a:latin typeface="Open Sans"/>
                <a:ea typeface="Open Sans"/>
                <a:cs typeface="Open Sans"/>
                <a:sym typeface="Open Sans"/>
              </a:defRPr>
            </a:lvl3pPr>
            <a:lvl4pPr lvl="3" rtl="0">
              <a:spcBef>
                <a:spcPts val="0"/>
              </a:spcBef>
              <a:spcAft>
                <a:spcPts val="0"/>
              </a:spcAft>
              <a:buNone/>
              <a:defRPr sz="1000">
                <a:solidFill>
                  <a:schemeClr val="lt1"/>
                </a:solidFill>
                <a:latin typeface="Open Sans"/>
                <a:ea typeface="Open Sans"/>
                <a:cs typeface="Open Sans"/>
                <a:sym typeface="Open Sans"/>
              </a:defRPr>
            </a:lvl4pPr>
            <a:lvl5pPr lvl="4" rtl="0">
              <a:spcBef>
                <a:spcPts val="0"/>
              </a:spcBef>
              <a:spcAft>
                <a:spcPts val="0"/>
              </a:spcAft>
              <a:buNone/>
              <a:defRPr sz="1000">
                <a:solidFill>
                  <a:schemeClr val="lt1"/>
                </a:solidFill>
                <a:latin typeface="Open Sans"/>
                <a:ea typeface="Open Sans"/>
                <a:cs typeface="Open Sans"/>
                <a:sym typeface="Open Sans"/>
              </a:defRPr>
            </a:lvl5pPr>
            <a:lvl6pPr lvl="5" rtl="0">
              <a:spcBef>
                <a:spcPts val="0"/>
              </a:spcBef>
              <a:spcAft>
                <a:spcPts val="0"/>
              </a:spcAft>
              <a:buNone/>
              <a:defRPr sz="1000">
                <a:solidFill>
                  <a:schemeClr val="lt1"/>
                </a:solidFill>
                <a:latin typeface="Open Sans"/>
                <a:ea typeface="Open Sans"/>
                <a:cs typeface="Open Sans"/>
                <a:sym typeface="Open Sans"/>
              </a:defRPr>
            </a:lvl6pPr>
            <a:lvl7pPr lvl="6" rtl="0">
              <a:spcBef>
                <a:spcPts val="0"/>
              </a:spcBef>
              <a:spcAft>
                <a:spcPts val="0"/>
              </a:spcAft>
              <a:buNone/>
              <a:defRPr sz="1000">
                <a:solidFill>
                  <a:schemeClr val="lt1"/>
                </a:solidFill>
                <a:latin typeface="Open Sans"/>
                <a:ea typeface="Open Sans"/>
                <a:cs typeface="Open Sans"/>
                <a:sym typeface="Open Sans"/>
              </a:defRPr>
            </a:lvl7pPr>
            <a:lvl8pPr lvl="7" rtl="0">
              <a:spcBef>
                <a:spcPts val="0"/>
              </a:spcBef>
              <a:spcAft>
                <a:spcPts val="0"/>
              </a:spcAft>
              <a:buNone/>
              <a:defRPr sz="1000">
                <a:solidFill>
                  <a:schemeClr val="lt1"/>
                </a:solidFill>
                <a:latin typeface="Open Sans"/>
                <a:ea typeface="Open Sans"/>
                <a:cs typeface="Open Sans"/>
                <a:sym typeface="Open Sans"/>
              </a:defRPr>
            </a:lvl8pPr>
            <a:lvl9pPr lvl="8" rtl="0">
              <a:spcBef>
                <a:spcPts val="0"/>
              </a:spcBef>
              <a:spcAft>
                <a:spcPts val="0"/>
              </a:spcAft>
              <a:buNone/>
              <a:defRPr sz="1000">
                <a:solidFill>
                  <a:schemeClr val="lt1"/>
                </a:solidFill>
                <a:latin typeface="Open Sans"/>
                <a:ea typeface="Open Sans"/>
                <a:cs typeface="Open Sans"/>
                <a:sym typeface="Open Sans"/>
              </a:defRPr>
            </a:lvl9pPr>
          </a:lstStyle>
          <a:p>
            <a:endParaRPr/>
          </a:p>
        </p:txBody>
      </p:sp>
    </p:spTree>
  </p:cSld>
  <p:clrMapOvr>
    <a:masterClrMapping/>
  </p:clrMapOvr>
  <p:extLst>
    <p:ext uri="{DCECCB84-F9BA-43D5-87BE-67443E8EF086}">
      <p15:sldGuideLst xmlns:p15="http://schemas.microsoft.com/office/powerpoint/2012/main">
        <p15:guide id="1" orient="horz" pos="3058">
          <p15:clr>
            <a:srgbClr val="FA7B17"/>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A - Agenda med bilde venstre">
  <p:cSld name="A - Agenda med bilde venstre">
    <p:bg>
      <p:bgPr>
        <a:solidFill>
          <a:srgbClr val="FFFFFF"/>
        </a:solidFill>
        <a:effectLst/>
      </p:bgPr>
    </p:bg>
    <p:spTree>
      <p:nvGrpSpPr>
        <p:cNvPr id="1" name="Shape 14"/>
        <p:cNvGrpSpPr/>
        <p:nvPr/>
      </p:nvGrpSpPr>
      <p:grpSpPr>
        <a:xfrm>
          <a:off x="0" y="0"/>
          <a:ext cx="0" cy="0"/>
          <a:chOff x="0" y="0"/>
          <a:chExt cx="0" cy="0"/>
        </a:xfrm>
      </p:grpSpPr>
      <p:sp>
        <p:nvSpPr>
          <p:cNvPr id="15" name="Google Shape;15;p2"/>
          <p:cNvSpPr txBox="1">
            <a:spLocks noGrp="1"/>
          </p:cNvSpPr>
          <p:nvPr>
            <p:ph type="title"/>
          </p:nvPr>
        </p:nvSpPr>
        <p:spPr>
          <a:xfrm>
            <a:off x="4931950" y="539825"/>
            <a:ext cx="3492900" cy="788700"/>
          </a:xfrm>
          <a:prstGeom prst="rect">
            <a:avLst/>
          </a:prstGeom>
        </p:spPr>
        <p:txBody>
          <a:bodyPr spcFirstLastPara="1" wrap="square" lIns="0" tIns="0" rIns="0" bIns="0" anchor="b" anchorCtr="0">
            <a:noAutofit/>
          </a:bodyPr>
          <a:lstStyle>
            <a:lvl1pPr lvl="0">
              <a:spcBef>
                <a:spcPts val="0"/>
              </a:spcBef>
              <a:spcAft>
                <a:spcPts val="0"/>
              </a:spcAft>
              <a:buNone/>
              <a:defRPr sz="4800">
                <a:solidFill>
                  <a:srgbClr val="000000"/>
                </a:solidFill>
              </a:defRPr>
            </a:lvl1pPr>
            <a:lvl2pPr lvl="1">
              <a:spcBef>
                <a:spcPts val="0"/>
              </a:spcBef>
              <a:spcAft>
                <a:spcPts val="0"/>
              </a:spcAft>
              <a:buNone/>
              <a:defRPr>
                <a:solidFill>
                  <a:schemeClr val="lt1"/>
                </a:solidFill>
                <a:latin typeface="Open Sans"/>
                <a:ea typeface="Open Sans"/>
                <a:cs typeface="Open Sans"/>
                <a:sym typeface="Open Sans"/>
              </a:defRPr>
            </a:lvl2pPr>
            <a:lvl3pPr lvl="2">
              <a:spcBef>
                <a:spcPts val="0"/>
              </a:spcBef>
              <a:spcAft>
                <a:spcPts val="0"/>
              </a:spcAft>
              <a:buNone/>
              <a:defRPr>
                <a:solidFill>
                  <a:schemeClr val="lt1"/>
                </a:solidFill>
                <a:latin typeface="Open Sans"/>
                <a:ea typeface="Open Sans"/>
                <a:cs typeface="Open Sans"/>
                <a:sym typeface="Open Sans"/>
              </a:defRPr>
            </a:lvl3pPr>
            <a:lvl4pPr lvl="3">
              <a:spcBef>
                <a:spcPts val="0"/>
              </a:spcBef>
              <a:spcAft>
                <a:spcPts val="0"/>
              </a:spcAft>
              <a:buNone/>
              <a:defRPr>
                <a:solidFill>
                  <a:schemeClr val="lt1"/>
                </a:solidFill>
                <a:latin typeface="Open Sans"/>
                <a:ea typeface="Open Sans"/>
                <a:cs typeface="Open Sans"/>
                <a:sym typeface="Open Sans"/>
              </a:defRPr>
            </a:lvl4pPr>
            <a:lvl5pPr lvl="4">
              <a:spcBef>
                <a:spcPts val="0"/>
              </a:spcBef>
              <a:spcAft>
                <a:spcPts val="0"/>
              </a:spcAft>
              <a:buNone/>
              <a:defRPr>
                <a:solidFill>
                  <a:schemeClr val="lt1"/>
                </a:solidFill>
                <a:latin typeface="Open Sans"/>
                <a:ea typeface="Open Sans"/>
                <a:cs typeface="Open Sans"/>
                <a:sym typeface="Open Sans"/>
              </a:defRPr>
            </a:lvl5pPr>
            <a:lvl6pPr lvl="5">
              <a:spcBef>
                <a:spcPts val="0"/>
              </a:spcBef>
              <a:spcAft>
                <a:spcPts val="0"/>
              </a:spcAft>
              <a:buNone/>
              <a:defRPr>
                <a:solidFill>
                  <a:schemeClr val="lt1"/>
                </a:solidFill>
                <a:latin typeface="Open Sans"/>
                <a:ea typeface="Open Sans"/>
                <a:cs typeface="Open Sans"/>
                <a:sym typeface="Open Sans"/>
              </a:defRPr>
            </a:lvl6pPr>
            <a:lvl7pPr lvl="6">
              <a:spcBef>
                <a:spcPts val="0"/>
              </a:spcBef>
              <a:spcAft>
                <a:spcPts val="0"/>
              </a:spcAft>
              <a:buNone/>
              <a:defRPr>
                <a:solidFill>
                  <a:schemeClr val="lt1"/>
                </a:solidFill>
                <a:latin typeface="Open Sans"/>
                <a:ea typeface="Open Sans"/>
                <a:cs typeface="Open Sans"/>
                <a:sym typeface="Open Sans"/>
              </a:defRPr>
            </a:lvl7pPr>
            <a:lvl8pPr lvl="7">
              <a:spcBef>
                <a:spcPts val="0"/>
              </a:spcBef>
              <a:spcAft>
                <a:spcPts val="0"/>
              </a:spcAft>
              <a:buNone/>
              <a:defRPr>
                <a:solidFill>
                  <a:schemeClr val="lt1"/>
                </a:solidFill>
                <a:latin typeface="Open Sans"/>
                <a:ea typeface="Open Sans"/>
                <a:cs typeface="Open Sans"/>
                <a:sym typeface="Open Sans"/>
              </a:defRPr>
            </a:lvl8pPr>
            <a:lvl9pPr lvl="8">
              <a:spcBef>
                <a:spcPts val="0"/>
              </a:spcBef>
              <a:spcAft>
                <a:spcPts val="0"/>
              </a:spcAft>
              <a:buNone/>
              <a:defRPr>
                <a:solidFill>
                  <a:schemeClr val="lt1"/>
                </a:solidFill>
                <a:latin typeface="Open Sans"/>
                <a:ea typeface="Open Sans"/>
                <a:cs typeface="Open Sans"/>
                <a:sym typeface="Open Sans"/>
              </a:defRPr>
            </a:lvl9pPr>
          </a:lstStyle>
          <a:p>
            <a:endParaRPr/>
          </a:p>
        </p:txBody>
      </p:sp>
      <p:sp>
        <p:nvSpPr>
          <p:cNvPr id="16" name="Google Shape;16;p2"/>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chemeClr val="lt1"/>
                </a:solidFill>
              </a:defRPr>
            </a:lvl2pPr>
            <a:lvl3pPr lvl="2" rtl="0">
              <a:spcBef>
                <a:spcPts val="0"/>
              </a:spcBef>
              <a:spcAft>
                <a:spcPts val="0"/>
              </a:spcAft>
              <a:buNone/>
              <a:defRPr sz="700">
                <a:solidFill>
                  <a:schemeClr val="lt1"/>
                </a:solidFill>
              </a:defRPr>
            </a:lvl3pPr>
            <a:lvl4pPr lvl="3" rtl="0">
              <a:spcBef>
                <a:spcPts val="0"/>
              </a:spcBef>
              <a:spcAft>
                <a:spcPts val="0"/>
              </a:spcAft>
              <a:buNone/>
              <a:defRPr sz="700">
                <a:solidFill>
                  <a:schemeClr val="lt1"/>
                </a:solidFill>
              </a:defRPr>
            </a:lvl4pPr>
            <a:lvl5pPr lvl="4" rtl="0">
              <a:spcBef>
                <a:spcPts val="0"/>
              </a:spcBef>
              <a:spcAft>
                <a:spcPts val="0"/>
              </a:spcAft>
              <a:buNone/>
              <a:defRPr sz="700">
                <a:solidFill>
                  <a:schemeClr val="lt1"/>
                </a:solidFill>
              </a:defRPr>
            </a:lvl5pPr>
            <a:lvl6pPr lvl="5" rtl="0">
              <a:spcBef>
                <a:spcPts val="0"/>
              </a:spcBef>
              <a:spcAft>
                <a:spcPts val="0"/>
              </a:spcAft>
              <a:buNone/>
              <a:defRPr sz="700">
                <a:solidFill>
                  <a:schemeClr val="lt1"/>
                </a:solidFill>
              </a:defRPr>
            </a:lvl6pPr>
            <a:lvl7pPr lvl="6" rtl="0">
              <a:spcBef>
                <a:spcPts val="0"/>
              </a:spcBef>
              <a:spcAft>
                <a:spcPts val="0"/>
              </a:spcAft>
              <a:buNone/>
              <a:defRPr sz="700">
                <a:solidFill>
                  <a:schemeClr val="lt1"/>
                </a:solidFill>
              </a:defRPr>
            </a:lvl7pPr>
            <a:lvl8pPr lvl="7" rtl="0">
              <a:spcBef>
                <a:spcPts val="0"/>
              </a:spcBef>
              <a:spcAft>
                <a:spcPts val="0"/>
              </a:spcAft>
              <a:buNone/>
              <a:defRPr sz="700">
                <a:solidFill>
                  <a:schemeClr val="lt1"/>
                </a:solidFill>
              </a:defRPr>
            </a:lvl8pPr>
            <a:lvl9pPr lvl="8" rtl="0">
              <a:spcBef>
                <a:spcPts val="0"/>
              </a:spcBef>
              <a:spcAft>
                <a:spcPts val="0"/>
              </a:spcAft>
              <a:buNone/>
              <a:defRPr sz="700">
                <a:solidFill>
                  <a:schemeClr val="lt1"/>
                </a:solidFill>
              </a:defRPr>
            </a:lvl9pPr>
          </a:lstStyle>
          <a:p>
            <a:endParaRPr/>
          </a:p>
        </p:txBody>
      </p:sp>
      <p:sp>
        <p:nvSpPr>
          <p:cNvPr id="17" name="Google Shape;17;p2"/>
          <p:cNvSpPr txBox="1"/>
          <p:nvPr/>
        </p:nvSpPr>
        <p:spPr>
          <a:xfrm>
            <a:off x="720000" y="-680300"/>
            <a:ext cx="3492900" cy="624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venstre halvdel fra pilen og ut til kanten</a:t>
            </a:r>
            <a:endParaRPr>
              <a:solidFill>
                <a:srgbClr val="FF0000"/>
              </a:solidFill>
              <a:latin typeface="Open Sans"/>
              <a:ea typeface="Open Sans"/>
              <a:cs typeface="Open Sans"/>
              <a:sym typeface="Open Sans"/>
            </a:endParaRPr>
          </a:p>
        </p:txBody>
      </p:sp>
      <p:sp>
        <p:nvSpPr>
          <p:cNvPr id="18" name="Google Shape;18;p2"/>
          <p:cNvSpPr/>
          <p:nvPr/>
        </p:nvSpPr>
        <p:spPr>
          <a:xfrm>
            <a:off x="4386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9" name="Google Shape;19;p2"/>
          <p:cNvSpPr/>
          <p:nvPr/>
        </p:nvSpPr>
        <p:spPr>
          <a:xfrm>
            <a:off x="-1871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pic>
        <p:nvPicPr>
          <p:cNvPr id="20" name="Google Shape;20;p2"/>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21" name="Google Shape;21;p2"/>
          <p:cNvSpPr txBox="1">
            <a:spLocks noGrp="1"/>
          </p:cNvSpPr>
          <p:nvPr>
            <p:ph type="body" idx="2"/>
          </p:nvPr>
        </p:nvSpPr>
        <p:spPr>
          <a:xfrm>
            <a:off x="4950000" y="1512175"/>
            <a:ext cx="3474900" cy="3090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SzPts val="1600"/>
              <a:buFont typeface="Open Sans Light"/>
              <a:buChar char="○"/>
              <a:defRPr sz="1600" i="0" u="none" strike="noStrike" cap="none">
                <a:solidFill>
                  <a:srgbClr val="000000"/>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sz="1400" i="0" u="none" strike="noStrike" cap="none">
                <a:solidFill>
                  <a:srgbClr val="000000"/>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SzPts val="1200"/>
              <a:buFont typeface="Open Sans Light"/>
              <a:buChar char="○"/>
              <a:defRPr sz="1200" i="0" u="none" strike="noStrike" cap="none">
                <a:solidFill>
                  <a:srgbClr val="000000"/>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SzPts val="1100"/>
              <a:buFont typeface="Open Sans Light"/>
              <a:buChar char="○"/>
              <a:defRPr sz="1100" i="0" u="none" strike="noStrike" cap="none">
                <a:solidFill>
                  <a:srgbClr val="000000"/>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9pPr>
          </a:lstStyle>
          <a:p>
            <a:endParaRPr/>
          </a:p>
        </p:txBody>
      </p:sp>
      <p:sp>
        <p:nvSpPr>
          <p:cNvPr id="22" name="Google Shape;22;p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555666296"/>
      </p:ext>
    </p:extLst>
  </p:cSld>
  <p:clrMapOvr>
    <a:masterClrMapping/>
  </p:clrMapOvr>
  <p:extLst>
    <p:ext uri="{DCECCB84-F9BA-43D5-87BE-67443E8EF086}">
      <p15:sldGuideLst xmlns:p15="http://schemas.microsoft.com/office/powerpoint/2012/main">
        <p15:guide id="1" pos="3118">
          <p15:clr>
            <a:srgbClr val="FA7B17"/>
          </p15:clr>
        </p15:guide>
        <p15:guide id="2" pos="2880">
          <p15:clr>
            <a:srgbClr val="FA7B17"/>
          </p15:clr>
        </p15:guide>
        <p15:guide id="3" orient="horz" pos="953">
          <p15:clr>
            <a:srgbClr val="FA7B17"/>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A - Overskrift, undertittel og tekstboks">
  <p:cSld name="A - Overskrift, undertittel og tekstboks">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719150" y="539835"/>
            <a:ext cx="7704600" cy="719700"/>
          </a:xfrm>
          <a:prstGeom prst="rect">
            <a:avLst/>
          </a:prstGeom>
        </p:spPr>
        <p:txBody>
          <a:bodyPr spcFirstLastPara="1" wrap="square" lIns="0" tIns="0" rIns="0" bIns="0" anchor="t" anchorCtr="0">
            <a:noAutofit/>
          </a:bodyPr>
          <a:lstStyle>
            <a:lvl1pPr lvl="0" rtl="0">
              <a:spcBef>
                <a:spcPts val="0"/>
              </a:spcBef>
              <a:spcAft>
                <a:spcPts val="0"/>
              </a:spcAft>
              <a:buNone/>
              <a:defRPr sz="3800"/>
            </a:lvl1pPr>
            <a:lvl2pPr lvl="1" rtl="0">
              <a:spcBef>
                <a:spcPts val="0"/>
              </a:spcBef>
              <a:spcAft>
                <a:spcPts val="0"/>
              </a:spcAft>
              <a:buNone/>
              <a:defRPr sz="4200"/>
            </a:lvl2pPr>
            <a:lvl3pPr lvl="2" rtl="0">
              <a:spcBef>
                <a:spcPts val="0"/>
              </a:spcBef>
              <a:spcAft>
                <a:spcPts val="0"/>
              </a:spcAft>
              <a:buNone/>
              <a:defRPr sz="4200"/>
            </a:lvl3pPr>
            <a:lvl4pPr lvl="3" rtl="0">
              <a:spcBef>
                <a:spcPts val="0"/>
              </a:spcBef>
              <a:spcAft>
                <a:spcPts val="0"/>
              </a:spcAft>
              <a:buNone/>
              <a:defRPr sz="4200"/>
            </a:lvl4pPr>
            <a:lvl5pPr lvl="4" rtl="0">
              <a:spcBef>
                <a:spcPts val="0"/>
              </a:spcBef>
              <a:spcAft>
                <a:spcPts val="0"/>
              </a:spcAft>
              <a:buNone/>
              <a:defRPr sz="4200"/>
            </a:lvl5pPr>
            <a:lvl6pPr lvl="5" rtl="0">
              <a:spcBef>
                <a:spcPts val="0"/>
              </a:spcBef>
              <a:spcAft>
                <a:spcPts val="0"/>
              </a:spcAft>
              <a:buNone/>
              <a:defRPr sz="4200"/>
            </a:lvl6pPr>
            <a:lvl7pPr lvl="6" rtl="0">
              <a:spcBef>
                <a:spcPts val="0"/>
              </a:spcBef>
              <a:spcAft>
                <a:spcPts val="0"/>
              </a:spcAft>
              <a:buNone/>
              <a:defRPr sz="4200"/>
            </a:lvl7pPr>
            <a:lvl8pPr lvl="7" rtl="0">
              <a:spcBef>
                <a:spcPts val="0"/>
              </a:spcBef>
              <a:spcAft>
                <a:spcPts val="0"/>
              </a:spcAft>
              <a:buNone/>
              <a:defRPr sz="4200"/>
            </a:lvl8pPr>
            <a:lvl9pPr lvl="8" rtl="0">
              <a:spcBef>
                <a:spcPts val="0"/>
              </a:spcBef>
              <a:spcAft>
                <a:spcPts val="0"/>
              </a:spcAft>
              <a:buNone/>
              <a:defRPr sz="4200"/>
            </a:lvl9pPr>
          </a:lstStyle>
          <a:p>
            <a:endParaRPr/>
          </a:p>
        </p:txBody>
      </p:sp>
      <p:sp>
        <p:nvSpPr>
          <p:cNvPr id="31" name="Google Shape;31;p4"/>
          <p:cNvSpPr txBox="1">
            <a:spLocks noGrp="1"/>
          </p:cNvSpPr>
          <p:nvPr>
            <p:ph type="subTitle" idx="1"/>
          </p:nvPr>
        </p:nvSpPr>
        <p:spPr>
          <a:xfrm>
            <a:off x="723900" y="4603002"/>
            <a:ext cx="77046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32" name="Google Shape;32;p4"/>
          <p:cNvSpPr txBox="1">
            <a:spLocks noGrp="1"/>
          </p:cNvSpPr>
          <p:nvPr>
            <p:ph type="title" idx="2"/>
          </p:nvPr>
        </p:nvSpPr>
        <p:spPr>
          <a:xfrm>
            <a:off x="719150" y="1252800"/>
            <a:ext cx="7704600" cy="460800"/>
          </a:xfrm>
          <a:prstGeom prst="rect">
            <a:avLst/>
          </a:prstGeom>
        </p:spPr>
        <p:txBody>
          <a:bodyPr spcFirstLastPara="1" wrap="square" lIns="0" tIns="0" rIns="0" bIns="0" anchor="t" anchorCtr="0">
            <a:noAutofit/>
          </a:bodyPr>
          <a:lstStyle>
            <a:lvl1pPr lvl="0" rtl="0">
              <a:spcBef>
                <a:spcPts val="0"/>
              </a:spcBef>
              <a:spcAft>
                <a:spcPts val="0"/>
              </a:spcAft>
              <a:buNone/>
              <a:defRPr sz="2000" b="0"/>
            </a:lvl1pPr>
            <a:lvl2pPr lvl="1" rtl="0">
              <a:spcBef>
                <a:spcPts val="0"/>
              </a:spcBef>
              <a:spcAft>
                <a:spcPts val="0"/>
              </a:spcAft>
              <a:buNone/>
              <a:defRPr sz="4200"/>
            </a:lvl2pPr>
            <a:lvl3pPr lvl="2" rtl="0">
              <a:spcBef>
                <a:spcPts val="0"/>
              </a:spcBef>
              <a:spcAft>
                <a:spcPts val="0"/>
              </a:spcAft>
              <a:buNone/>
              <a:defRPr sz="4200"/>
            </a:lvl3pPr>
            <a:lvl4pPr lvl="3" rtl="0">
              <a:spcBef>
                <a:spcPts val="0"/>
              </a:spcBef>
              <a:spcAft>
                <a:spcPts val="0"/>
              </a:spcAft>
              <a:buNone/>
              <a:defRPr sz="4200"/>
            </a:lvl4pPr>
            <a:lvl5pPr lvl="4" rtl="0">
              <a:spcBef>
                <a:spcPts val="0"/>
              </a:spcBef>
              <a:spcAft>
                <a:spcPts val="0"/>
              </a:spcAft>
              <a:buNone/>
              <a:defRPr sz="4200"/>
            </a:lvl5pPr>
            <a:lvl6pPr lvl="5" rtl="0">
              <a:spcBef>
                <a:spcPts val="0"/>
              </a:spcBef>
              <a:spcAft>
                <a:spcPts val="0"/>
              </a:spcAft>
              <a:buNone/>
              <a:defRPr sz="4200"/>
            </a:lvl6pPr>
            <a:lvl7pPr lvl="6" rtl="0">
              <a:spcBef>
                <a:spcPts val="0"/>
              </a:spcBef>
              <a:spcAft>
                <a:spcPts val="0"/>
              </a:spcAft>
              <a:buNone/>
              <a:defRPr sz="4200"/>
            </a:lvl7pPr>
            <a:lvl8pPr lvl="7" rtl="0">
              <a:spcBef>
                <a:spcPts val="0"/>
              </a:spcBef>
              <a:spcAft>
                <a:spcPts val="0"/>
              </a:spcAft>
              <a:buNone/>
              <a:defRPr sz="4200"/>
            </a:lvl8pPr>
            <a:lvl9pPr lvl="8" rtl="0">
              <a:spcBef>
                <a:spcPts val="0"/>
              </a:spcBef>
              <a:spcAft>
                <a:spcPts val="0"/>
              </a:spcAft>
              <a:buNone/>
              <a:defRPr sz="4200"/>
            </a:lvl9pPr>
          </a:lstStyle>
          <a:p>
            <a:endParaRPr/>
          </a:p>
        </p:txBody>
      </p:sp>
      <p:sp>
        <p:nvSpPr>
          <p:cNvPr id="33" name="Google Shape;33;p4"/>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34" name="Google Shape;34;p4"/>
          <p:cNvSpPr txBox="1">
            <a:spLocks noGrp="1"/>
          </p:cNvSpPr>
          <p:nvPr>
            <p:ph type="body" idx="4"/>
          </p:nvPr>
        </p:nvSpPr>
        <p:spPr>
          <a:xfrm>
            <a:off x="719150" y="2055347"/>
            <a:ext cx="7704600" cy="2547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35" name="Google Shape;35;p4"/>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885812620"/>
      </p:ext>
    </p:extLst>
  </p:cSld>
  <p:clrMapOvr>
    <a:masterClrMapping/>
  </p:clrMapOvr>
  <p:extLst>
    <p:ext uri="{DCECCB84-F9BA-43D5-87BE-67443E8EF086}">
      <p15:sldGuideLst xmlns:p15="http://schemas.microsoft.com/office/powerpoint/2012/main">
        <p15:guide id="1" orient="horz" pos="1295">
          <p15:clr>
            <a:srgbClr val="FA7B17"/>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A - Overskrift og fri layout - hvit">
  <p:cSld name="A - Overskrift og fri layout - hvit">
    <p:spTree>
      <p:nvGrpSpPr>
        <p:cNvPr id="1" name="Shape 36"/>
        <p:cNvGrpSpPr/>
        <p:nvPr/>
      </p:nvGrpSpPr>
      <p:grpSpPr>
        <a:xfrm>
          <a:off x="0" y="0"/>
          <a:ext cx="0" cy="0"/>
          <a:chOff x="0" y="0"/>
          <a:chExt cx="0" cy="0"/>
        </a:xfrm>
      </p:grpSpPr>
      <p:sp>
        <p:nvSpPr>
          <p:cNvPr id="37" name="Google Shape;37;p5"/>
          <p:cNvSpPr txBox="1">
            <a:spLocks noGrp="1"/>
          </p:cNvSpPr>
          <p:nvPr>
            <p:ph type="title"/>
          </p:nvPr>
        </p:nvSpPr>
        <p:spPr>
          <a:xfrm>
            <a:off x="719150" y="539835"/>
            <a:ext cx="77046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38" name="Google Shape;38;p5"/>
          <p:cNvSpPr txBox="1">
            <a:spLocks noGrp="1"/>
          </p:cNvSpPr>
          <p:nvPr>
            <p:ph type="subTitle" idx="1"/>
          </p:nvPr>
        </p:nvSpPr>
        <p:spPr>
          <a:xfrm>
            <a:off x="723900" y="4603002"/>
            <a:ext cx="77046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39" name="Google Shape;39;p5"/>
          <p:cNvSpPr txBox="1">
            <a:spLocks noGrp="1"/>
          </p:cNvSpPr>
          <p:nvPr>
            <p:ph type="title" idx="2"/>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0" name="Google Shape;40;p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041592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A - Blank - hvit">
  <p:cSld name="A - Blank - hvit">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3" name="Google Shape;43;p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2749067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A - Overskrift og tre kolonner">
  <p:cSld name="A - Overskrift og tre kolonner">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719150" y="539835"/>
            <a:ext cx="77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8" name="Google Shape;58;p9"/>
          <p:cNvSpPr txBox="1">
            <a:spLocks noGrp="1"/>
          </p:cNvSpPr>
          <p:nvPr>
            <p:ph type="subTitle" idx="1"/>
          </p:nvPr>
        </p:nvSpPr>
        <p:spPr>
          <a:xfrm>
            <a:off x="723900" y="4603000"/>
            <a:ext cx="77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59" name="Google Shape;59;p9"/>
          <p:cNvSpPr txBox="1">
            <a:spLocks noGrp="1"/>
          </p:cNvSpPr>
          <p:nvPr>
            <p:ph type="subTitle" idx="2"/>
          </p:nvPr>
        </p:nvSpPr>
        <p:spPr>
          <a:xfrm>
            <a:off x="716775" y="1259625"/>
            <a:ext cx="2220000" cy="381000"/>
          </a:xfrm>
          <a:prstGeom prst="rect">
            <a:avLst/>
          </a:prstGeom>
        </p:spPr>
        <p:txBody>
          <a:bodyPr spcFirstLastPara="1" wrap="square" lIns="0" tIns="0" rIns="0" bIns="0" anchor="t" anchorCtr="0">
            <a:noAutofit/>
          </a:bodyPr>
          <a:lstStyle>
            <a:lvl1pPr lvl="0">
              <a:lnSpc>
                <a:spcPct val="100000"/>
              </a:lnSpc>
              <a:spcBef>
                <a:spcPts val="0"/>
              </a:spcBef>
              <a:spcAft>
                <a:spcPts val="0"/>
              </a:spcAft>
              <a:buNone/>
              <a:defRPr sz="1400">
                <a:latin typeface="Open Sans SemiBold"/>
                <a:ea typeface="Open Sans SemiBold"/>
                <a:cs typeface="Open Sans SemiBold"/>
                <a:sym typeface="Open Sans SemiBold"/>
              </a:defRPr>
            </a:lvl1pPr>
            <a:lvl2pPr lvl="1">
              <a:lnSpc>
                <a:spcPct val="100000"/>
              </a:lnSpc>
              <a:spcBef>
                <a:spcPts val="0"/>
              </a:spcBef>
              <a:spcAft>
                <a:spcPts val="0"/>
              </a:spcAft>
              <a:buNone/>
              <a:defRPr>
                <a:latin typeface="Open Sans SemiBold"/>
                <a:ea typeface="Open Sans SemiBold"/>
                <a:cs typeface="Open Sans SemiBold"/>
                <a:sym typeface="Open Sans SemiBold"/>
              </a:defRPr>
            </a:lvl2pPr>
            <a:lvl3pPr lvl="2">
              <a:lnSpc>
                <a:spcPct val="100000"/>
              </a:lnSpc>
              <a:spcBef>
                <a:spcPts val="1000"/>
              </a:spcBef>
              <a:spcAft>
                <a:spcPts val="0"/>
              </a:spcAft>
              <a:buNone/>
              <a:defRPr>
                <a:latin typeface="Open Sans SemiBold"/>
                <a:ea typeface="Open Sans SemiBold"/>
                <a:cs typeface="Open Sans SemiBold"/>
                <a:sym typeface="Open Sans SemiBold"/>
              </a:defRPr>
            </a:lvl3pPr>
            <a:lvl4pPr lvl="3">
              <a:lnSpc>
                <a:spcPct val="100000"/>
              </a:lnSpc>
              <a:spcBef>
                <a:spcPts val="1000"/>
              </a:spcBef>
              <a:spcAft>
                <a:spcPts val="0"/>
              </a:spcAft>
              <a:buNone/>
              <a:defRPr>
                <a:latin typeface="Open Sans SemiBold"/>
                <a:ea typeface="Open Sans SemiBold"/>
                <a:cs typeface="Open Sans SemiBold"/>
                <a:sym typeface="Open Sans SemiBold"/>
              </a:defRPr>
            </a:lvl4pPr>
            <a:lvl5pPr lvl="4">
              <a:lnSpc>
                <a:spcPct val="100000"/>
              </a:lnSpc>
              <a:spcBef>
                <a:spcPts val="1000"/>
              </a:spcBef>
              <a:spcAft>
                <a:spcPts val="0"/>
              </a:spcAft>
              <a:buNone/>
              <a:defRPr>
                <a:latin typeface="Open Sans SemiBold"/>
                <a:ea typeface="Open Sans SemiBold"/>
                <a:cs typeface="Open Sans SemiBold"/>
                <a:sym typeface="Open Sans SemiBold"/>
              </a:defRPr>
            </a:lvl5pPr>
            <a:lvl6pPr lvl="5">
              <a:lnSpc>
                <a:spcPct val="100000"/>
              </a:lnSpc>
              <a:spcBef>
                <a:spcPts val="1000"/>
              </a:spcBef>
              <a:spcAft>
                <a:spcPts val="0"/>
              </a:spcAft>
              <a:buNone/>
              <a:defRPr>
                <a:latin typeface="Open Sans SemiBold"/>
                <a:ea typeface="Open Sans SemiBold"/>
                <a:cs typeface="Open Sans SemiBold"/>
                <a:sym typeface="Open Sans SemiBold"/>
              </a:defRPr>
            </a:lvl6pPr>
            <a:lvl7pPr lvl="6">
              <a:lnSpc>
                <a:spcPct val="100000"/>
              </a:lnSpc>
              <a:spcBef>
                <a:spcPts val="1000"/>
              </a:spcBef>
              <a:spcAft>
                <a:spcPts val="0"/>
              </a:spcAft>
              <a:buNone/>
              <a:defRPr>
                <a:latin typeface="Open Sans SemiBold"/>
                <a:ea typeface="Open Sans SemiBold"/>
                <a:cs typeface="Open Sans SemiBold"/>
                <a:sym typeface="Open Sans SemiBold"/>
              </a:defRPr>
            </a:lvl7pPr>
            <a:lvl8pPr lvl="7">
              <a:lnSpc>
                <a:spcPct val="100000"/>
              </a:lnSpc>
              <a:spcBef>
                <a:spcPts val="1000"/>
              </a:spcBef>
              <a:spcAft>
                <a:spcPts val="0"/>
              </a:spcAft>
              <a:buNone/>
              <a:defRPr>
                <a:latin typeface="Open Sans SemiBold"/>
                <a:ea typeface="Open Sans SemiBold"/>
                <a:cs typeface="Open Sans SemiBold"/>
                <a:sym typeface="Open Sans SemiBold"/>
              </a:defRPr>
            </a:lvl8pPr>
            <a:lvl9pPr lvl="8">
              <a:lnSpc>
                <a:spcPct val="100000"/>
              </a:lnSpc>
              <a:spcBef>
                <a:spcPts val="1000"/>
              </a:spcBef>
              <a:spcAft>
                <a:spcPts val="1000"/>
              </a:spcAft>
              <a:buNone/>
              <a:defRPr>
                <a:latin typeface="Open Sans SemiBold"/>
                <a:ea typeface="Open Sans SemiBold"/>
                <a:cs typeface="Open Sans SemiBold"/>
                <a:sym typeface="Open Sans SemiBold"/>
              </a:defRPr>
            </a:lvl9pPr>
          </a:lstStyle>
          <a:p>
            <a:endParaRPr/>
          </a:p>
        </p:txBody>
      </p:sp>
      <p:sp>
        <p:nvSpPr>
          <p:cNvPr id="60" name="Google Shape;60;p9"/>
          <p:cNvSpPr txBox="1">
            <a:spLocks noGrp="1"/>
          </p:cNvSpPr>
          <p:nvPr>
            <p:ph type="subTitle" idx="3"/>
          </p:nvPr>
        </p:nvSpPr>
        <p:spPr>
          <a:xfrm>
            <a:off x="3476900" y="1259625"/>
            <a:ext cx="2197500" cy="381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sz="1400">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1000"/>
              </a:spcBef>
              <a:spcAft>
                <a:spcPts val="0"/>
              </a:spcAft>
              <a:buNone/>
              <a:defRPr>
                <a:latin typeface="Open Sans SemiBold"/>
                <a:ea typeface="Open Sans SemiBold"/>
                <a:cs typeface="Open Sans SemiBold"/>
                <a:sym typeface="Open Sans SemiBold"/>
              </a:defRPr>
            </a:lvl3pPr>
            <a:lvl4pPr lvl="3" rtl="0">
              <a:lnSpc>
                <a:spcPct val="100000"/>
              </a:lnSpc>
              <a:spcBef>
                <a:spcPts val="1000"/>
              </a:spcBef>
              <a:spcAft>
                <a:spcPts val="0"/>
              </a:spcAft>
              <a:buNone/>
              <a:defRPr>
                <a:latin typeface="Open Sans SemiBold"/>
                <a:ea typeface="Open Sans SemiBold"/>
                <a:cs typeface="Open Sans SemiBold"/>
                <a:sym typeface="Open Sans SemiBold"/>
              </a:defRPr>
            </a:lvl4pPr>
            <a:lvl5pPr lvl="4" rtl="0">
              <a:lnSpc>
                <a:spcPct val="100000"/>
              </a:lnSpc>
              <a:spcBef>
                <a:spcPts val="1000"/>
              </a:spcBef>
              <a:spcAft>
                <a:spcPts val="0"/>
              </a:spcAft>
              <a:buNone/>
              <a:defRPr>
                <a:latin typeface="Open Sans SemiBold"/>
                <a:ea typeface="Open Sans SemiBold"/>
                <a:cs typeface="Open Sans SemiBold"/>
                <a:sym typeface="Open Sans SemiBold"/>
              </a:defRPr>
            </a:lvl5pPr>
            <a:lvl6pPr lvl="5" rtl="0">
              <a:lnSpc>
                <a:spcPct val="100000"/>
              </a:lnSpc>
              <a:spcBef>
                <a:spcPts val="1000"/>
              </a:spcBef>
              <a:spcAft>
                <a:spcPts val="0"/>
              </a:spcAft>
              <a:buNone/>
              <a:defRPr>
                <a:latin typeface="Open Sans SemiBold"/>
                <a:ea typeface="Open Sans SemiBold"/>
                <a:cs typeface="Open Sans SemiBold"/>
                <a:sym typeface="Open Sans SemiBold"/>
              </a:defRPr>
            </a:lvl6pPr>
            <a:lvl7pPr lvl="6" rtl="0">
              <a:lnSpc>
                <a:spcPct val="100000"/>
              </a:lnSpc>
              <a:spcBef>
                <a:spcPts val="1000"/>
              </a:spcBef>
              <a:spcAft>
                <a:spcPts val="0"/>
              </a:spcAft>
              <a:buNone/>
              <a:defRPr>
                <a:latin typeface="Open Sans SemiBold"/>
                <a:ea typeface="Open Sans SemiBold"/>
                <a:cs typeface="Open Sans SemiBold"/>
                <a:sym typeface="Open Sans SemiBold"/>
              </a:defRPr>
            </a:lvl7pPr>
            <a:lvl8pPr lvl="7" rtl="0">
              <a:lnSpc>
                <a:spcPct val="100000"/>
              </a:lnSpc>
              <a:spcBef>
                <a:spcPts val="1000"/>
              </a:spcBef>
              <a:spcAft>
                <a:spcPts val="0"/>
              </a:spcAft>
              <a:buNone/>
              <a:defRPr>
                <a:latin typeface="Open Sans SemiBold"/>
                <a:ea typeface="Open Sans SemiBold"/>
                <a:cs typeface="Open Sans SemiBold"/>
                <a:sym typeface="Open Sans SemiBold"/>
              </a:defRPr>
            </a:lvl8pPr>
            <a:lvl9pPr lvl="8" rtl="0">
              <a:lnSpc>
                <a:spcPct val="100000"/>
              </a:lnSpc>
              <a:spcBef>
                <a:spcPts val="1000"/>
              </a:spcBef>
              <a:spcAft>
                <a:spcPts val="1000"/>
              </a:spcAft>
              <a:buNone/>
              <a:defRPr>
                <a:latin typeface="Open Sans SemiBold"/>
                <a:ea typeface="Open Sans SemiBold"/>
                <a:cs typeface="Open Sans SemiBold"/>
                <a:sym typeface="Open Sans SemiBold"/>
              </a:defRPr>
            </a:lvl9pPr>
          </a:lstStyle>
          <a:p>
            <a:endParaRPr/>
          </a:p>
        </p:txBody>
      </p:sp>
      <p:sp>
        <p:nvSpPr>
          <p:cNvPr id="61" name="Google Shape;61;p9"/>
          <p:cNvSpPr txBox="1">
            <a:spLocks noGrp="1"/>
          </p:cNvSpPr>
          <p:nvPr>
            <p:ph type="subTitle" idx="4"/>
          </p:nvPr>
        </p:nvSpPr>
        <p:spPr>
          <a:xfrm>
            <a:off x="6214300" y="1259625"/>
            <a:ext cx="2210700" cy="381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sz="1400">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1000"/>
              </a:spcBef>
              <a:spcAft>
                <a:spcPts val="0"/>
              </a:spcAft>
              <a:buNone/>
              <a:defRPr>
                <a:latin typeface="Open Sans SemiBold"/>
                <a:ea typeface="Open Sans SemiBold"/>
                <a:cs typeface="Open Sans SemiBold"/>
                <a:sym typeface="Open Sans SemiBold"/>
              </a:defRPr>
            </a:lvl3pPr>
            <a:lvl4pPr lvl="3" rtl="0">
              <a:lnSpc>
                <a:spcPct val="100000"/>
              </a:lnSpc>
              <a:spcBef>
                <a:spcPts val="1000"/>
              </a:spcBef>
              <a:spcAft>
                <a:spcPts val="0"/>
              </a:spcAft>
              <a:buNone/>
              <a:defRPr>
                <a:latin typeface="Open Sans SemiBold"/>
                <a:ea typeface="Open Sans SemiBold"/>
                <a:cs typeface="Open Sans SemiBold"/>
                <a:sym typeface="Open Sans SemiBold"/>
              </a:defRPr>
            </a:lvl4pPr>
            <a:lvl5pPr lvl="4" rtl="0">
              <a:lnSpc>
                <a:spcPct val="100000"/>
              </a:lnSpc>
              <a:spcBef>
                <a:spcPts val="1000"/>
              </a:spcBef>
              <a:spcAft>
                <a:spcPts val="0"/>
              </a:spcAft>
              <a:buNone/>
              <a:defRPr>
                <a:latin typeface="Open Sans SemiBold"/>
                <a:ea typeface="Open Sans SemiBold"/>
                <a:cs typeface="Open Sans SemiBold"/>
                <a:sym typeface="Open Sans SemiBold"/>
              </a:defRPr>
            </a:lvl5pPr>
            <a:lvl6pPr lvl="5" rtl="0">
              <a:lnSpc>
                <a:spcPct val="100000"/>
              </a:lnSpc>
              <a:spcBef>
                <a:spcPts val="1000"/>
              </a:spcBef>
              <a:spcAft>
                <a:spcPts val="0"/>
              </a:spcAft>
              <a:buNone/>
              <a:defRPr>
                <a:latin typeface="Open Sans SemiBold"/>
                <a:ea typeface="Open Sans SemiBold"/>
                <a:cs typeface="Open Sans SemiBold"/>
                <a:sym typeface="Open Sans SemiBold"/>
              </a:defRPr>
            </a:lvl6pPr>
            <a:lvl7pPr lvl="6" rtl="0">
              <a:lnSpc>
                <a:spcPct val="100000"/>
              </a:lnSpc>
              <a:spcBef>
                <a:spcPts val="1000"/>
              </a:spcBef>
              <a:spcAft>
                <a:spcPts val="0"/>
              </a:spcAft>
              <a:buNone/>
              <a:defRPr>
                <a:latin typeface="Open Sans SemiBold"/>
                <a:ea typeface="Open Sans SemiBold"/>
                <a:cs typeface="Open Sans SemiBold"/>
                <a:sym typeface="Open Sans SemiBold"/>
              </a:defRPr>
            </a:lvl7pPr>
            <a:lvl8pPr lvl="7" rtl="0">
              <a:lnSpc>
                <a:spcPct val="100000"/>
              </a:lnSpc>
              <a:spcBef>
                <a:spcPts val="1000"/>
              </a:spcBef>
              <a:spcAft>
                <a:spcPts val="0"/>
              </a:spcAft>
              <a:buNone/>
              <a:defRPr>
                <a:latin typeface="Open Sans SemiBold"/>
                <a:ea typeface="Open Sans SemiBold"/>
                <a:cs typeface="Open Sans SemiBold"/>
                <a:sym typeface="Open Sans SemiBold"/>
              </a:defRPr>
            </a:lvl8pPr>
            <a:lvl9pPr lvl="8" rtl="0">
              <a:lnSpc>
                <a:spcPct val="100000"/>
              </a:lnSpc>
              <a:spcBef>
                <a:spcPts val="1000"/>
              </a:spcBef>
              <a:spcAft>
                <a:spcPts val="1000"/>
              </a:spcAft>
              <a:buNone/>
              <a:defRPr>
                <a:latin typeface="Open Sans SemiBold"/>
                <a:ea typeface="Open Sans SemiBold"/>
                <a:cs typeface="Open Sans SemiBold"/>
                <a:sym typeface="Open Sans SemiBold"/>
              </a:defRPr>
            </a:lvl9pPr>
          </a:lstStyle>
          <a:p>
            <a:endParaRPr/>
          </a:p>
        </p:txBody>
      </p:sp>
      <p:sp>
        <p:nvSpPr>
          <p:cNvPr id="62" name="Google Shape;62;p9"/>
          <p:cNvSpPr txBox="1">
            <a:spLocks noGrp="1"/>
          </p:cNvSpPr>
          <p:nvPr>
            <p:ph type="title" idx="5"/>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63" name="Google Shape;63;p9"/>
          <p:cNvSpPr txBox="1">
            <a:spLocks noGrp="1"/>
          </p:cNvSpPr>
          <p:nvPr>
            <p:ph type="body" idx="6"/>
          </p:nvPr>
        </p:nvSpPr>
        <p:spPr>
          <a:xfrm>
            <a:off x="719150" y="1753950"/>
            <a:ext cx="22107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1pPr>
            <a:lvl2pPr marL="914400" marR="0" lvl="1"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2pPr>
            <a:lvl3pPr marL="1371600" marR="0" lvl="2"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i="0" u="none" strike="noStrike" cap="none">
                <a:solidFill>
                  <a:schemeClr val="dk1"/>
                </a:solidFill>
                <a:latin typeface="Open Sans Light"/>
                <a:ea typeface="Open Sans Light"/>
                <a:cs typeface="Open Sans Light"/>
                <a:sym typeface="Open Sans Light"/>
              </a:defRPr>
            </a:lvl4pPr>
            <a:lvl5pPr marL="2286000" marR="0" lvl="4"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5pPr>
            <a:lvl6pPr marL="2743200" marR="0" lvl="5"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6pPr>
            <a:lvl7pPr marL="3200400" marR="0" lvl="6"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7pPr>
            <a:lvl8pPr marL="3657600" marR="0" lvl="7"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8pPr>
            <a:lvl9pPr marL="4114800" marR="0" lvl="8" indent="-298450" algn="l" rtl="0">
              <a:lnSpc>
                <a:spcPct val="115000"/>
              </a:lnSpc>
              <a:spcBef>
                <a:spcPts val="1000"/>
              </a:spcBef>
              <a:spcAft>
                <a:spcPts val="100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9pPr>
          </a:lstStyle>
          <a:p>
            <a:endParaRPr/>
          </a:p>
        </p:txBody>
      </p:sp>
      <p:sp>
        <p:nvSpPr>
          <p:cNvPr id="64" name="Google Shape;64;p9"/>
          <p:cNvSpPr txBox="1">
            <a:spLocks noGrp="1"/>
          </p:cNvSpPr>
          <p:nvPr>
            <p:ph type="body" idx="7"/>
          </p:nvPr>
        </p:nvSpPr>
        <p:spPr>
          <a:xfrm>
            <a:off x="3484650" y="1753950"/>
            <a:ext cx="21975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1pPr>
            <a:lvl2pPr marL="914400" marR="0" lvl="1"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2pPr>
            <a:lvl3pPr marL="1371600" marR="0" lvl="2"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i="0" u="none" strike="noStrike" cap="none">
                <a:solidFill>
                  <a:schemeClr val="dk1"/>
                </a:solidFill>
                <a:latin typeface="Open Sans Light"/>
                <a:ea typeface="Open Sans Light"/>
                <a:cs typeface="Open Sans Light"/>
                <a:sym typeface="Open Sans Light"/>
              </a:defRPr>
            </a:lvl4pPr>
            <a:lvl5pPr marL="2286000" marR="0" lvl="4"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5pPr>
            <a:lvl6pPr marL="2743200" marR="0" lvl="5"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6pPr>
            <a:lvl7pPr marL="3200400" marR="0" lvl="6"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7pPr>
            <a:lvl8pPr marL="3657600" marR="0" lvl="7"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8pPr>
            <a:lvl9pPr marL="4114800" marR="0" lvl="8" indent="-298450" algn="l" rtl="0">
              <a:lnSpc>
                <a:spcPct val="115000"/>
              </a:lnSpc>
              <a:spcBef>
                <a:spcPts val="1000"/>
              </a:spcBef>
              <a:spcAft>
                <a:spcPts val="100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9pPr>
          </a:lstStyle>
          <a:p>
            <a:endParaRPr/>
          </a:p>
        </p:txBody>
      </p:sp>
      <p:sp>
        <p:nvSpPr>
          <p:cNvPr id="65" name="Google Shape;65;p9"/>
          <p:cNvSpPr txBox="1">
            <a:spLocks noGrp="1"/>
          </p:cNvSpPr>
          <p:nvPr>
            <p:ph type="body" idx="8"/>
          </p:nvPr>
        </p:nvSpPr>
        <p:spPr>
          <a:xfrm>
            <a:off x="6220900" y="1753950"/>
            <a:ext cx="21975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1pPr>
            <a:lvl2pPr marL="914400" marR="0" lvl="1"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2pPr>
            <a:lvl3pPr marL="1371600" marR="0" lvl="2"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i="0" u="none" strike="noStrike" cap="none">
                <a:solidFill>
                  <a:schemeClr val="dk1"/>
                </a:solidFill>
                <a:latin typeface="Open Sans Light"/>
                <a:ea typeface="Open Sans Light"/>
                <a:cs typeface="Open Sans Light"/>
                <a:sym typeface="Open Sans Light"/>
              </a:defRPr>
            </a:lvl4pPr>
            <a:lvl5pPr marL="2286000" marR="0" lvl="4"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5pPr>
            <a:lvl6pPr marL="2743200" marR="0" lvl="5"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6pPr>
            <a:lvl7pPr marL="3200400" marR="0" lvl="6"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7pPr>
            <a:lvl8pPr marL="3657600" marR="0" lvl="7"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8pPr>
            <a:lvl9pPr marL="4114800" marR="0" lvl="8" indent="-298450" algn="l" rtl="0">
              <a:lnSpc>
                <a:spcPct val="115000"/>
              </a:lnSpc>
              <a:spcBef>
                <a:spcPts val="1000"/>
              </a:spcBef>
              <a:spcAft>
                <a:spcPts val="100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9pPr>
          </a:lstStyle>
          <a:p>
            <a:endParaRPr/>
          </a:p>
        </p:txBody>
      </p:sp>
      <p:sp>
        <p:nvSpPr>
          <p:cNvPr id="66" name="Google Shape;66;p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772508299"/>
      </p:ext>
    </p:extLst>
  </p:cSld>
  <p:clrMapOvr>
    <a:masterClrMapping/>
  </p:clrMapOvr>
  <p:extLst>
    <p:ext uri="{DCECCB84-F9BA-43D5-87BE-67443E8EF086}">
      <p15:sldGuideLst xmlns:p15="http://schemas.microsoft.com/office/powerpoint/2012/main">
        <p15:guide id="1" orient="horz" pos="793">
          <p15:clr>
            <a:srgbClr val="FA7B17"/>
          </p15:clr>
        </p15:guide>
        <p15:guide id="2" pos="1850">
          <p15:clr>
            <a:srgbClr val="FA7B17"/>
          </p15:clr>
        </p15:guide>
        <p15:guide id="3" pos="2190">
          <p15:clr>
            <a:srgbClr val="FA7B17"/>
          </p15:clr>
        </p15:guide>
        <p15:guide id="4" pos="3574">
          <p15:clr>
            <a:srgbClr val="FA7B17"/>
          </p15:clr>
        </p15:guide>
        <p15:guide id="5" pos="3915">
          <p15:clr>
            <a:srgbClr val="FA7B17"/>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A - Innhold høyre og oppsummering venstre">
  <p:cSld name="A - Innhold høyre og oppsummering venstre">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3420000" y="539825"/>
            <a:ext cx="50463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79" name="Google Shape;79;p11"/>
          <p:cNvSpPr txBox="1">
            <a:spLocks noGrp="1"/>
          </p:cNvSpPr>
          <p:nvPr>
            <p:ph type="subTitle" idx="1"/>
          </p:nvPr>
        </p:nvSpPr>
        <p:spPr>
          <a:xfrm>
            <a:off x="3420000" y="4603000"/>
            <a:ext cx="50463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80" name="Google Shape;80;p11"/>
          <p:cNvSpPr/>
          <p:nvPr/>
        </p:nvSpPr>
        <p:spPr>
          <a:xfrm>
            <a:off x="0" y="0"/>
            <a:ext cx="30591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81" name="Google Shape;81;p11"/>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82" name="Google Shape;82;p11"/>
          <p:cNvSpPr txBox="1">
            <a:spLocks noGrp="1"/>
          </p:cNvSpPr>
          <p:nvPr>
            <p:ph type="title" idx="2"/>
          </p:nvPr>
        </p:nvSpPr>
        <p:spPr>
          <a:xfrm>
            <a:off x="720000" y="539825"/>
            <a:ext cx="1978200" cy="565200"/>
          </a:xfrm>
          <a:prstGeom prst="rect">
            <a:avLst/>
          </a:prstGeom>
        </p:spPr>
        <p:txBody>
          <a:bodyPr spcFirstLastPara="1" wrap="square" lIns="0" tIns="0" rIns="0" bIns="0"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83" name="Google Shape;83;p11"/>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84" name="Google Shape;84;p11"/>
          <p:cNvSpPr txBox="1">
            <a:spLocks noGrp="1"/>
          </p:cNvSpPr>
          <p:nvPr>
            <p:ph type="body" idx="4"/>
          </p:nvPr>
        </p:nvSpPr>
        <p:spPr>
          <a:xfrm>
            <a:off x="3420000" y="1350000"/>
            <a:ext cx="5010600" cy="3252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85" name="Google Shape;85;p11"/>
          <p:cNvSpPr txBox="1">
            <a:spLocks noGrp="1"/>
          </p:cNvSpPr>
          <p:nvPr>
            <p:ph type="body" idx="5"/>
          </p:nvPr>
        </p:nvSpPr>
        <p:spPr>
          <a:xfrm>
            <a:off x="717300" y="1350000"/>
            <a:ext cx="1983600" cy="32529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9pPr>
          </a:lstStyle>
          <a:p>
            <a:endParaRPr/>
          </a:p>
        </p:txBody>
      </p:sp>
      <p:sp>
        <p:nvSpPr>
          <p:cNvPr id="86" name="Google Shape;86;p1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285966581"/>
      </p:ext>
    </p:extLst>
  </p:cSld>
  <p:clrMapOvr>
    <a:masterClrMapping/>
  </p:clrMapOvr>
  <p:extLst>
    <p:ext uri="{DCECCB84-F9BA-43D5-87BE-67443E8EF086}">
      <p15:sldGuideLst xmlns:p15="http://schemas.microsoft.com/office/powerpoint/2012/main">
        <p15:guide id="1" pos="2154">
          <p15:clr>
            <a:srgbClr val="FA7B17"/>
          </p15:clr>
        </p15:guide>
        <p15:guide id="2" pos="1927">
          <p15:clr>
            <a:srgbClr val="FA7B17"/>
          </p15:clr>
        </p15:guide>
        <p15:guide id="3" orient="horz" pos="850">
          <p15:clr>
            <a:srgbClr val="FA7B17"/>
          </p15:clr>
        </p15:guide>
        <p15:guide id="4" pos="1700">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 - Tekst høyre - stort bilde venstre">
  <p:cSld name="B - Tekst høyre - stort bilde venstre">
    <p:bg>
      <p:bgPr>
        <a:solidFill>
          <a:srgbClr val="FFFFFF"/>
        </a:solidFill>
        <a:effectLst/>
      </p:bgPr>
    </p:bg>
    <p:spTree>
      <p:nvGrpSpPr>
        <p:cNvPr id="1" name="Shape 95"/>
        <p:cNvGrpSpPr/>
        <p:nvPr/>
      </p:nvGrpSpPr>
      <p:grpSpPr>
        <a:xfrm>
          <a:off x="0" y="0"/>
          <a:ext cx="0" cy="0"/>
          <a:chOff x="0" y="0"/>
          <a:chExt cx="0" cy="0"/>
        </a:xfrm>
      </p:grpSpPr>
      <p:sp>
        <p:nvSpPr>
          <p:cNvPr id="96" name="Google Shape;96;p13"/>
          <p:cNvSpPr txBox="1"/>
          <p:nvPr/>
        </p:nvSpPr>
        <p:spPr>
          <a:xfrm>
            <a:off x="460175" y="-464275"/>
            <a:ext cx="5808900" cy="408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venstre del fra pilen og ut til kanten</a:t>
            </a:r>
            <a:endParaRPr>
              <a:solidFill>
                <a:srgbClr val="FF0000"/>
              </a:solidFill>
              <a:latin typeface="Open Sans"/>
              <a:ea typeface="Open Sans"/>
              <a:cs typeface="Open Sans"/>
              <a:sym typeface="Open Sans"/>
            </a:endParaRPr>
          </a:p>
        </p:txBody>
      </p:sp>
      <p:sp>
        <p:nvSpPr>
          <p:cNvPr id="97" name="Google Shape;97;p13"/>
          <p:cNvSpPr/>
          <p:nvPr/>
        </p:nvSpPr>
        <p:spPr>
          <a:xfrm>
            <a:off x="59040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98" name="Google Shape;98;p13"/>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99" name="Google Shape;99;p13"/>
          <p:cNvSpPr txBox="1">
            <a:spLocks noGrp="1"/>
          </p:cNvSpPr>
          <p:nvPr>
            <p:ph type="body" idx="1"/>
          </p:nvPr>
        </p:nvSpPr>
        <p:spPr>
          <a:xfrm>
            <a:off x="6450025" y="1933024"/>
            <a:ext cx="1972800" cy="26700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latin typeface="Open Sans Light"/>
                <a:ea typeface="Open Sans Light"/>
                <a:cs typeface="Open Sans Light"/>
                <a:sym typeface="Open Sans Light"/>
              </a:defRPr>
            </a:lvl9pPr>
          </a:lstStyle>
          <a:p>
            <a:endParaRPr/>
          </a:p>
        </p:txBody>
      </p:sp>
      <p:sp>
        <p:nvSpPr>
          <p:cNvPr id="100" name="Google Shape;100;p13"/>
          <p:cNvSpPr txBox="1">
            <a:spLocks noGrp="1"/>
          </p:cNvSpPr>
          <p:nvPr>
            <p:ph type="title" idx="2"/>
          </p:nvPr>
        </p:nvSpPr>
        <p:spPr>
          <a:xfrm>
            <a:off x="6452014" y="539825"/>
            <a:ext cx="1972800" cy="1393200"/>
          </a:xfrm>
          <a:prstGeom prst="rect">
            <a:avLst/>
          </a:prstGeom>
        </p:spPr>
        <p:txBody>
          <a:bodyPr spcFirstLastPara="1" wrap="square" lIns="0" tIns="0" rIns="0" bIns="0" anchor="t" anchorCtr="0">
            <a:noAutofit/>
          </a:bodyPr>
          <a:lstStyle>
            <a:lvl1pPr lvl="0" rtl="0">
              <a:spcBef>
                <a:spcPts val="0"/>
              </a:spcBef>
              <a:spcAft>
                <a:spcPts val="0"/>
              </a:spcAft>
              <a:buNone/>
              <a:defRPr sz="2800"/>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101" name="Google Shape;101;p13"/>
          <p:cNvSpPr txBox="1">
            <a:spLocks noGrp="1"/>
          </p:cNvSpPr>
          <p:nvPr>
            <p:ph type="subTitle" idx="3"/>
          </p:nvPr>
        </p:nvSpPr>
        <p:spPr>
          <a:xfrm>
            <a:off x="6456738" y="4603000"/>
            <a:ext cx="19593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latin typeface="Open Sans"/>
                <a:ea typeface="Open Sans"/>
                <a:cs typeface="Open Sans"/>
                <a:sym typeface="Open Sans"/>
              </a:defRPr>
            </a:lvl2pPr>
            <a:lvl3pPr lvl="2" rtl="0">
              <a:spcBef>
                <a:spcPts val="0"/>
              </a:spcBef>
              <a:spcAft>
                <a:spcPts val="0"/>
              </a:spcAft>
              <a:buNone/>
              <a:defRPr sz="700">
                <a:latin typeface="Open Sans"/>
                <a:ea typeface="Open Sans"/>
                <a:cs typeface="Open Sans"/>
                <a:sym typeface="Open Sans"/>
              </a:defRPr>
            </a:lvl3pPr>
            <a:lvl4pPr lvl="3" rtl="0">
              <a:spcBef>
                <a:spcPts val="0"/>
              </a:spcBef>
              <a:spcAft>
                <a:spcPts val="0"/>
              </a:spcAft>
              <a:buNone/>
              <a:defRPr sz="700">
                <a:latin typeface="Open Sans"/>
                <a:ea typeface="Open Sans"/>
                <a:cs typeface="Open Sans"/>
                <a:sym typeface="Open Sans"/>
              </a:defRPr>
            </a:lvl4pPr>
            <a:lvl5pPr lvl="4" rtl="0">
              <a:spcBef>
                <a:spcPts val="0"/>
              </a:spcBef>
              <a:spcAft>
                <a:spcPts val="0"/>
              </a:spcAft>
              <a:buNone/>
              <a:defRPr sz="700">
                <a:latin typeface="Open Sans"/>
                <a:ea typeface="Open Sans"/>
                <a:cs typeface="Open Sans"/>
                <a:sym typeface="Open Sans"/>
              </a:defRPr>
            </a:lvl5pPr>
            <a:lvl6pPr lvl="5" rtl="0">
              <a:spcBef>
                <a:spcPts val="0"/>
              </a:spcBef>
              <a:spcAft>
                <a:spcPts val="0"/>
              </a:spcAft>
              <a:buNone/>
              <a:defRPr sz="700">
                <a:latin typeface="Open Sans"/>
                <a:ea typeface="Open Sans"/>
                <a:cs typeface="Open Sans"/>
                <a:sym typeface="Open Sans"/>
              </a:defRPr>
            </a:lvl6pPr>
            <a:lvl7pPr lvl="6" rtl="0">
              <a:spcBef>
                <a:spcPts val="0"/>
              </a:spcBef>
              <a:spcAft>
                <a:spcPts val="0"/>
              </a:spcAft>
              <a:buNone/>
              <a:defRPr sz="700">
                <a:latin typeface="Open Sans"/>
                <a:ea typeface="Open Sans"/>
                <a:cs typeface="Open Sans"/>
                <a:sym typeface="Open Sans"/>
              </a:defRPr>
            </a:lvl7pPr>
            <a:lvl8pPr lvl="7" rtl="0">
              <a:spcBef>
                <a:spcPts val="0"/>
              </a:spcBef>
              <a:spcAft>
                <a:spcPts val="0"/>
              </a:spcAft>
              <a:buNone/>
              <a:defRPr sz="700">
                <a:latin typeface="Open Sans"/>
                <a:ea typeface="Open Sans"/>
                <a:cs typeface="Open Sans"/>
                <a:sym typeface="Open Sans"/>
              </a:defRPr>
            </a:lvl8pPr>
            <a:lvl9pPr lvl="8" rtl="0">
              <a:spcBef>
                <a:spcPts val="0"/>
              </a:spcBef>
              <a:spcAft>
                <a:spcPts val="0"/>
              </a:spcAft>
              <a:buNone/>
              <a:defRPr sz="700">
                <a:latin typeface="Open Sans"/>
                <a:ea typeface="Open Sans"/>
                <a:cs typeface="Open Sans"/>
                <a:sym typeface="Open Sans"/>
              </a:defRPr>
            </a:lvl9pPr>
          </a:lstStyle>
          <a:p>
            <a:endParaRPr/>
          </a:p>
        </p:txBody>
      </p:sp>
      <p:sp>
        <p:nvSpPr>
          <p:cNvPr id="102" name="Google Shape;102;p13"/>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680880580"/>
      </p:ext>
    </p:extLst>
  </p:cSld>
  <p:clrMapOvr>
    <a:masterClrMapping/>
  </p:clrMapOvr>
  <p:extLst>
    <p:ext uri="{DCECCB84-F9BA-43D5-87BE-67443E8EF086}">
      <p15:sldGuideLst xmlns:p15="http://schemas.microsoft.com/office/powerpoint/2012/main">
        <p15:guide id="1" pos="4063">
          <p15:clr>
            <a:srgbClr val="FA7B17"/>
          </p15:clr>
        </p15:guide>
        <p15:guide id="2" pos="3836">
          <p15:clr>
            <a:srgbClr val="FA7B17"/>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 - Tekst høyre - lite bilde venstre">
  <p:cSld name="B - Tekst høyre - lite bilde venstre">
    <p:spTree>
      <p:nvGrpSpPr>
        <p:cNvPr id="1" name="Shape 103"/>
        <p:cNvGrpSpPr/>
        <p:nvPr/>
      </p:nvGrpSpPr>
      <p:grpSpPr>
        <a:xfrm>
          <a:off x="0" y="0"/>
          <a:ext cx="0" cy="0"/>
          <a:chOff x="0" y="0"/>
          <a:chExt cx="0" cy="0"/>
        </a:xfrm>
      </p:grpSpPr>
      <p:sp>
        <p:nvSpPr>
          <p:cNvPr id="104" name="Google Shape;104;p14"/>
          <p:cNvSpPr txBox="1">
            <a:spLocks noGrp="1"/>
          </p:cNvSpPr>
          <p:nvPr>
            <p:ph type="title"/>
          </p:nvPr>
        </p:nvSpPr>
        <p:spPr>
          <a:xfrm>
            <a:off x="3419075" y="539816"/>
            <a:ext cx="5005800" cy="719700"/>
          </a:xfrm>
          <a:prstGeom prst="rect">
            <a:avLst/>
          </a:prstGeom>
        </p:spPr>
        <p:txBody>
          <a:bodyPr spcFirstLastPara="1" wrap="square" lIns="0" tIns="0" rIns="0" bIns="0" anchor="t"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105" name="Google Shape;105;p14"/>
          <p:cNvSpPr txBox="1">
            <a:spLocks noGrp="1"/>
          </p:cNvSpPr>
          <p:nvPr>
            <p:ph type="subTitle" idx="1"/>
          </p:nvPr>
        </p:nvSpPr>
        <p:spPr>
          <a:xfrm>
            <a:off x="3419075" y="4603002"/>
            <a:ext cx="50058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106" name="Google Shape;106;p14"/>
          <p:cNvSpPr txBox="1"/>
          <p:nvPr/>
        </p:nvSpPr>
        <p:spPr>
          <a:xfrm>
            <a:off x="147200" y="-581875"/>
            <a:ext cx="2694300" cy="7197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venstre del fra pilen og ut til kanten</a:t>
            </a:r>
            <a:endParaRPr>
              <a:solidFill>
                <a:srgbClr val="FF0000"/>
              </a:solidFill>
              <a:latin typeface="Open Sans"/>
              <a:ea typeface="Open Sans"/>
              <a:cs typeface="Open Sans"/>
              <a:sym typeface="Open Sans"/>
            </a:endParaRPr>
          </a:p>
        </p:txBody>
      </p:sp>
      <p:sp>
        <p:nvSpPr>
          <p:cNvPr id="107" name="Google Shape;107;p14"/>
          <p:cNvSpPr/>
          <p:nvPr/>
        </p:nvSpPr>
        <p:spPr>
          <a:xfrm>
            <a:off x="28740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08" name="Google Shape;108;p14"/>
          <p:cNvSpPr txBox="1">
            <a:spLocks noGrp="1"/>
          </p:cNvSpPr>
          <p:nvPr>
            <p:ph type="title" idx="2"/>
          </p:nvPr>
        </p:nvSpPr>
        <p:spPr>
          <a:xfrm>
            <a:off x="-539696"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09" name="Google Shape;109;p14"/>
          <p:cNvSpPr txBox="1">
            <a:spLocks noGrp="1"/>
          </p:cNvSpPr>
          <p:nvPr>
            <p:ph type="body" idx="3"/>
          </p:nvPr>
        </p:nvSpPr>
        <p:spPr>
          <a:xfrm>
            <a:off x="3419075" y="1530000"/>
            <a:ext cx="5010600" cy="31260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110" name="Google Shape;110;p14"/>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616029720"/>
      </p:ext>
    </p:extLst>
  </p:cSld>
  <p:clrMapOvr>
    <a:masterClrMapping/>
  </p:clrMapOvr>
  <p:extLst>
    <p:ext uri="{DCECCB84-F9BA-43D5-87BE-67443E8EF086}">
      <p15:sldGuideLst xmlns:p15="http://schemas.microsoft.com/office/powerpoint/2012/main">
        <p15:guide id="1" pos="2154">
          <p15:clr>
            <a:srgbClr val="FA7B17"/>
          </p15:clr>
        </p15:guide>
        <p15:guide id="2" orient="horz" pos="964">
          <p15:clr>
            <a:srgbClr val="FA7B17"/>
          </p15:clr>
        </p15:guide>
        <p15:guide id="3" pos="1927">
          <p15:clr>
            <a:srgbClr val="FA7B17"/>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 - Tekst venstre - lite bilde høyre">
  <p:cSld name="B - Tekst venstre - lite bilde høyre">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720000" y="539816"/>
            <a:ext cx="5005800" cy="719700"/>
          </a:xfrm>
          <a:prstGeom prst="rect">
            <a:avLst/>
          </a:prstGeom>
        </p:spPr>
        <p:txBody>
          <a:bodyPr spcFirstLastPara="1" wrap="square" lIns="0" tIns="0" rIns="0" bIns="0" anchor="t"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113" name="Google Shape;113;p15"/>
          <p:cNvSpPr txBox="1">
            <a:spLocks noGrp="1"/>
          </p:cNvSpPr>
          <p:nvPr>
            <p:ph type="subTitle" idx="1"/>
          </p:nvPr>
        </p:nvSpPr>
        <p:spPr>
          <a:xfrm>
            <a:off x="720000" y="4603000"/>
            <a:ext cx="50106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114" name="Google Shape;114;p15"/>
          <p:cNvSpPr txBox="1"/>
          <p:nvPr/>
        </p:nvSpPr>
        <p:spPr>
          <a:xfrm>
            <a:off x="6351800" y="-581875"/>
            <a:ext cx="2694300" cy="7197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høyre del fra pilen og ut til kanten</a:t>
            </a:r>
            <a:endParaRPr>
              <a:solidFill>
                <a:srgbClr val="FF0000"/>
              </a:solidFill>
              <a:latin typeface="Open Sans"/>
              <a:ea typeface="Open Sans"/>
              <a:cs typeface="Open Sans"/>
              <a:sym typeface="Open Sans"/>
            </a:endParaRPr>
          </a:p>
        </p:txBody>
      </p:sp>
      <p:sp>
        <p:nvSpPr>
          <p:cNvPr id="115" name="Google Shape;115;p15"/>
          <p:cNvSpPr/>
          <p:nvPr/>
        </p:nvSpPr>
        <p:spPr>
          <a:xfrm>
            <a:off x="58998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16" name="Google Shape;116;p15"/>
          <p:cNvSpPr txBox="1">
            <a:spLocks noGrp="1"/>
          </p:cNvSpPr>
          <p:nvPr>
            <p:ph type="title" idx="2"/>
          </p:nvPr>
        </p:nvSpPr>
        <p:spPr>
          <a:xfrm>
            <a:off x="-539696"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17" name="Google Shape;117;p15"/>
          <p:cNvSpPr txBox="1">
            <a:spLocks noGrp="1"/>
          </p:cNvSpPr>
          <p:nvPr>
            <p:ph type="body" idx="3"/>
          </p:nvPr>
        </p:nvSpPr>
        <p:spPr>
          <a:xfrm>
            <a:off x="720000" y="1530000"/>
            <a:ext cx="5010600" cy="30732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118" name="Google Shape;118;p1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496691238"/>
      </p:ext>
    </p:extLst>
  </p:cSld>
  <p:clrMapOvr>
    <a:masterClrMapping/>
  </p:clrMapOvr>
  <p:extLst>
    <p:ext uri="{DCECCB84-F9BA-43D5-87BE-67443E8EF086}">
      <p15:sldGuideLst xmlns:p15="http://schemas.microsoft.com/office/powerpoint/2012/main">
        <p15:guide id="1" pos="3833">
          <p15:clr>
            <a:srgbClr val="FA7B17"/>
          </p15:clr>
        </p15:guide>
        <p15:guide id="2" orient="horz" pos="964">
          <p15:clr>
            <a:srgbClr val="FA7B17"/>
          </p15:clr>
        </p15:guide>
        <p15:guide id="3" pos="3607">
          <p15:clr>
            <a:srgbClr val="FA7B17"/>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 - Stor overskrift venstre og bilde høyre">
  <p:cSld name="B - Stor overskrift venstre og bilde høyre">
    <p:bg>
      <p:bgPr>
        <a:solidFill>
          <a:srgbClr val="FFFFFF"/>
        </a:solidFill>
        <a:effectLst/>
      </p:bgPr>
    </p:bg>
    <p:spTree>
      <p:nvGrpSpPr>
        <p:cNvPr id="1" name="Shape 119"/>
        <p:cNvGrpSpPr/>
        <p:nvPr/>
      </p:nvGrpSpPr>
      <p:grpSpPr>
        <a:xfrm>
          <a:off x="0" y="0"/>
          <a:ext cx="0" cy="0"/>
          <a:chOff x="0" y="0"/>
          <a:chExt cx="0" cy="0"/>
        </a:xfrm>
      </p:grpSpPr>
      <p:sp>
        <p:nvSpPr>
          <p:cNvPr id="120" name="Google Shape;120;p16"/>
          <p:cNvSpPr txBox="1">
            <a:spLocks noGrp="1"/>
          </p:cNvSpPr>
          <p:nvPr>
            <p:ph type="subTitle" idx="1"/>
          </p:nvPr>
        </p:nvSpPr>
        <p:spPr>
          <a:xfrm>
            <a:off x="723900" y="4603002"/>
            <a:ext cx="3492900" cy="3378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defRPr>
            </a:lvl2pPr>
            <a:lvl3pPr lvl="2" rtl="0">
              <a:spcBef>
                <a:spcPts val="0"/>
              </a:spcBef>
              <a:spcAft>
                <a:spcPts val="0"/>
              </a:spcAft>
              <a:buNone/>
              <a:defRPr sz="700">
                <a:solidFill>
                  <a:srgbClr val="000000"/>
                </a:solidFill>
              </a:defRPr>
            </a:lvl3pPr>
            <a:lvl4pPr lvl="3" rtl="0">
              <a:spcBef>
                <a:spcPts val="0"/>
              </a:spcBef>
              <a:spcAft>
                <a:spcPts val="0"/>
              </a:spcAft>
              <a:buNone/>
              <a:defRPr sz="700">
                <a:solidFill>
                  <a:srgbClr val="000000"/>
                </a:solidFill>
              </a:defRPr>
            </a:lvl4pPr>
            <a:lvl5pPr lvl="4" rtl="0">
              <a:spcBef>
                <a:spcPts val="0"/>
              </a:spcBef>
              <a:spcAft>
                <a:spcPts val="0"/>
              </a:spcAft>
              <a:buNone/>
              <a:defRPr sz="700">
                <a:solidFill>
                  <a:srgbClr val="000000"/>
                </a:solidFill>
              </a:defRPr>
            </a:lvl5pPr>
            <a:lvl6pPr lvl="5" rtl="0">
              <a:spcBef>
                <a:spcPts val="0"/>
              </a:spcBef>
              <a:spcAft>
                <a:spcPts val="0"/>
              </a:spcAft>
              <a:buNone/>
              <a:defRPr sz="700">
                <a:solidFill>
                  <a:srgbClr val="000000"/>
                </a:solidFill>
              </a:defRPr>
            </a:lvl6pPr>
            <a:lvl7pPr lvl="6" rtl="0">
              <a:spcBef>
                <a:spcPts val="0"/>
              </a:spcBef>
              <a:spcAft>
                <a:spcPts val="0"/>
              </a:spcAft>
              <a:buNone/>
              <a:defRPr sz="700">
                <a:solidFill>
                  <a:srgbClr val="000000"/>
                </a:solidFill>
              </a:defRPr>
            </a:lvl7pPr>
            <a:lvl8pPr lvl="7" rtl="0">
              <a:spcBef>
                <a:spcPts val="0"/>
              </a:spcBef>
              <a:spcAft>
                <a:spcPts val="0"/>
              </a:spcAft>
              <a:buNone/>
              <a:defRPr sz="700">
                <a:solidFill>
                  <a:srgbClr val="000000"/>
                </a:solidFill>
              </a:defRPr>
            </a:lvl8pPr>
            <a:lvl9pPr lvl="8" rtl="0">
              <a:spcBef>
                <a:spcPts val="0"/>
              </a:spcBef>
              <a:spcAft>
                <a:spcPts val="0"/>
              </a:spcAft>
              <a:buNone/>
              <a:defRPr sz="700">
                <a:solidFill>
                  <a:srgbClr val="000000"/>
                </a:solidFill>
              </a:defRPr>
            </a:lvl9pPr>
          </a:lstStyle>
          <a:p>
            <a:endParaRPr/>
          </a:p>
        </p:txBody>
      </p:sp>
      <p:sp>
        <p:nvSpPr>
          <p:cNvPr id="121" name="Google Shape;121;p16"/>
          <p:cNvSpPr txBox="1"/>
          <p:nvPr/>
        </p:nvSpPr>
        <p:spPr>
          <a:xfrm>
            <a:off x="4859075" y="-464275"/>
            <a:ext cx="5808900" cy="408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høyre halvdel fra pilen og ut til kanten</a:t>
            </a:r>
            <a:endParaRPr>
              <a:solidFill>
                <a:srgbClr val="FF0000"/>
              </a:solidFill>
              <a:latin typeface="Open Sans"/>
              <a:ea typeface="Open Sans"/>
              <a:cs typeface="Open Sans"/>
              <a:sym typeface="Open Sans"/>
            </a:endParaRPr>
          </a:p>
        </p:txBody>
      </p:sp>
      <p:sp>
        <p:nvSpPr>
          <p:cNvPr id="122" name="Google Shape;122;p16"/>
          <p:cNvSpPr/>
          <p:nvPr/>
        </p:nvSpPr>
        <p:spPr>
          <a:xfrm>
            <a:off x="4398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23" name="Google Shape;123;p16"/>
          <p:cNvSpPr txBox="1">
            <a:spLocks noGrp="1"/>
          </p:cNvSpPr>
          <p:nvPr>
            <p:ph type="title"/>
          </p:nvPr>
        </p:nvSpPr>
        <p:spPr>
          <a:xfrm>
            <a:off x="721525" y="771910"/>
            <a:ext cx="3492900" cy="2520000"/>
          </a:xfrm>
          <a:prstGeom prst="rect">
            <a:avLst/>
          </a:prstGeom>
        </p:spPr>
        <p:txBody>
          <a:bodyPr spcFirstLastPara="1" wrap="square" lIns="0" tIns="0" rIns="0" bIns="0" anchor="b" anchorCtr="0">
            <a:noAutofit/>
          </a:bodyPr>
          <a:lstStyle>
            <a:lvl1pPr lvl="0" rtl="0">
              <a:spcBef>
                <a:spcPts val="0"/>
              </a:spcBef>
              <a:spcAft>
                <a:spcPts val="0"/>
              </a:spcAft>
              <a:buNone/>
              <a:defRPr sz="4200">
                <a:solidFill>
                  <a:srgbClr val="000000"/>
                </a:solidFill>
              </a:defRPr>
            </a:lvl1pPr>
            <a:lvl2pPr lvl="1" rtl="0">
              <a:spcBef>
                <a:spcPts val="0"/>
              </a:spcBef>
              <a:spcAft>
                <a:spcPts val="0"/>
              </a:spcAft>
              <a:buNone/>
              <a:defRPr sz="4200">
                <a:solidFill>
                  <a:srgbClr val="000000"/>
                </a:solidFill>
              </a:defRPr>
            </a:lvl2pPr>
            <a:lvl3pPr lvl="2" rtl="0">
              <a:spcBef>
                <a:spcPts val="0"/>
              </a:spcBef>
              <a:spcAft>
                <a:spcPts val="0"/>
              </a:spcAft>
              <a:buNone/>
              <a:defRPr sz="4200">
                <a:solidFill>
                  <a:srgbClr val="000000"/>
                </a:solidFill>
              </a:defRPr>
            </a:lvl3pPr>
            <a:lvl4pPr lvl="3" rtl="0">
              <a:spcBef>
                <a:spcPts val="0"/>
              </a:spcBef>
              <a:spcAft>
                <a:spcPts val="0"/>
              </a:spcAft>
              <a:buNone/>
              <a:defRPr sz="4200">
                <a:solidFill>
                  <a:srgbClr val="000000"/>
                </a:solidFill>
              </a:defRPr>
            </a:lvl4pPr>
            <a:lvl5pPr lvl="4" rtl="0">
              <a:spcBef>
                <a:spcPts val="0"/>
              </a:spcBef>
              <a:spcAft>
                <a:spcPts val="0"/>
              </a:spcAft>
              <a:buNone/>
              <a:defRPr sz="4200">
                <a:solidFill>
                  <a:srgbClr val="000000"/>
                </a:solidFill>
              </a:defRPr>
            </a:lvl5pPr>
            <a:lvl6pPr lvl="5" rtl="0">
              <a:spcBef>
                <a:spcPts val="0"/>
              </a:spcBef>
              <a:spcAft>
                <a:spcPts val="0"/>
              </a:spcAft>
              <a:buNone/>
              <a:defRPr sz="4200">
                <a:solidFill>
                  <a:srgbClr val="000000"/>
                </a:solidFill>
              </a:defRPr>
            </a:lvl6pPr>
            <a:lvl7pPr lvl="6" rtl="0">
              <a:spcBef>
                <a:spcPts val="0"/>
              </a:spcBef>
              <a:spcAft>
                <a:spcPts val="0"/>
              </a:spcAft>
              <a:buNone/>
              <a:defRPr sz="4200">
                <a:solidFill>
                  <a:srgbClr val="000000"/>
                </a:solidFill>
              </a:defRPr>
            </a:lvl7pPr>
            <a:lvl8pPr lvl="7" rtl="0">
              <a:spcBef>
                <a:spcPts val="0"/>
              </a:spcBef>
              <a:spcAft>
                <a:spcPts val="0"/>
              </a:spcAft>
              <a:buNone/>
              <a:defRPr sz="4200">
                <a:solidFill>
                  <a:srgbClr val="000000"/>
                </a:solidFill>
              </a:defRPr>
            </a:lvl8pPr>
            <a:lvl9pPr lvl="8" rtl="0">
              <a:spcBef>
                <a:spcPts val="0"/>
              </a:spcBef>
              <a:spcAft>
                <a:spcPts val="0"/>
              </a:spcAft>
              <a:buNone/>
              <a:defRPr sz="4200">
                <a:solidFill>
                  <a:srgbClr val="000000"/>
                </a:solidFill>
              </a:defRPr>
            </a:lvl9pPr>
          </a:lstStyle>
          <a:p>
            <a:endParaRPr/>
          </a:p>
        </p:txBody>
      </p:sp>
      <p:sp>
        <p:nvSpPr>
          <p:cNvPr id="124" name="Google Shape;124;p16"/>
          <p:cNvSpPr txBox="1">
            <a:spLocks noGrp="1"/>
          </p:cNvSpPr>
          <p:nvPr>
            <p:ph type="subTitle" idx="2"/>
          </p:nvPr>
        </p:nvSpPr>
        <p:spPr>
          <a:xfrm>
            <a:off x="720000" y="3420000"/>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800">
                <a:solidFill>
                  <a:srgbClr val="000000"/>
                </a:solidFill>
              </a:defRPr>
            </a:lvl1pPr>
            <a:lvl2pPr lvl="1" rtl="0">
              <a:spcBef>
                <a:spcPts val="1000"/>
              </a:spcBef>
              <a:spcAft>
                <a:spcPts val="0"/>
              </a:spcAft>
              <a:buNone/>
              <a:defRPr sz="1800">
                <a:solidFill>
                  <a:srgbClr val="000000"/>
                </a:solidFill>
              </a:defRPr>
            </a:lvl2pPr>
            <a:lvl3pPr lvl="2" rtl="0">
              <a:spcBef>
                <a:spcPts val="1000"/>
              </a:spcBef>
              <a:spcAft>
                <a:spcPts val="0"/>
              </a:spcAft>
              <a:buNone/>
              <a:defRPr sz="1800">
                <a:solidFill>
                  <a:srgbClr val="000000"/>
                </a:solidFill>
              </a:defRPr>
            </a:lvl3pPr>
            <a:lvl4pPr lvl="3" rtl="0">
              <a:spcBef>
                <a:spcPts val="1000"/>
              </a:spcBef>
              <a:spcAft>
                <a:spcPts val="0"/>
              </a:spcAft>
              <a:buNone/>
              <a:defRPr sz="1800">
                <a:solidFill>
                  <a:srgbClr val="000000"/>
                </a:solidFill>
              </a:defRPr>
            </a:lvl4pPr>
            <a:lvl5pPr lvl="4" rtl="0">
              <a:spcBef>
                <a:spcPts val="1000"/>
              </a:spcBef>
              <a:spcAft>
                <a:spcPts val="0"/>
              </a:spcAft>
              <a:buNone/>
              <a:defRPr sz="1800">
                <a:solidFill>
                  <a:srgbClr val="000000"/>
                </a:solidFill>
              </a:defRPr>
            </a:lvl5pPr>
            <a:lvl6pPr lvl="5" rtl="0">
              <a:spcBef>
                <a:spcPts val="1000"/>
              </a:spcBef>
              <a:spcAft>
                <a:spcPts val="0"/>
              </a:spcAft>
              <a:buNone/>
              <a:defRPr sz="1800">
                <a:solidFill>
                  <a:srgbClr val="000000"/>
                </a:solidFill>
              </a:defRPr>
            </a:lvl6pPr>
            <a:lvl7pPr lvl="6" rtl="0">
              <a:spcBef>
                <a:spcPts val="1000"/>
              </a:spcBef>
              <a:spcAft>
                <a:spcPts val="0"/>
              </a:spcAft>
              <a:buNone/>
              <a:defRPr sz="1800">
                <a:solidFill>
                  <a:srgbClr val="000000"/>
                </a:solidFill>
              </a:defRPr>
            </a:lvl7pPr>
            <a:lvl8pPr lvl="7" rtl="0">
              <a:spcBef>
                <a:spcPts val="1000"/>
              </a:spcBef>
              <a:spcAft>
                <a:spcPts val="0"/>
              </a:spcAft>
              <a:buNone/>
              <a:defRPr sz="1800">
                <a:solidFill>
                  <a:srgbClr val="000000"/>
                </a:solidFill>
              </a:defRPr>
            </a:lvl8pPr>
            <a:lvl9pPr lvl="8" rtl="0">
              <a:spcBef>
                <a:spcPts val="1000"/>
              </a:spcBef>
              <a:spcAft>
                <a:spcPts val="1000"/>
              </a:spcAft>
              <a:buNone/>
              <a:defRPr sz="1800">
                <a:solidFill>
                  <a:srgbClr val="000000"/>
                </a:solidFill>
              </a:defRPr>
            </a:lvl9pPr>
          </a:lstStyle>
          <a:p>
            <a:endParaRPr/>
          </a:p>
        </p:txBody>
      </p:sp>
      <p:sp>
        <p:nvSpPr>
          <p:cNvPr id="125" name="Google Shape;125;p16"/>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26" name="Google Shape;126;p1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064669005"/>
      </p:ext>
    </p:extLst>
  </p:cSld>
  <p:clrMapOvr>
    <a:masterClrMapping/>
  </p:clrMapOvr>
  <p:extLst>
    <p:ext uri="{DCECCB84-F9BA-43D5-87BE-67443E8EF086}">
      <p15:sldGuideLst xmlns:p15="http://schemas.microsoft.com/office/powerpoint/2012/main">
        <p15:guide id="1" pos="2880">
          <p15:clr>
            <a:srgbClr val="FA7B17"/>
          </p15:clr>
        </p15:guide>
        <p15:guide id="2" pos="2653">
          <p15:clr>
            <a:srgbClr val="FA7B17"/>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 - Bilde venstre og stor overskrift høyre">
  <p:cSld name="B - Bilde venstre og stor overskrift høyre">
    <p:bg>
      <p:bgPr>
        <a:solidFill>
          <a:srgbClr val="FFFFFF"/>
        </a:solidFill>
        <a:effectLst/>
      </p:bgPr>
    </p:bg>
    <p:spTree>
      <p:nvGrpSpPr>
        <p:cNvPr id="1" name="Shape 127"/>
        <p:cNvGrpSpPr/>
        <p:nvPr/>
      </p:nvGrpSpPr>
      <p:grpSpPr>
        <a:xfrm>
          <a:off x="0" y="0"/>
          <a:ext cx="0" cy="0"/>
          <a:chOff x="0" y="0"/>
          <a:chExt cx="0" cy="0"/>
        </a:xfrm>
      </p:grpSpPr>
      <p:sp>
        <p:nvSpPr>
          <p:cNvPr id="128" name="Google Shape;128;p17"/>
          <p:cNvSpPr txBox="1">
            <a:spLocks noGrp="1"/>
          </p:cNvSpPr>
          <p:nvPr>
            <p:ph type="title"/>
          </p:nvPr>
        </p:nvSpPr>
        <p:spPr>
          <a:xfrm>
            <a:off x="4932000" y="771910"/>
            <a:ext cx="3492900" cy="2520000"/>
          </a:xfrm>
          <a:prstGeom prst="rect">
            <a:avLst/>
          </a:prstGeom>
        </p:spPr>
        <p:txBody>
          <a:bodyPr spcFirstLastPara="1" wrap="square" lIns="0" tIns="0" rIns="0" bIns="0" anchor="b" anchorCtr="0">
            <a:noAutofit/>
          </a:bodyPr>
          <a:lstStyle>
            <a:lvl1pPr lvl="0" rtl="0">
              <a:spcBef>
                <a:spcPts val="0"/>
              </a:spcBef>
              <a:spcAft>
                <a:spcPts val="0"/>
              </a:spcAft>
              <a:buNone/>
              <a:defRPr sz="4200">
                <a:solidFill>
                  <a:srgbClr val="000000"/>
                </a:solidFill>
              </a:defRPr>
            </a:lvl1pPr>
            <a:lvl2pPr lvl="1" rtl="0">
              <a:spcBef>
                <a:spcPts val="0"/>
              </a:spcBef>
              <a:spcAft>
                <a:spcPts val="0"/>
              </a:spcAft>
              <a:buNone/>
              <a:defRPr sz="4200">
                <a:solidFill>
                  <a:srgbClr val="000000"/>
                </a:solidFill>
              </a:defRPr>
            </a:lvl2pPr>
            <a:lvl3pPr lvl="2" rtl="0">
              <a:spcBef>
                <a:spcPts val="0"/>
              </a:spcBef>
              <a:spcAft>
                <a:spcPts val="0"/>
              </a:spcAft>
              <a:buNone/>
              <a:defRPr sz="4200">
                <a:solidFill>
                  <a:srgbClr val="000000"/>
                </a:solidFill>
              </a:defRPr>
            </a:lvl3pPr>
            <a:lvl4pPr lvl="3" rtl="0">
              <a:spcBef>
                <a:spcPts val="0"/>
              </a:spcBef>
              <a:spcAft>
                <a:spcPts val="0"/>
              </a:spcAft>
              <a:buNone/>
              <a:defRPr sz="4200">
                <a:solidFill>
                  <a:srgbClr val="000000"/>
                </a:solidFill>
              </a:defRPr>
            </a:lvl4pPr>
            <a:lvl5pPr lvl="4" rtl="0">
              <a:spcBef>
                <a:spcPts val="0"/>
              </a:spcBef>
              <a:spcAft>
                <a:spcPts val="0"/>
              </a:spcAft>
              <a:buNone/>
              <a:defRPr sz="4200">
                <a:solidFill>
                  <a:srgbClr val="000000"/>
                </a:solidFill>
              </a:defRPr>
            </a:lvl5pPr>
            <a:lvl6pPr lvl="5" rtl="0">
              <a:spcBef>
                <a:spcPts val="0"/>
              </a:spcBef>
              <a:spcAft>
                <a:spcPts val="0"/>
              </a:spcAft>
              <a:buNone/>
              <a:defRPr sz="4200">
                <a:solidFill>
                  <a:srgbClr val="000000"/>
                </a:solidFill>
              </a:defRPr>
            </a:lvl6pPr>
            <a:lvl7pPr lvl="6" rtl="0">
              <a:spcBef>
                <a:spcPts val="0"/>
              </a:spcBef>
              <a:spcAft>
                <a:spcPts val="0"/>
              </a:spcAft>
              <a:buNone/>
              <a:defRPr sz="4200">
                <a:solidFill>
                  <a:srgbClr val="000000"/>
                </a:solidFill>
              </a:defRPr>
            </a:lvl7pPr>
            <a:lvl8pPr lvl="7" rtl="0">
              <a:spcBef>
                <a:spcPts val="0"/>
              </a:spcBef>
              <a:spcAft>
                <a:spcPts val="0"/>
              </a:spcAft>
              <a:buNone/>
              <a:defRPr sz="4200">
                <a:solidFill>
                  <a:srgbClr val="000000"/>
                </a:solidFill>
              </a:defRPr>
            </a:lvl8pPr>
            <a:lvl9pPr lvl="8" rtl="0">
              <a:spcBef>
                <a:spcPts val="0"/>
              </a:spcBef>
              <a:spcAft>
                <a:spcPts val="0"/>
              </a:spcAft>
              <a:buNone/>
              <a:defRPr sz="4200">
                <a:solidFill>
                  <a:srgbClr val="000000"/>
                </a:solidFill>
              </a:defRPr>
            </a:lvl9pPr>
          </a:lstStyle>
          <a:p>
            <a:endParaRPr/>
          </a:p>
        </p:txBody>
      </p:sp>
      <p:sp>
        <p:nvSpPr>
          <p:cNvPr id="129" name="Google Shape;129;p17"/>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latin typeface="Open Sans"/>
                <a:ea typeface="Open Sans"/>
                <a:cs typeface="Open Sans"/>
                <a:sym typeface="Open Sans"/>
              </a:defRPr>
            </a:lvl2pPr>
            <a:lvl3pPr lvl="2" rtl="0">
              <a:spcBef>
                <a:spcPts val="0"/>
              </a:spcBef>
              <a:spcAft>
                <a:spcPts val="0"/>
              </a:spcAft>
              <a:buNone/>
              <a:defRPr sz="700">
                <a:solidFill>
                  <a:srgbClr val="000000"/>
                </a:solidFill>
                <a:latin typeface="Open Sans"/>
                <a:ea typeface="Open Sans"/>
                <a:cs typeface="Open Sans"/>
                <a:sym typeface="Open Sans"/>
              </a:defRPr>
            </a:lvl3pPr>
            <a:lvl4pPr lvl="3" rtl="0">
              <a:spcBef>
                <a:spcPts val="0"/>
              </a:spcBef>
              <a:spcAft>
                <a:spcPts val="0"/>
              </a:spcAft>
              <a:buNone/>
              <a:defRPr sz="700">
                <a:solidFill>
                  <a:srgbClr val="000000"/>
                </a:solidFill>
                <a:latin typeface="Open Sans"/>
                <a:ea typeface="Open Sans"/>
                <a:cs typeface="Open Sans"/>
                <a:sym typeface="Open Sans"/>
              </a:defRPr>
            </a:lvl4pPr>
            <a:lvl5pPr lvl="4" rtl="0">
              <a:spcBef>
                <a:spcPts val="0"/>
              </a:spcBef>
              <a:spcAft>
                <a:spcPts val="0"/>
              </a:spcAft>
              <a:buNone/>
              <a:defRPr sz="700">
                <a:solidFill>
                  <a:srgbClr val="000000"/>
                </a:solidFill>
                <a:latin typeface="Open Sans"/>
                <a:ea typeface="Open Sans"/>
                <a:cs typeface="Open Sans"/>
                <a:sym typeface="Open Sans"/>
              </a:defRPr>
            </a:lvl5pPr>
            <a:lvl6pPr lvl="5" rtl="0">
              <a:spcBef>
                <a:spcPts val="0"/>
              </a:spcBef>
              <a:spcAft>
                <a:spcPts val="0"/>
              </a:spcAft>
              <a:buNone/>
              <a:defRPr sz="700">
                <a:solidFill>
                  <a:srgbClr val="000000"/>
                </a:solidFill>
                <a:latin typeface="Open Sans"/>
                <a:ea typeface="Open Sans"/>
                <a:cs typeface="Open Sans"/>
                <a:sym typeface="Open Sans"/>
              </a:defRPr>
            </a:lvl6pPr>
            <a:lvl7pPr lvl="6" rtl="0">
              <a:spcBef>
                <a:spcPts val="0"/>
              </a:spcBef>
              <a:spcAft>
                <a:spcPts val="0"/>
              </a:spcAft>
              <a:buNone/>
              <a:defRPr sz="700">
                <a:solidFill>
                  <a:srgbClr val="000000"/>
                </a:solidFill>
                <a:latin typeface="Open Sans"/>
                <a:ea typeface="Open Sans"/>
                <a:cs typeface="Open Sans"/>
                <a:sym typeface="Open Sans"/>
              </a:defRPr>
            </a:lvl7pPr>
            <a:lvl8pPr lvl="7" rtl="0">
              <a:spcBef>
                <a:spcPts val="0"/>
              </a:spcBef>
              <a:spcAft>
                <a:spcPts val="0"/>
              </a:spcAft>
              <a:buNone/>
              <a:defRPr sz="700">
                <a:solidFill>
                  <a:srgbClr val="000000"/>
                </a:solidFill>
                <a:latin typeface="Open Sans"/>
                <a:ea typeface="Open Sans"/>
                <a:cs typeface="Open Sans"/>
                <a:sym typeface="Open Sans"/>
              </a:defRPr>
            </a:lvl8pPr>
            <a:lvl9pPr lvl="8" rtl="0">
              <a:spcBef>
                <a:spcPts val="0"/>
              </a:spcBef>
              <a:spcAft>
                <a:spcPts val="0"/>
              </a:spcAft>
              <a:buNone/>
              <a:defRPr sz="700">
                <a:solidFill>
                  <a:srgbClr val="000000"/>
                </a:solidFill>
                <a:latin typeface="Open Sans"/>
                <a:ea typeface="Open Sans"/>
                <a:cs typeface="Open Sans"/>
                <a:sym typeface="Open Sans"/>
              </a:defRPr>
            </a:lvl9pPr>
          </a:lstStyle>
          <a:p>
            <a:endParaRPr/>
          </a:p>
        </p:txBody>
      </p:sp>
      <p:sp>
        <p:nvSpPr>
          <p:cNvPr id="130" name="Google Shape;130;p17"/>
          <p:cNvSpPr txBox="1">
            <a:spLocks noGrp="1"/>
          </p:cNvSpPr>
          <p:nvPr>
            <p:ph type="subTitle" idx="2"/>
          </p:nvPr>
        </p:nvSpPr>
        <p:spPr>
          <a:xfrm>
            <a:off x="4936750" y="3420000"/>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800">
                <a:solidFill>
                  <a:srgbClr val="000000"/>
                </a:solidFill>
              </a:defRPr>
            </a:lvl1pPr>
            <a:lvl2pPr lvl="1" rtl="0">
              <a:spcBef>
                <a:spcPts val="1000"/>
              </a:spcBef>
              <a:spcAft>
                <a:spcPts val="0"/>
              </a:spcAft>
              <a:buNone/>
              <a:defRPr>
                <a:solidFill>
                  <a:srgbClr val="000000"/>
                </a:solidFill>
              </a:defRPr>
            </a:lvl2pPr>
            <a:lvl3pPr lvl="2" rtl="0">
              <a:spcBef>
                <a:spcPts val="1000"/>
              </a:spcBef>
              <a:spcAft>
                <a:spcPts val="0"/>
              </a:spcAft>
              <a:buNone/>
              <a:defRPr>
                <a:solidFill>
                  <a:srgbClr val="000000"/>
                </a:solidFill>
              </a:defRPr>
            </a:lvl3pPr>
            <a:lvl4pPr lvl="3" rtl="0">
              <a:spcBef>
                <a:spcPts val="1000"/>
              </a:spcBef>
              <a:spcAft>
                <a:spcPts val="0"/>
              </a:spcAft>
              <a:buNone/>
              <a:defRPr>
                <a:solidFill>
                  <a:srgbClr val="000000"/>
                </a:solidFill>
              </a:defRPr>
            </a:lvl4pPr>
            <a:lvl5pPr lvl="4" rtl="0">
              <a:spcBef>
                <a:spcPts val="1000"/>
              </a:spcBef>
              <a:spcAft>
                <a:spcPts val="0"/>
              </a:spcAft>
              <a:buNone/>
              <a:defRPr>
                <a:solidFill>
                  <a:srgbClr val="000000"/>
                </a:solidFill>
              </a:defRPr>
            </a:lvl5pPr>
            <a:lvl6pPr lvl="5" rtl="0">
              <a:spcBef>
                <a:spcPts val="1000"/>
              </a:spcBef>
              <a:spcAft>
                <a:spcPts val="0"/>
              </a:spcAft>
              <a:buNone/>
              <a:defRPr>
                <a:solidFill>
                  <a:srgbClr val="000000"/>
                </a:solidFill>
              </a:defRPr>
            </a:lvl6pPr>
            <a:lvl7pPr lvl="6" rtl="0">
              <a:spcBef>
                <a:spcPts val="1000"/>
              </a:spcBef>
              <a:spcAft>
                <a:spcPts val="0"/>
              </a:spcAft>
              <a:buNone/>
              <a:defRPr>
                <a:solidFill>
                  <a:srgbClr val="000000"/>
                </a:solidFill>
              </a:defRPr>
            </a:lvl7pPr>
            <a:lvl8pPr lvl="7" rtl="0">
              <a:spcBef>
                <a:spcPts val="1000"/>
              </a:spcBef>
              <a:spcAft>
                <a:spcPts val="0"/>
              </a:spcAft>
              <a:buNone/>
              <a:defRPr>
                <a:solidFill>
                  <a:srgbClr val="000000"/>
                </a:solidFill>
              </a:defRPr>
            </a:lvl8pPr>
            <a:lvl9pPr lvl="8" rtl="0">
              <a:spcBef>
                <a:spcPts val="1000"/>
              </a:spcBef>
              <a:spcAft>
                <a:spcPts val="1000"/>
              </a:spcAft>
              <a:buNone/>
              <a:defRPr>
                <a:solidFill>
                  <a:srgbClr val="000000"/>
                </a:solidFill>
              </a:defRPr>
            </a:lvl9pPr>
          </a:lstStyle>
          <a:p>
            <a:endParaRPr/>
          </a:p>
        </p:txBody>
      </p:sp>
      <p:sp>
        <p:nvSpPr>
          <p:cNvPr id="131" name="Google Shape;131;p17"/>
          <p:cNvSpPr txBox="1"/>
          <p:nvPr/>
        </p:nvSpPr>
        <p:spPr>
          <a:xfrm>
            <a:off x="0" y="-632675"/>
            <a:ext cx="4095900" cy="5766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venstre halvdel fra pilen og ut til kanten</a:t>
            </a:r>
            <a:endParaRPr>
              <a:solidFill>
                <a:srgbClr val="FF0000"/>
              </a:solidFill>
              <a:latin typeface="Open Sans"/>
              <a:ea typeface="Open Sans"/>
              <a:cs typeface="Open Sans"/>
              <a:sym typeface="Open Sans"/>
            </a:endParaRPr>
          </a:p>
        </p:txBody>
      </p:sp>
      <p:sp>
        <p:nvSpPr>
          <p:cNvPr id="132" name="Google Shape;132;p17"/>
          <p:cNvSpPr/>
          <p:nvPr/>
        </p:nvSpPr>
        <p:spPr>
          <a:xfrm>
            <a:off x="4389525"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33" name="Google Shape;133;p17"/>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34" name="Google Shape;134;p1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4199084844"/>
      </p:ext>
    </p:extLst>
  </p:cSld>
  <p:clrMapOvr>
    <a:masterClrMapping/>
  </p:clrMapOvr>
  <p:extLst>
    <p:ext uri="{DCECCB84-F9BA-43D5-87BE-67443E8EF086}">
      <p15:sldGuideLst xmlns:p15="http://schemas.microsoft.com/office/powerpoint/2012/main">
        <p15:guide id="1" pos="3107">
          <p15:clr>
            <a:srgbClr val="FA7B17"/>
          </p15:clr>
        </p15:guide>
        <p15:guide id="2" pos="2880">
          <p15:clr>
            <a:srgbClr val="FA7B17"/>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C - Overgang - sort">
  <p:cSld name="C - Overgang - sort">
    <p:bg>
      <p:bgPr>
        <a:solidFill>
          <a:srgbClr val="000000"/>
        </a:solidFill>
        <a:effectLst/>
      </p:bgPr>
    </p:bg>
    <p:spTree>
      <p:nvGrpSpPr>
        <p:cNvPr id="1" name="Shape 135"/>
        <p:cNvGrpSpPr/>
        <p:nvPr/>
      </p:nvGrpSpPr>
      <p:grpSpPr>
        <a:xfrm>
          <a:off x="0" y="0"/>
          <a:ext cx="0" cy="0"/>
          <a:chOff x="0" y="0"/>
          <a:chExt cx="0" cy="0"/>
        </a:xfrm>
      </p:grpSpPr>
      <p:pic>
        <p:nvPicPr>
          <p:cNvPr id="136" name="Google Shape;136;p18"/>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37" name="Google Shape;137;p18"/>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38" name="Google Shape;138;p18"/>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chemeClr val="lt1"/>
                </a:solidFill>
                <a:latin typeface="Open Sans Light"/>
                <a:ea typeface="Open Sans Light"/>
                <a:cs typeface="Open Sans Light"/>
                <a:sym typeface="Open Sans Light"/>
              </a:defRPr>
            </a:lvl1pPr>
            <a:lvl2pPr lvl="1" rtl="0">
              <a:spcBef>
                <a:spcPts val="1000"/>
              </a:spcBef>
              <a:spcAft>
                <a:spcPts val="0"/>
              </a:spcAft>
              <a:buNone/>
              <a:defRPr sz="1800">
                <a:solidFill>
                  <a:schemeClr val="lt1"/>
                </a:solidFill>
              </a:defRPr>
            </a:lvl2pPr>
            <a:lvl3pPr lvl="2" rtl="0">
              <a:spcBef>
                <a:spcPts val="1000"/>
              </a:spcBef>
              <a:spcAft>
                <a:spcPts val="0"/>
              </a:spcAft>
              <a:buNone/>
              <a:defRPr sz="1800">
                <a:solidFill>
                  <a:schemeClr val="lt1"/>
                </a:solidFill>
              </a:defRPr>
            </a:lvl3pPr>
            <a:lvl4pPr lvl="3" rtl="0">
              <a:spcBef>
                <a:spcPts val="1000"/>
              </a:spcBef>
              <a:spcAft>
                <a:spcPts val="0"/>
              </a:spcAft>
              <a:buNone/>
              <a:defRPr sz="1800">
                <a:solidFill>
                  <a:schemeClr val="lt1"/>
                </a:solidFill>
              </a:defRPr>
            </a:lvl4pPr>
            <a:lvl5pPr lvl="4" rtl="0">
              <a:spcBef>
                <a:spcPts val="1000"/>
              </a:spcBef>
              <a:spcAft>
                <a:spcPts val="0"/>
              </a:spcAft>
              <a:buNone/>
              <a:defRPr sz="1800">
                <a:solidFill>
                  <a:schemeClr val="lt1"/>
                </a:solidFill>
              </a:defRPr>
            </a:lvl5pPr>
            <a:lvl6pPr lvl="5" rtl="0">
              <a:spcBef>
                <a:spcPts val="1000"/>
              </a:spcBef>
              <a:spcAft>
                <a:spcPts val="0"/>
              </a:spcAft>
              <a:buNone/>
              <a:defRPr sz="1800">
                <a:solidFill>
                  <a:schemeClr val="lt1"/>
                </a:solidFill>
              </a:defRPr>
            </a:lvl6pPr>
            <a:lvl7pPr lvl="6" rtl="0">
              <a:spcBef>
                <a:spcPts val="1000"/>
              </a:spcBef>
              <a:spcAft>
                <a:spcPts val="0"/>
              </a:spcAft>
              <a:buNone/>
              <a:defRPr sz="1800">
                <a:solidFill>
                  <a:schemeClr val="lt1"/>
                </a:solidFill>
              </a:defRPr>
            </a:lvl7pPr>
            <a:lvl8pPr lvl="7" rtl="0">
              <a:spcBef>
                <a:spcPts val="1000"/>
              </a:spcBef>
              <a:spcAft>
                <a:spcPts val="0"/>
              </a:spcAft>
              <a:buNone/>
              <a:defRPr sz="1800">
                <a:solidFill>
                  <a:schemeClr val="lt1"/>
                </a:solidFill>
              </a:defRPr>
            </a:lvl8pPr>
            <a:lvl9pPr lvl="8" rtl="0">
              <a:spcBef>
                <a:spcPts val="1000"/>
              </a:spcBef>
              <a:spcAft>
                <a:spcPts val="1000"/>
              </a:spcAft>
              <a:buNone/>
              <a:defRPr sz="1800">
                <a:solidFill>
                  <a:schemeClr val="lt1"/>
                </a:solidFill>
              </a:defRPr>
            </a:lvl9pPr>
          </a:lstStyle>
          <a:p>
            <a:endParaRPr/>
          </a:p>
        </p:txBody>
      </p:sp>
      <p:sp>
        <p:nvSpPr>
          <p:cNvPr id="139" name="Google Shape;139;p1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903683975"/>
      </p:ext>
    </p:extLst>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C - Overgang - rosa">
  <p:cSld name="C - Overgang - rosa">
    <p:bg>
      <p:bgPr>
        <a:solidFill>
          <a:schemeClr val="accent1"/>
        </a:solidFill>
        <a:effectLst/>
      </p:bgPr>
    </p:bg>
    <p:spTree>
      <p:nvGrpSpPr>
        <p:cNvPr id="1" name="Shape 140"/>
        <p:cNvGrpSpPr/>
        <p:nvPr/>
      </p:nvGrpSpPr>
      <p:grpSpPr>
        <a:xfrm>
          <a:off x="0" y="0"/>
          <a:ext cx="0" cy="0"/>
          <a:chOff x="0" y="0"/>
          <a:chExt cx="0" cy="0"/>
        </a:xfrm>
      </p:grpSpPr>
      <p:sp>
        <p:nvSpPr>
          <p:cNvPr id="141" name="Google Shape;141;p19"/>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42" name="Google Shape;142;p19"/>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chemeClr val="lt1"/>
                </a:solidFill>
                <a:latin typeface="Open Sans Light"/>
                <a:ea typeface="Open Sans Light"/>
                <a:cs typeface="Open Sans Light"/>
                <a:sym typeface="Open Sans Light"/>
              </a:defRPr>
            </a:lvl1pPr>
            <a:lvl2pPr lvl="1" rtl="0">
              <a:spcBef>
                <a:spcPts val="1000"/>
              </a:spcBef>
              <a:spcAft>
                <a:spcPts val="0"/>
              </a:spcAft>
              <a:buNone/>
              <a:defRPr sz="1800">
                <a:solidFill>
                  <a:schemeClr val="lt1"/>
                </a:solidFill>
              </a:defRPr>
            </a:lvl2pPr>
            <a:lvl3pPr lvl="2" rtl="0">
              <a:spcBef>
                <a:spcPts val="1000"/>
              </a:spcBef>
              <a:spcAft>
                <a:spcPts val="0"/>
              </a:spcAft>
              <a:buNone/>
              <a:defRPr sz="1800">
                <a:solidFill>
                  <a:schemeClr val="lt1"/>
                </a:solidFill>
              </a:defRPr>
            </a:lvl3pPr>
            <a:lvl4pPr lvl="3" rtl="0">
              <a:spcBef>
                <a:spcPts val="1000"/>
              </a:spcBef>
              <a:spcAft>
                <a:spcPts val="0"/>
              </a:spcAft>
              <a:buNone/>
              <a:defRPr sz="1800">
                <a:solidFill>
                  <a:schemeClr val="lt1"/>
                </a:solidFill>
              </a:defRPr>
            </a:lvl4pPr>
            <a:lvl5pPr lvl="4" rtl="0">
              <a:spcBef>
                <a:spcPts val="1000"/>
              </a:spcBef>
              <a:spcAft>
                <a:spcPts val="0"/>
              </a:spcAft>
              <a:buNone/>
              <a:defRPr sz="1800">
                <a:solidFill>
                  <a:schemeClr val="lt1"/>
                </a:solidFill>
              </a:defRPr>
            </a:lvl5pPr>
            <a:lvl6pPr lvl="5" rtl="0">
              <a:spcBef>
                <a:spcPts val="1000"/>
              </a:spcBef>
              <a:spcAft>
                <a:spcPts val="0"/>
              </a:spcAft>
              <a:buNone/>
              <a:defRPr sz="1800">
                <a:solidFill>
                  <a:schemeClr val="lt1"/>
                </a:solidFill>
              </a:defRPr>
            </a:lvl6pPr>
            <a:lvl7pPr lvl="6" rtl="0">
              <a:spcBef>
                <a:spcPts val="1000"/>
              </a:spcBef>
              <a:spcAft>
                <a:spcPts val="0"/>
              </a:spcAft>
              <a:buNone/>
              <a:defRPr sz="1800">
                <a:solidFill>
                  <a:schemeClr val="lt1"/>
                </a:solidFill>
              </a:defRPr>
            </a:lvl7pPr>
            <a:lvl8pPr lvl="7" rtl="0">
              <a:spcBef>
                <a:spcPts val="1000"/>
              </a:spcBef>
              <a:spcAft>
                <a:spcPts val="0"/>
              </a:spcAft>
              <a:buNone/>
              <a:defRPr sz="1800">
                <a:solidFill>
                  <a:schemeClr val="lt1"/>
                </a:solidFill>
              </a:defRPr>
            </a:lvl8pPr>
            <a:lvl9pPr lvl="8" rtl="0">
              <a:spcBef>
                <a:spcPts val="1000"/>
              </a:spcBef>
              <a:spcAft>
                <a:spcPts val="1000"/>
              </a:spcAft>
              <a:buNone/>
              <a:defRPr sz="1800">
                <a:solidFill>
                  <a:schemeClr val="lt1"/>
                </a:solidFill>
              </a:defRPr>
            </a:lvl9pPr>
          </a:lstStyle>
          <a:p>
            <a:endParaRPr/>
          </a:p>
        </p:txBody>
      </p:sp>
      <p:pic>
        <p:nvPicPr>
          <p:cNvPr id="143" name="Google Shape;143;p19"/>
          <p:cNvPicPr preferRelativeResize="0"/>
          <p:nvPr/>
        </p:nvPicPr>
        <p:blipFill rotWithShape="1">
          <a:blip r:embed="rId2">
            <a:alphaModFix/>
          </a:blip>
          <a:srcRect r="84304"/>
          <a:stretch/>
        </p:blipFill>
        <p:spPr>
          <a:xfrm>
            <a:off x="8632433" y="4555268"/>
            <a:ext cx="167526" cy="383807"/>
          </a:xfrm>
          <a:prstGeom prst="rect">
            <a:avLst/>
          </a:prstGeom>
          <a:noFill/>
          <a:ln>
            <a:noFill/>
          </a:ln>
        </p:spPr>
      </p:pic>
      <p:pic>
        <p:nvPicPr>
          <p:cNvPr id="144" name="Google Shape;144;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5" name="Google Shape;145;p19"/>
          <p:cNvSpPr/>
          <p:nvPr/>
        </p:nvSpPr>
        <p:spPr>
          <a:xfrm>
            <a:off x="8425350" y="4425070"/>
            <a:ext cx="718500" cy="718500"/>
          </a:xfrm>
          <a:prstGeom prst="rect">
            <a:avLst/>
          </a:prstGeom>
          <a:solidFill>
            <a:schemeClr val="accent1"/>
          </a:solidFill>
          <a:ln>
            <a:noFill/>
          </a:ln>
        </p:spPr>
        <p:txBody>
          <a:bodyPr spcFirstLastPara="1" wrap="square" lIns="91425" tIns="91425" rIns="91425" bIns="91425" anchor="ctr" anchorCtr="0">
            <a:noAutofit/>
          </a:bodyPr>
          <a:lstStyle/>
          <a:p>
            <a:endParaRPr/>
          </a:p>
        </p:txBody>
      </p:sp>
      <p:pic>
        <p:nvPicPr>
          <p:cNvPr id="146" name="Google Shape;146;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7" name="Google Shape;147;p1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410009825"/>
      </p:ext>
    </p:extLst>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C - Overgang - hvit">
  <p:cSld name="C - Overgang - hvit">
    <p:bg>
      <p:bgPr>
        <a:solidFill>
          <a:srgbClr val="FFFFFF"/>
        </a:solidFill>
        <a:effectLst/>
      </p:bgPr>
    </p:bg>
    <p:spTree>
      <p:nvGrpSpPr>
        <p:cNvPr id="1" name="Shape 148"/>
        <p:cNvGrpSpPr/>
        <p:nvPr/>
      </p:nvGrpSpPr>
      <p:grpSpPr>
        <a:xfrm>
          <a:off x="0" y="0"/>
          <a:ext cx="0" cy="0"/>
          <a:chOff x="0" y="0"/>
          <a:chExt cx="0" cy="0"/>
        </a:xfrm>
      </p:grpSpPr>
      <p:pic>
        <p:nvPicPr>
          <p:cNvPr id="149" name="Google Shape;149;p20"/>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50" name="Google Shape;150;p20"/>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SzPts val="4800"/>
              <a:buNone/>
              <a:defRPr sz="4800"/>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a:endParaRPr/>
          </a:p>
        </p:txBody>
      </p:sp>
      <p:sp>
        <p:nvSpPr>
          <p:cNvPr id="151" name="Google Shape;151;p20"/>
          <p:cNvSpPr txBox="1">
            <a:spLocks noGrp="1"/>
          </p:cNvSpPr>
          <p:nvPr>
            <p:ph type="subTitle" idx="1"/>
          </p:nvPr>
        </p:nvSpPr>
        <p:spPr>
          <a:xfrm>
            <a:off x="1666875" y="3527250"/>
            <a:ext cx="5810400" cy="821700"/>
          </a:xfrm>
          <a:prstGeom prst="rect">
            <a:avLst/>
          </a:prstGeom>
        </p:spPr>
        <p:txBody>
          <a:bodyPr spcFirstLastPara="1" wrap="square" lIns="0" tIns="0" rIns="0" bIns="0" anchor="t" anchorCtr="0">
            <a:noAutofit/>
          </a:bodyPr>
          <a:lstStyle>
            <a:lvl1pPr lvl="0" algn="ctr" rtl="0">
              <a:spcBef>
                <a:spcPts val="0"/>
              </a:spcBef>
              <a:spcAft>
                <a:spcPts val="0"/>
              </a:spcAft>
              <a:buNone/>
              <a:defRPr sz="1800">
                <a:latin typeface="Open Sans Light"/>
                <a:ea typeface="Open Sans Light"/>
                <a:cs typeface="Open Sans Light"/>
                <a:sym typeface="Open Sans Light"/>
              </a:defRPr>
            </a:lvl1pPr>
            <a:lvl2pPr lvl="1" rtl="0">
              <a:spcBef>
                <a:spcPts val="1000"/>
              </a:spcBef>
              <a:spcAft>
                <a:spcPts val="0"/>
              </a:spcAft>
              <a:buNone/>
              <a:defRPr sz="1800"/>
            </a:lvl2pPr>
            <a:lvl3pPr lvl="2" rtl="0">
              <a:spcBef>
                <a:spcPts val="1000"/>
              </a:spcBef>
              <a:spcAft>
                <a:spcPts val="0"/>
              </a:spcAft>
              <a:buNone/>
              <a:defRPr sz="1800"/>
            </a:lvl3pPr>
            <a:lvl4pPr lvl="3" rtl="0">
              <a:spcBef>
                <a:spcPts val="1000"/>
              </a:spcBef>
              <a:spcAft>
                <a:spcPts val="0"/>
              </a:spcAft>
              <a:buNone/>
              <a:defRPr sz="1800"/>
            </a:lvl4pPr>
            <a:lvl5pPr lvl="4" rtl="0">
              <a:spcBef>
                <a:spcPts val="1000"/>
              </a:spcBef>
              <a:spcAft>
                <a:spcPts val="0"/>
              </a:spcAft>
              <a:buNone/>
              <a:defRPr sz="1800"/>
            </a:lvl5pPr>
            <a:lvl6pPr lvl="5" rtl="0">
              <a:spcBef>
                <a:spcPts val="1000"/>
              </a:spcBef>
              <a:spcAft>
                <a:spcPts val="0"/>
              </a:spcAft>
              <a:buNone/>
              <a:defRPr sz="1800"/>
            </a:lvl6pPr>
            <a:lvl7pPr lvl="6" rtl="0">
              <a:spcBef>
                <a:spcPts val="1000"/>
              </a:spcBef>
              <a:spcAft>
                <a:spcPts val="0"/>
              </a:spcAft>
              <a:buNone/>
              <a:defRPr sz="1800"/>
            </a:lvl7pPr>
            <a:lvl8pPr lvl="7" rtl="0">
              <a:spcBef>
                <a:spcPts val="1000"/>
              </a:spcBef>
              <a:spcAft>
                <a:spcPts val="0"/>
              </a:spcAft>
              <a:buNone/>
              <a:defRPr sz="1800"/>
            </a:lvl8pPr>
            <a:lvl9pPr lvl="8" rtl="0">
              <a:spcBef>
                <a:spcPts val="1000"/>
              </a:spcBef>
              <a:spcAft>
                <a:spcPts val="1000"/>
              </a:spcAft>
              <a:buNone/>
              <a:defRPr sz="1800"/>
            </a:lvl9pPr>
          </a:lstStyle>
          <a:p>
            <a:endParaRPr/>
          </a:p>
        </p:txBody>
      </p:sp>
      <p:sp>
        <p:nvSpPr>
          <p:cNvPr id="152" name="Google Shape;152;p20"/>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608652401"/>
      </p:ext>
    </p:extLst>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 - Sitat hvit tekst - bildebakgrunn">
  <p:cSld name="C - Sitat hvit tekst - bildebakgrunn">
    <p:spTree>
      <p:nvGrpSpPr>
        <p:cNvPr id="1" name="Shape 153"/>
        <p:cNvGrpSpPr/>
        <p:nvPr/>
      </p:nvGrpSpPr>
      <p:grpSpPr>
        <a:xfrm>
          <a:off x="0" y="0"/>
          <a:ext cx="0" cy="0"/>
          <a:chOff x="0" y="0"/>
          <a:chExt cx="0" cy="0"/>
        </a:xfrm>
      </p:grpSpPr>
      <p:sp>
        <p:nvSpPr>
          <p:cNvPr id="154" name="Google Shape;154;p21"/>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endParaRPr/>
          </a:p>
        </p:txBody>
      </p:sp>
      <p:sp>
        <p:nvSpPr>
          <p:cNvPr id="155" name="Google Shape;155;p21"/>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56" name="Google Shape;156;p21"/>
          <p:cNvSpPr txBox="1">
            <a:spLocks noGrp="1"/>
          </p:cNvSpPr>
          <p:nvPr>
            <p:ph type="title"/>
          </p:nvPr>
        </p:nvSpPr>
        <p:spPr>
          <a:xfrm>
            <a:off x="736325" y="2192501"/>
            <a:ext cx="5365800" cy="1896000"/>
          </a:xfrm>
          <a:prstGeom prst="rect">
            <a:avLst/>
          </a:prstGeom>
          <a:solidFill>
            <a:schemeClr val="dk1"/>
          </a:solidFill>
        </p:spPr>
        <p:txBody>
          <a:bodyPr spcFirstLastPara="1" wrap="square" lIns="288000" tIns="288000" rIns="288000" bIns="288000" anchor="b" anchorCtr="0">
            <a:noAutofit/>
          </a:bodyPr>
          <a:lstStyle>
            <a:lvl1pPr lvl="0" rtl="0">
              <a:spcBef>
                <a:spcPts val="0"/>
              </a:spcBef>
              <a:spcAft>
                <a:spcPts val="0"/>
              </a:spcAft>
              <a:buNone/>
              <a:defRPr sz="4800" b="0">
                <a:solidFill>
                  <a:schemeClr val="lt1"/>
                </a:solidFill>
                <a:latin typeface="Open Sans Light"/>
                <a:ea typeface="Open Sans Light"/>
                <a:cs typeface="Open Sans Light"/>
                <a:sym typeface="Open Sans Light"/>
              </a:defRPr>
            </a:lvl1pPr>
            <a:lvl2pPr lvl="1"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57" name="Google Shape;157;p21"/>
          <p:cNvSpPr txBox="1">
            <a:spLocks noGrp="1"/>
          </p:cNvSpPr>
          <p:nvPr>
            <p:ph type="subTitle" idx="1"/>
          </p:nvPr>
        </p:nvSpPr>
        <p:spPr>
          <a:xfrm>
            <a:off x="736325" y="4086000"/>
            <a:ext cx="5365800" cy="514500"/>
          </a:xfrm>
          <a:prstGeom prst="rect">
            <a:avLst/>
          </a:prstGeom>
          <a:solidFill>
            <a:schemeClr val="dk1"/>
          </a:solidFill>
        </p:spPr>
        <p:txBody>
          <a:bodyPr spcFirstLastPara="1" wrap="square" lIns="288000" tIns="0" rIns="91425" bIns="0" anchor="ctr" anchorCtr="0">
            <a:noAutofit/>
          </a:bodyPr>
          <a:lstStyle>
            <a:lvl1pPr lvl="0">
              <a:spcBef>
                <a:spcPts val="0"/>
              </a:spcBef>
              <a:spcAft>
                <a:spcPts val="0"/>
              </a:spcAft>
              <a:buNone/>
              <a:defRPr sz="1400">
                <a:solidFill>
                  <a:schemeClr val="accent1"/>
                </a:solidFill>
                <a:latin typeface="Open Sans Light"/>
                <a:ea typeface="Open Sans Light"/>
                <a:cs typeface="Open Sans Light"/>
                <a:sym typeface="Open Sans Light"/>
              </a:defRPr>
            </a:lvl1pPr>
            <a:lvl2pPr lvl="1">
              <a:spcBef>
                <a:spcPts val="1000"/>
              </a:spcBef>
              <a:spcAft>
                <a:spcPts val="0"/>
              </a:spcAft>
              <a:buNone/>
              <a:defRPr>
                <a:solidFill>
                  <a:schemeClr val="accent1"/>
                </a:solidFill>
              </a:defRPr>
            </a:lvl2pPr>
            <a:lvl3pPr lvl="2">
              <a:spcBef>
                <a:spcPts val="1000"/>
              </a:spcBef>
              <a:spcAft>
                <a:spcPts val="0"/>
              </a:spcAft>
              <a:buNone/>
              <a:defRPr>
                <a:solidFill>
                  <a:schemeClr val="accent1"/>
                </a:solidFill>
              </a:defRPr>
            </a:lvl3pPr>
            <a:lvl4pPr lvl="3">
              <a:spcBef>
                <a:spcPts val="1000"/>
              </a:spcBef>
              <a:spcAft>
                <a:spcPts val="0"/>
              </a:spcAft>
              <a:buNone/>
              <a:defRPr>
                <a:solidFill>
                  <a:schemeClr val="accent1"/>
                </a:solidFill>
              </a:defRPr>
            </a:lvl4pPr>
            <a:lvl5pPr lvl="4">
              <a:spcBef>
                <a:spcPts val="1000"/>
              </a:spcBef>
              <a:spcAft>
                <a:spcPts val="0"/>
              </a:spcAft>
              <a:buNone/>
              <a:defRPr>
                <a:solidFill>
                  <a:schemeClr val="accent1"/>
                </a:solidFill>
              </a:defRPr>
            </a:lvl5pPr>
            <a:lvl6pPr lvl="5">
              <a:spcBef>
                <a:spcPts val="1000"/>
              </a:spcBef>
              <a:spcAft>
                <a:spcPts val="0"/>
              </a:spcAft>
              <a:buNone/>
              <a:defRPr>
                <a:solidFill>
                  <a:schemeClr val="accent1"/>
                </a:solidFill>
              </a:defRPr>
            </a:lvl6pPr>
            <a:lvl7pPr lvl="6">
              <a:spcBef>
                <a:spcPts val="1000"/>
              </a:spcBef>
              <a:spcAft>
                <a:spcPts val="0"/>
              </a:spcAft>
              <a:buNone/>
              <a:defRPr>
                <a:solidFill>
                  <a:schemeClr val="accent1"/>
                </a:solidFill>
              </a:defRPr>
            </a:lvl7pPr>
            <a:lvl8pPr lvl="7">
              <a:spcBef>
                <a:spcPts val="1000"/>
              </a:spcBef>
              <a:spcAft>
                <a:spcPts val="0"/>
              </a:spcAft>
              <a:buNone/>
              <a:defRPr>
                <a:solidFill>
                  <a:schemeClr val="accent1"/>
                </a:solidFill>
              </a:defRPr>
            </a:lvl8pPr>
            <a:lvl9pPr lvl="8">
              <a:spcBef>
                <a:spcPts val="1000"/>
              </a:spcBef>
              <a:spcAft>
                <a:spcPts val="1000"/>
              </a:spcAft>
              <a:buNone/>
              <a:defRPr>
                <a:solidFill>
                  <a:schemeClr val="accent1"/>
                </a:solidFill>
              </a:defRPr>
            </a:lvl9pPr>
          </a:lstStyle>
          <a:p>
            <a:endParaRPr/>
          </a:p>
        </p:txBody>
      </p:sp>
      <p:sp>
        <p:nvSpPr>
          <p:cNvPr id="158" name="Google Shape;158;p2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5183033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 - Sitat sort tekst - bildebakgrunn">
  <p:cSld name="C - Sitat sort tekst - bildebakgrunn">
    <p:spTree>
      <p:nvGrpSpPr>
        <p:cNvPr id="1" name="Shape 159"/>
        <p:cNvGrpSpPr/>
        <p:nvPr/>
      </p:nvGrpSpPr>
      <p:grpSpPr>
        <a:xfrm>
          <a:off x="0" y="0"/>
          <a:ext cx="0" cy="0"/>
          <a:chOff x="0" y="0"/>
          <a:chExt cx="0" cy="0"/>
        </a:xfrm>
      </p:grpSpPr>
      <p:sp>
        <p:nvSpPr>
          <p:cNvPr id="160" name="Google Shape;160;p22"/>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endParaRPr/>
          </a:p>
        </p:txBody>
      </p:sp>
      <p:sp>
        <p:nvSpPr>
          <p:cNvPr id="161" name="Google Shape;161;p22"/>
          <p:cNvSpPr txBox="1">
            <a:spLocks noGrp="1"/>
          </p:cNvSpPr>
          <p:nvPr>
            <p:ph type="title"/>
          </p:nvPr>
        </p:nvSpPr>
        <p:spPr>
          <a:xfrm>
            <a:off x="719150" y="2057212"/>
            <a:ext cx="5365800" cy="2031300"/>
          </a:xfrm>
          <a:prstGeom prst="rect">
            <a:avLst/>
          </a:prstGeom>
          <a:solidFill>
            <a:schemeClr val="lt1"/>
          </a:solidFill>
        </p:spPr>
        <p:txBody>
          <a:bodyPr spcFirstLastPara="1" wrap="square" lIns="288000" tIns="288000" rIns="288000" bIns="288000" anchor="b" anchorCtr="0">
            <a:noAutofit/>
          </a:bodyPr>
          <a:lstStyle>
            <a:lvl1pPr lvl="0" rtl="0">
              <a:spcBef>
                <a:spcPts val="0"/>
              </a:spcBef>
              <a:spcAft>
                <a:spcPts val="0"/>
              </a:spcAft>
              <a:buNone/>
              <a:defRPr sz="4800" b="0">
                <a:solidFill>
                  <a:schemeClr val="dk1"/>
                </a:solidFill>
                <a:latin typeface="Open Sans Light"/>
                <a:ea typeface="Open Sans Light"/>
                <a:cs typeface="Open Sans Light"/>
                <a:sym typeface="Open Sans Light"/>
              </a:defRPr>
            </a:lvl1pPr>
            <a:lvl2pPr lvl="1"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9pPr>
          </a:lstStyle>
          <a:p>
            <a:endParaRPr/>
          </a:p>
        </p:txBody>
      </p:sp>
      <p:sp>
        <p:nvSpPr>
          <p:cNvPr id="162" name="Google Shape;162;p22"/>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63" name="Google Shape;163;p22"/>
          <p:cNvSpPr txBox="1">
            <a:spLocks noGrp="1"/>
          </p:cNvSpPr>
          <p:nvPr>
            <p:ph type="subTitle" idx="1"/>
          </p:nvPr>
        </p:nvSpPr>
        <p:spPr>
          <a:xfrm>
            <a:off x="719150" y="4086000"/>
            <a:ext cx="5365800" cy="514500"/>
          </a:xfrm>
          <a:prstGeom prst="rect">
            <a:avLst/>
          </a:prstGeom>
          <a:solidFill>
            <a:schemeClr val="lt1"/>
          </a:solidFill>
        </p:spPr>
        <p:txBody>
          <a:bodyPr spcFirstLastPara="1" wrap="square" lIns="288000" tIns="0" rIns="91425" bIns="0" anchor="ctr" anchorCtr="0">
            <a:noAutofit/>
          </a:bodyPr>
          <a:lstStyle>
            <a:lvl1pPr lvl="0" rtl="0">
              <a:spcBef>
                <a:spcPts val="0"/>
              </a:spcBef>
              <a:spcAft>
                <a:spcPts val="0"/>
              </a:spcAft>
              <a:buNone/>
              <a:defRPr sz="1400">
                <a:solidFill>
                  <a:schemeClr val="accent1"/>
                </a:solidFill>
                <a:latin typeface="Open Sans Light"/>
                <a:ea typeface="Open Sans Light"/>
                <a:cs typeface="Open Sans Light"/>
                <a:sym typeface="Open Sans Light"/>
              </a:defRPr>
            </a:lvl1pPr>
            <a:lvl2pPr lvl="1" rtl="0">
              <a:spcBef>
                <a:spcPts val="1000"/>
              </a:spcBef>
              <a:spcAft>
                <a:spcPts val="0"/>
              </a:spcAft>
              <a:buNone/>
              <a:defRPr>
                <a:solidFill>
                  <a:schemeClr val="accent1"/>
                </a:solidFill>
              </a:defRPr>
            </a:lvl2pPr>
            <a:lvl3pPr lvl="2" rtl="0">
              <a:spcBef>
                <a:spcPts val="1000"/>
              </a:spcBef>
              <a:spcAft>
                <a:spcPts val="0"/>
              </a:spcAft>
              <a:buNone/>
              <a:defRPr>
                <a:solidFill>
                  <a:schemeClr val="accent1"/>
                </a:solidFill>
              </a:defRPr>
            </a:lvl3pPr>
            <a:lvl4pPr lvl="3" rtl="0">
              <a:spcBef>
                <a:spcPts val="1000"/>
              </a:spcBef>
              <a:spcAft>
                <a:spcPts val="0"/>
              </a:spcAft>
              <a:buNone/>
              <a:defRPr>
                <a:solidFill>
                  <a:schemeClr val="accent1"/>
                </a:solidFill>
              </a:defRPr>
            </a:lvl4pPr>
            <a:lvl5pPr lvl="4" rtl="0">
              <a:spcBef>
                <a:spcPts val="1000"/>
              </a:spcBef>
              <a:spcAft>
                <a:spcPts val="0"/>
              </a:spcAft>
              <a:buNone/>
              <a:defRPr>
                <a:solidFill>
                  <a:schemeClr val="accent1"/>
                </a:solidFill>
              </a:defRPr>
            </a:lvl5pPr>
            <a:lvl6pPr lvl="5" rtl="0">
              <a:spcBef>
                <a:spcPts val="1000"/>
              </a:spcBef>
              <a:spcAft>
                <a:spcPts val="0"/>
              </a:spcAft>
              <a:buNone/>
              <a:defRPr>
                <a:solidFill>
                  <a:schemeClr val="accent1"/>
                </a:solidFill>
              </a:defRPr>
            </a:lvl6pPr>
            <a:lvl7pPr lvl="6" rtl="0">
              <a:spcBef>
                <a:spcPts val="1000"/>
              </a:spcBef>
              <a:spcAft>
                <a:spcPts val="0"/>
              </a:spcAft>
              <a:buNone/>
              <a:defRPr>
                <a:solidFill>
                  <a:schemeClr val="accent1"/>
                </a:solidFill>
              </a:defRPr>
            </a:lvl7pPr>
            <a:lvl8pPr lvl="7" rtl="0">
              <a:spcBef>
                <a:spcPts val="1000"/>
              </a:spcBef>
              <a:spcAft>
                <a:spcPts val="0"/>
              </a:spcAft>
              <a:buNone/>
              <a:defRPr>
                <a:solidFill>
                  <a:schemeClr val="accent1"/>
                </a:solidFill>
              </a:defRPr>
            </a:lvl8pPr>
            <a:lvl9pPr lvl="8" rtl="0">
              <a:spcBef>
                <a:spcPts val="1000"/>
              </a:spcBef>
              <a:spcAft>
                <a:spcPts val="1000"/>
              </a:spcAft>
              <a:buNone/>
              <a:defRPr>
                <a:solidFill>
                  <a:schemeClr val="accent1"/>
                </a:solidFill>
              </a:defRPr>
            </a:lvl9pPr>
          </a:lstStyle>
          <a:p>
            <a:endParaRPr/>
          </a:p>
        </p:txBody>
      </p:sp>
      <p:sp>
        <p:nvSpPr>
          <p:cNvPr id="164" name="Google Shape;164;p2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40981577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 - Sitat - hvit bakgrunn">
  <p:cSld name="C - Sitat - hvit bakgrunn">
    <p:bg>
      <p:bgPr>
        <a:solidFill>
          <a:srgbClr val="FFFFFF"/>
        </a:solidFill>
        <a:effectLst/>
      </p:bgPr>
    </p:bg>
    <p:spTree>
      <p:nvGrpSpPr>
        <p:cNvPr id="1" name="Shape 165"/>
        <p:cNvGrpSpPr/>
        <p:nvPr/>
      </p:nvGrpSpPr>
      <p:grpSpPr>
        <a:xfrm>
          <a:off x="0" y="0"/>
          <a:ext cx="0" cy="0"/>
          <a:chOff x="0" y="0"/>
          <a:chExt cx="0" cy="0"/>
        </a:xfrm>
      </p:grpSpPr>
      <p:sp>
        <p:nvSpPr>
          <p:cNvPr id="166" name="Google Shape;166;p23"/>
          <p:cNvSpPr txBox="1">
            <a:spLocks noGrp="1"/>
          </p:cNvSpPr>
          <p:nvPr>
            <p:ph type="title"/>
          </p:nvPr>
        </p:nvSpPr>
        <p:spPr>
          <a:xfrm>
            <a:off x="719150" y="763841"/>
            <a:ext cx="7705800" cy="2889900"/>
          </a:xfrm>
          <a:prstGeom prst="rect">
            <a:avLst/>
          </a:prstGeom>
        </p:spPr>
        <p:txBody>
          <a:bodyPr spcFirstLastPara="1" wrap="square" lIns="0" tIns="0" rIns="0" bIns="0" anchor="b" anchorCtr="0">
            <a:noAutofit/>
          </a:bodyPr>
          <a:lstStyle>
            <a:lvl1pPr lvl="0" rtl="0">
              <a:spcBef>
                <a:spcPts val="0"/>
              </a:spcBef>
              <a:spcAft>
                <a:spcPts val="0"/>
              </a:spcAft>
              <a:buNone/>
              <a:defRPr sz="3800" b="0">
                <a:solidFill>
                  <a:srgbClr val="000000"/>
                </a:solidFill>
                <a:latin typeface="Open Sans Light"/>
                <a:ea typeface="Open Sans Light"/>
                <a:cs typeface="Open Sans Light"/>
                <a:sym typeface="Open Sans Light"/>
              </a:defRPr>
            </a:lvl1pPr>
            <a:lvl2pPr lvl="1"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67" name="Google Shape;167;p23"/>
          <p:cNvSpPr txBox="1">
            <a:spLocks noGrp="1"/>
          </p:cNvSpPr>
          <p:nvPr>
            <p:ph type="subTitle" idx="1"/>
          </p:nvPr>
        </p:nvSpPr>
        <p:spPr>
          <a:xfrm>
            <a:off x="718650" y="3729956"/>
            <a:ext cx="7706700" cy="5982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chemeClr val="accent1"/>
                </a:solidFill>
                <a:latin typeface="Open Sans Light"/>
                <a:ea typeface="Open Sans Light"/>
                <a:cs typeface="Open Sans Light"/>
                <a:sym typeface="Open Sans Light"/>
              </a:defRPr>
            </a:lvl1pPr>
            <a:lvl2pPr lvl="1" rtl="0">
              <a:spcBef>
                <a:spcPts val="1000"/>
              </a:spcBef>
              <a:spcAft>
                <a:spcPts val="0"/>
              </a:spcAft>
              <a:buNone/>
              <a:defRPr>
                <a:latin typeface="Open Sans Light"/>
                <a:ea typeface="Open Sans Light"/>
                <a:cs typeface="Open Sans Light"/>
                <a:sym typeface="Open Sans Light"/>
              </a:defRPr>
            </a:lvl2pPr>
            <a:lvl3pPr lvl="2" rtl="0">
              <a:spcBef>
                <a:spcPts val="1000"/>
              </a:spcBef>
              <a:spcAft>
                <a:spcPts val="0"/>
              </a:spcAft>
              <a:buNone/>
              <a:defRPr>
                <a:latin typeface="Open Sans Light"/>
                <a:ea typeface="Open Sans Light"/>
                <a:cs typeface="Open Sans Light"/>
                <a:sym typeface="Open Sans Light"/>
              </a:defRPr>
            </a:lvl3pPr>
            <a:lvl4pPr lvl="3" rtl="0">
              <a:spcBef>
                <a:spcPts val="1000"/>
              </a:spcBef>
              <a:spcAft>
                <a:spcPts val="0"/>
              </a:spcAft>
              <a:buNone/>
              <a:defRPr>
                <a:latin typeface="Open Sans Light"/>
                <a:ea typeface="Open Sans Light"/>
                <a:cs typeface="Open Sans Light"/>
                <a:sym typeface="Open Sans Light"/>
              </a:defRPr>
            </a:lvl4pPr>
            <a:lvl5pPr lvl="4" rtl="0">
              <a:spcBef>
                <a:spcPts val="1000"/>
              </a:spcBef>
              <a:spcAft>
                <a:spcPts val="0"/>
              </a:spcAft>
              <a:buNone/>
              <a:defRPr>
                <a:latin typeface="Open Sans Light"/>
                <a:ea typeface="Open Sans Light"/>
                <a:cs typeface="Open Sans Light"/>
                <a:sym typeface="Open Sans Light"/>
              </a:defRPr>
            </a:lvl5pPr>
            <a:lvl6pPr lvl="5" rtl="0">
              <a:spcBef>
                <a:spcPts val="1000"/>
              </a:spcBef>
              <a:spcAft>
                <a:spcPts val="0"/>
              </a:spcAft>
              <a:buNone/>
              <a:defRPr>
                <a:latin typeface="Open Sans Light"/>
                <a:ea typeface="Open Sans Light"/>
                <a:cs typeface="Open Sans Light"/>
                <a:sym typeface="Open Sans Light"/>
              </a:defRPr>
            </a:lvl6pPr>
            <a:lvl7pPr lvl="6" rtl="0">
              <a:spcBef>
                <a:spcPts val="1000"/>
              </a:spcBef>
              <a:spcAft>
                <a:spcPts val="0"/>
              </a:spcAft>
              <a:buNone/>
              <a:defRPr>
                <a:latin typeface="Open Sans Light"/>
                <a:ea typeface="Open Sans Light"/>
                <a:cs typeface="Open Sans Light"/>
                <a:sym typeface="Open Sans Light"/>
              </a:defRPr>
            </a:lvl7pPr>
            <a:lvl8pPr lvl="7" rtl="0">
              <a:spcBef>
                <a:spcPts val="1000"/>
              </a:spcBef>
              <a:spcAft>
                <a:spcPts val="0"/>
              </a:spcAft>
              <a:buNone/>
              <a:defRPr>
                <a:latin typeface="Open Sans Light"/>
                <a:ea typeface="Open Sans Light"/>
                <a:cs typeface="Open Sans Light"/>
                <a:sym typeface="Open Sans Light"/>
              </a:defRPr>
            </a:lvl8pPr>
            <a:lvl9pPr lvl="8" rtl="0">
              <a:spcBef>
                <a:spcPts val="1000"/>
              </a:spcBef>
              <a:spcAft>
                <a:spcPts val="1000"/>
              </a:spcAft>
              <a:buNone/>
              <a:defRPr>
                <a:latin typeface="Open Sans Light"/>
                <a:ea typeface="Open Sans Light"/>
                <a:cs typeface="Open Sans Light"/>
                <a:sym typeface="Open Sans Light"/>
              </a:defRPr>
            </a:lvl9pPr>
          </a:lstStyle>
          <a:p>
            <a:endParaRPr/>
          </a:p>
        </p:txBody>
      </p:sp>
      <p:sp>
        <p:nvSpPr>
          <p:cNvPr id="168" name="Google Shape;168;p23"/>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8784985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 - Sitat - rosa bakgrunn">
  <p:cSld name="C - Sitat - rosa bakgrunn">
    <p:bg>
      <p:bgPr>
        <a:solidFill>
          <a:schemeClr val="accent1"/>
        </a:solidFill>
        <a:effectLst/>
      </p:bgPr>
    </p:bg>
    <p:spTree>
      <p:nvGrpSpPr>
        <p:cNvPr id="1" name="Shape 169"/>
        <p:cNvGrpSpPr/>
        <p:nvPr/>
      </p:nvGrpSpPr>
      <p:grpSpPr>
        <a:xfrm>
          <a:off x="0" y="0"/>
          <a:ext cx="0" cy="0"/>
          <a:chOff x="0" y="0"/>
          <a:chExt cx="0" cy="0"/>
        </a:xfrm>
      </p:grpSpPr>
      <p:sp>
        <p:nvSpPr>
          <p:cNvPr id="170" name="Google Shape;170;p24"/>
          <p:cNvSpPr txBox="1">
            <a:spLocks noGrp="1"/>
          </p:cNvSpPr>
          <p:nvPr>
            <p:ph type="title"/>
          </p:nvPr>
        </p:nvSpPr>
        <p:spPr>
          <a:xfrm>
            <a:off x="719150" y="763841"/>
            <a:ext cx="7705800" cy="2889900"/>
          </a:xfrm>
          <a:prstGeom prst="rect">
            <a:avLst/>
          </a:prstGeom>
        </p:spPr>
        <p:txBody>
          <a:bodyPr spcFirstLastPara="1" wrap="square" lIns="0" tIns="0" rIns="0" bIns="0" anchor="b" anchorCtr="0">
            <a:noAutofit/>
          </a:bodyPr>
          <a:lstStyle>
            <a:lvl1pPr lvl="0" rtl="0">
              <a:spcBef>
                <a:spcPts val="0"/>
              </a:spcBef>
              <a:spcAft>
                <a:spcPts val="0"/>
              </a:spcAft>
              <a:buNone/>
              <a:defRPr sz="3800" b="0">
                <a:solidFill>
                  <a:schemeClr val="lt1"/>
                </a:solidFill>
                <a:latin typeface="Open Sans Light"/>
                <a:ea typeface="Open Sans Light"/>
                <a:cs typeface="Open Sans Light"/>
                <a:sym typeface="Open Sans Light"/>
              </a:defRPr>
            </a:lvl1pPr>
            <a:lvl2pPr lvl="1"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71" name="Google Shape;171;p24"/>
          <p:cNvSpPr txBox="1">
            <a:spLocks noGrp="1"/>
          </p:cNvSpPr>
          <p:nvPr>
            <p:ph type="subTitle" idx="1"/>
          </p:nvPr>
        </p:nvSpPr>
        <p:spPr>
          <a:xfrm>
            <a:off x="718650" y="3729956"/>
            <a:ext cx="7706700" cy="5982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000000"/>
                </a:solidFill>
                <a:latin typeface="Open Sans Light"/>
                <a:ea typeface="Open Sans Light"/>
                <a:cs typeface="Open Sans Light"/>
                <a:sym typeface="Open Sans Light"/>
              </a:defRPr>
            </a:lvl1pPr>
            <a:lvl2pPr lvl="1" rtl="0">
              <a:spcBef>
                <a:spcPts val="1000"/>
              </a:spcBef>
              <a:spcAft>
                <a:spcPts val="0"/>
              </a:spcAft>
              <a:buNone/>
              <a:defRPr>
                <a:latin typeface="Open Sans Light"/>
                <a:ea typeface="Open Sans Light"/>
                <a:cs typeface="Open Sans Light"/>
                <a:sym typeface="Open Sans Light"/>
              </a:defRPr>
            </a:lvl2pPr>
            <a:lvl3pPr lvl="2" rtl="0">
              <a:spcBef>
                <a:spcPts val="1000"/>
              </a:spcBef>
              <a:spcAft>
                <a:spcPts val="0"/>
              </a:spcAft>
              <a:buNone/>
              <a:defRPr>
                <a:latin typeface="Open Sans Light"/>
                <a:ea typeface="Open Sans Light"/>
                <a:cs typeface="Open Sans Light"/>
                <a:sym typeface="Open Sans Light"/>
              </a:defRPr>
            </a:lvl3pPr>
            <a:lvl4pPr lvl="3" rtl="0">
              <a:spcBef>
                <a:spcPts val="1000"/>
              </a:spcBef>
              <a:spcAft>
                <a:spcPts val="0"/>
              </a:spcAft>
              <a:buNone/>
              <a:defRPr>
                <a:latin typeface="Open Sans Light"/>
                <a:ea typeface="Open Sans Light"/>
                <a:cs typeface="Open Sans Light"/>
                <a:sym typeface="Open Sans Light"/>
              </a:defRPr>
            </a:lvl4pPr>
            <a:lvl5pPr lvl="4" rtl="0">
              <a:spcBef>
                <a:spcPts val="1000"/>
              </a:spcBef>
              <a:spcAft>
                <a:spcPts val="0"/>
              </a:spcAft>
              <a:buNone/>
              <a:defRPr>
                <a:latin typeface="Open Sans Light"/>
                <a:ea typeface="Open Sans Light"/>
                <a:cs typeface="Open Sans Light"/>
                <a:sym typeface="Open Sans Light"/>
              </a:defRPr>
            </a:lvl5pPr>
            <a:lvl6pPr lvl="5" rtl="0">
              <a:spcBef>
                <a:spcPts val="1000"/>
              </a:spcBef>
              <a:spcAft>
                <a:spcPts val="0"/>
              </a:spcAft>
              <a:buNone/>
              <a:defRPr>
                <a:latin typeface="Open Sans Light"/>
                <a:ea typeface="Open Sans Light"/>
                <a:cs typeface="Open Sans Light"/>
                <a:sym typeface="Open Sans Light"/>
              </a:defRPr>
            </a:lvl6pPr>
            <a:lvl7pPr lvl="6" rtl="0">
              <a:spcBef>
                <a:spcPts val="1000"/>
              </a:spcBef>
              <a:spcAft>
                <a:spcPts val="0"/>
              </a:spcAft>
              <a:buNone/>
              <a:defRPr>
                <a:latin typeface="Open Sans Light"/>
                <a:ea typeface="Open Sans Light"/>
                <a:cs typeface="Open Sans Light"/>
                <a:sym typeface="Open Sans Light"/>
              </a:defRPr>
            </a:lvl7pPr>
            <a:lvl8pPr lvl="7" rtl="0">
              <a:spcBef>
                <a:spcPts val="1000"/>
              </a:spcBef>
              <a:spcAft>
                <a:spcPts val="0"/>
              </a:spcAft>
              <a:buNone/>
              <a:defRPr>
                <a:latin typeface="Open Sans Light"/>
                <a:ea typeface="Open Sans Light"/>
                <a:cs typeface="Open Sans Light"/>
                <a:sym typeface="Open Sans Light"/>
              </a:defRPr>
            </a:lvl8pPr>
            <a:lvl9pPr lvl="8" rtl="0">
              <a:spcBef>
                <a:spcPts val="1000"/>
              </a:spcBef>
              <a:spcAft>
                <a:spcPts val="1000"/>
              </a:spcAft>
              <a:buNone/>
              <a:defRPr>
                <a:latin typeface="Open Sans Light"/>
                <a:ea typeface="Open Sans Light"/>
                <a:cs typeface="Open Sans Light"/>
                <a:sym typeface="Open Sans Light"/>
              </a:defRPr>
            </a:lvl9pPr>
          </a:lstStyle>
          <a:p>
            <a:endParaRPr/>
          </a:p>
        </p:txBody>
      </p:sp>
      <p:pic>
        <p:nvPicPr>
          <p:cNvPr id="172" name="Google Shape;172;p24"/>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73" name="Google Shape;173;p24"/>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2279198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X - Forside - bildebakgrunn og sort bunnstripe">
  <p:cSld name="X - Forside - bildebakgrunn og sort bunnstripe">
    <p:bg>
      <p:bgPr>
        <a:solidFill>
          <a:srgbClr val="FFFFFF"/>
        </a:solidFill>
        <a:effectLst/>
      </p:bgPr>
    </p:bg>
    <p:spTree>
      <p:nvGrpSpPr>
        <p:cNvPr id="1" name="Shape 181"/>
        <p:cNvGrpSpPr/>
        <p:nvPr/>
      </p:nvGrpSpPr>
      <p:grpSpPr>
        <a:xfrm>
          <a:off x="0" y="0"/>
          <a:ext cx="0" cy="0"/>
          <a:chOff x="0" y="0"/>
          <a:chExt cx="0" cy="0"/>
        </a:xfrm>
      </p:grpSpPr>
      <p:sp>
        <p:nvSpPr>
          <p:cNvPr id="182" name="Google Shape;182;p26"/>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endParaRPr/>
          </a:p>
        </p:txBody>
      </p:sp>
      <p:sp>
        <p:nvSpPr>
          <p:cNvPr id="183" name="Google Shape;183;p26"/>
          <p:cNvSpPr/>
          <p:nvPr/>
        </p:nvSpPr>
        <p:spPr>
          <a:xfrm>
            <a:off x="0" y="4342670"/>
            <a:ext cx="9153600" cy="8007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184" name="Google Shape;184;p26"/>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185" name="Google Shape;185;p26"/>
          <p:cNvSpPr txBox="1">
            <a:spLocks noGrp="1"/>
          </p:cNvSpPr>
          <p:nvPr>
            <p:ph type="ctrTitle"/>
          </p:nvPr>
        </p:nvSpPr>
        <p:spPr>
          <a:xfrm>
            <a:off x="422225" y="1700951"/>
            <a:ext cx="5365800" cy="1613100"/>
          </a:xfrm>
          <a:prstGeom prst="rect">
            <a:avLst/>
          </a:prstGeom>
          <a:solidFill>
            <a:schemeClr val="dk1"/>
          </a:solidFill>
          <a:ln>
            <a:noFill/>
          </a:ln>
        </p:spPr>
        <p:txBody>
          <a:bodyPr spcFirstLastPara="1" wrap="square" lIns="288000" tIns="0" rIns="288000" bIns="72000" anchor="b" anchorCtr="0">
            <a:noAutofit/>
          </a:bodyPr>
          <a:lstStyle>
            <a:lvl1pPr lvl="0" algn="l" rtl="0">
              <a:spcBef>
                <a:spcPts val="0"/>
              </a:spcBef>
              <a:spcAft>
                <a:spcPts val="0"/>
              </a:spcAft>
              <a:buClr>
                <a:schemeClr val="lt1"/>
              </a:buClr>
              <a:buSzPts val="4400"/>
              <a:buNone/>
              <a:defRPr sz="4400"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86" name="Google Shape;186;p26"/>
          <p:cNvSpPr txBox="1">
            <a:spLocks noGrp="1"/>
          </p:cNvSpPr>
          <p:nvPr>
            <p:ph type="subTitle" idx="1"/>
          </p:nvPr>
        </p:nvSpPr>
        <p:spPr>
          <a:xfrm>
            <a:off x="422100" y="3313675"/>
            <a:ext cx="5365800" cy="800700"/>
          </a:xfrm>
          <a:prstGeom prst="rect">
            <a:avLst/>
          </a:prstGeom>
          <a:solidFill>
            <a:schemeClr val="dk1"/>
          </a:solidFill>
          <a:ln>
            <a:noFill/>
          </a:ln>
        </p:spPr>
        <p:txBody>
          <a:bodyPr spcFirstLastPara="1" wrap="square" lIns="288000" tIns="0" rIns="28800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800"/>
              <a:buNone/>
              <a:defRPr sz="1800">
                <a:solidFill>
                  <a:schemeClr val="lt1"/>
                </a:solidFill>
                <a:highlight>
                  <a:srgbClr val="000000"/>
                </a:highlight>
              </a:defRPr>
            </a:lvl2pPr>
            <a:lvl3pPr lvl="2" algn="ctr" rtl="0">
              <a:spcBef>
                <a:spcPts val="600"/>
              </a:spcBef>
              <a:spcAft>
                <a:spcPts val="0"/>
              </a:spcAft>
              <a:buClr>
                <a:schemeClr val="lt1"/>
              </a:buClr>
              <a:buSzPts val="1800"/>
              <a:buNone/>
              <a:defRPr sz="1800">
                <a:solidFill>
                  <a:schemeClr val="lt1"/>
                </a:solidFill>
                <a:highlight>
                  <a:srgbClr val="000000"/>
                </a:highlight>
              </a:defRPr>
            </a:lvl3pPr>
            <a:lvl4pPr lvl="3" algn="ctr" rtl="0">
              <a:spcBef>
                <a:spcPts val="600"/>
              </a:spcBef>
              <a:spcAft>
                <a:spcPts val="0"/>
              </a:spcAft>
              <a:buClr>
                <a:schemeClr val="lt1"/>
              </a:buClr>
              <a:buSzPts val="1800"/>
              <a:buNone/>
              <a:defRPr sz="1800">
                <a:solidFill>
                  <a:schemeClr val="lt1"/>
                </a:solidFill>
                <a:highlight>
                  <a:srgbClr val="000000"/>
                </a:highlight>
              </a:defRPr>
            </a:lvl4pPr>
            <a:lvl5pPr lvl="4" algn="ctr" rtl="0">
              <a:spcBef>
                <a:spcPts val="600"/>
              </a:spcBef>
              <a:spcAft>
                <a:spcPts val="0"/>
              </a:spcAft>
              <a:buClr>
                <a:schemeClr val="lt1"/>
              </a:buClr>
              <a:buSzPts val="1800"/>
              <a:buNone/>
              <a:defRPr sz="1800">
                <a:solidFill>
                  <a:schemeClr val="lt1"/>
                </a:solidFill>
                <a:highlight>
                  <a:srgbClr val="000000"/>
                </a:highlight>
              </a:defRPr>
            </a:lvl5pPr>
            <a:lvl6pPr lvl="5" algn="ctr" rtl="0">
              <a:spcBef>
                <a:spcPts val="210"/>
              </a:spcBef>
              <a:spcAft>
                <a:spcPts val="0"/>
              </a:spcAft>
              <a:buClr>
                <a:schemeClr val="lt1"/>
              </a:buClr>
              <a:buSzPts val="1800"/>
              <a:buNone/>
              <a:defRPr sz="1800">
                <a:solidFill>
                  <a:schemeClr val="lt1"/>
                </a:solidFill>
                <a:highlight>
                  <a:srgbClr val="000000"/>
                </a:highlight>
              </a:defRPr>
            </a:lvl6pPr>
            <a:lvl7pPr lvl="6" algn="ctr" rtl="0">
              <a:spcBef>
                <a:spcPts val="1000"/>
              </a:spcBef>
              <a:spcAft>
                <a:spcPts val="0"/>
              </a:spcAft>
              <a:buClr>
                <a:schemeClr val="lt1"/>
              </a:buClr>
              <a:buSzPts val="1800"/>
              <a:buNone/>
              <a:defRPr sz="1800">
                <a:solidFill>
                  <a:schemeClr val="lt1"/>
                </a:solidFill>
                <a:highlight>
                  <a:srgbClr val="000000"/>
                </a:highlight>
              </a:defRPr>
            </a:lvl7pPr>
            <a:lvl8pPr lvl="7" algn="ctr" rtl="0">
              <a:spcBef>
                <a:spcPts val="1000"/>
              </a:spcBef>
              <a:spcAft>
                <a:spcPts val="0"/>
              </a:spcAft>
              <a:buClr>
                <a:schemeClr val="lt1"/>
              </a:buClr>
              <a:buSzPts val="1800"/>
              <a:buNone/>
              <a:defRPr sz="1800">
                <a:solidFill>
                  <a:schemeClr val="lt1"/>
                </a:solidFill>
                <a:highlight>
                  <a:srgbClr val="000000"/>
                </a:highlight>
              </a:defRPr>
            </a:lvl8pPr>
            <a:lvl9pPr lvl="8" algn="ctr" rtl="0">
              <a:spcBef>
                <a:spcPts val="1000"/>
              </a:spcBef>
              <a:spcAft>
                <a:spcPts val="1000"/>
              </a:spcAft>
              <a:buClr>
                <a:schemeClr val="lt1"/>
              </a:buClr>
              <a:buSzPts val="1800"/>
              <a:buNone/>
              <a:defRPr sz="1800">
                <a:solidFill>
                  <a:schemeClr val="lt1"/>
                </a:solidFill>
                <a:highlight>
                  <a:srgbClr val="000000"/>
                </a:highlight>
              </a:defRPr>
            </a:lvl9pPr>
          </a:lstStyle>
          <a:p>
            <a:endParaRPr/>
          </a:p>
        </p:txBody>
      </p:sp>
      <p:sp>
        <p:nvSpPr>
          <p:cNvPr id="187" name="Google Shape;187;p26"/>
          <p:cNvSpPr txBox="1"/>
          <p:nvPr/>
        </p:nvSpPr>
        <p:spPr>
          <a:xfrm>
            <a:off x="9678725" y="4157450"/>
            <a:ext cx="1522800" cy="8772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p:txBody>
      </p:sp>
      <p:sp>
        <p:nvSpPr>
          <p:cNvPr id="188" name="Google Shape;188;p26"/>
          <p:cNvSpPr/>
          <p:nvPr/>
        </p:nvSpPr>
        <p:spPr>
          <a:xfrm rot="5400000">
            <a:off x="9182175" y="4157413"/>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89" name="Google Shape;189;p26"/>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90" name="Google Shape;190;p26"/>
          <p:cNvSpPr txBox="1">
            <a:spLocks noGrp="1"/>
          </p:cNvSpPr>
          <p:nvPr>
            <p:ph type="subTitle" idx="2"/>
          </p:nvPr>
        </p:nvSpPr>
        <p:spPr>
          <a:xfrm>
            <a:off x="719025" y="4569665"/>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Open Sans"/>
                <a:ea typeface="Open Sans"/>
                <a:cs typeface="Open Sans"/>
                <a:sym typeface="Open Sans"/>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1000"/>
              </a:spcBef>
              <a:spcAft>
                <a:spcPts val="0"/>
              </a:spcAft>
              <a:buNone/>
              <a:defRPr>
                <a:solidFill>
                  <a:schemeClr val="lt1"/>
                </a:solidFill>
                <a:latin typeface="Open Sans"/>
                <a:ea typeface="Open Sans"/>
                <a:cs typeface="Open Sans"/>
                <a:sym typeface="Open Sans"/>
              </a:defRPr>
            </a:lvl3pPr>
            <a:lvl4pPr lvl="3" rtl="0">
              <a:spcBef>
                <a:spcPts val="1000"/>
              </a:spcBef>
              <a:spcAft>
                <a:spcPts val="0"/>
              </a:spcAft>
              <a:buNone/>
              <a:defRPr>
                <a:solidFill>
                  <a:schemeClr val="lt1"/>
                </a:solidFill>
                <a:latin typeface="Open Sans"/>
                <a:ea typeface="Open Sans"/>
                <a:cs typeface="Open Sans"/>
                <a:sym typeface="Open Sans"/>
              </a:defRPr>
            </a:lvl4pPr>
            <a:lvl5pPr lvl="4" rtl="0">
              <a:spcBef>
                <a:spcPts val="1000"/>
              </a:spcBef>
              <a:spcAft>
                <a:spcPts val="0"/>
              </a:spcAft>
              <a:buNone/>
              <a:defRPr>
                <a:solidFill>
                  <a:schemeClr val="lt1"/>
                </a:solidFill>
                <a:latin typeface="Open Sans"/>
                <a:ea typeface="Open Sans"/>
                <a:cs typeface="Open Sans"/>
                <a:sym typeface="Open Sans"/>
              </a:defRPr>
            </a:lvl5pPr>
            <a:lvl6pPr lvl="5" rtl="0">
              <a:spcBef>
                <a:spcPts val="1000"/>
              </a:spcBef>
              <a:spcAft>
                <a:spcPts val="0"/>
              </a:spcAft>
              <a:buNone/>
              <a:defRPr>
                <a:solidFill>
                  <a:schemeClr val="lt1"/>
                </a:solidFill>
                <a:latin typeface="Open Sans"/>
                <a:ea typeface="Open Sans"/>
                <a:cs typeface="Open Sans"/>
                <a:sym typeface="Open Sans"/>
              </a:defRPr>
            </a:lvl6pPr>
            <a:lvl7pPr lvl="6" rtl="0">
              <a:spcBef>
                <a:spcPts val="1000"/>
              </a:spcBef>
              <a:spcAft>
                <a:spcPts val="0"/>
              </a:spcAft>
              <a:buNone/>
              <a:defRPr>
                <a:solidFill>
                  <a:schemeClr val="lt1"/>
                </a:solidFill>
                <a:latin typeface="Open Sans"/>
                <a:ea typeface="Open Sans"/>
                <a:cs typeface="Open Sans"/>
                <a:sym typeface="Open Sans"/>
              </a:defRPr>
            </a:lvl7pPr>
            <a:lvl8pPr lvl="7" rtl="0">
              <a:spcBef>
                <a:spcPts val="1000"/>
              </a:spcBef>
              <a:spcAft>
                <a:spcPts val="0"/>
              </a:spcAft>
              <a:buNone/>
              <a:defRPr>
                <a:solidFill>
                  <a:schemeClr val="lt1"/>
                </a:solidFill>
                <a:latin typeface="Open Sans"/>
                <a:ea typeface="Open Sans"/>
                <a:cs typeface="Open Sans"/>
                <a:sym typeface="Open Sans"/>
              </a:defRPr>
            </a:lvl8pPr>
            <a:lvl9pPr lvl="8" rtl="0">
              <a:spcBef>
                <a:spcPts val="1000"/>
              </a:spcBef>
              <a:spcAft>
                <a:spcPts val="1000"/>
              </a:spcAft>
              <a:buNone/>
              <a:defRPr>
                <a:solidFill>
                  <a:schemeClr val="lt1"/>
                </a:solidFill>
                <a:latin typeface="Open Sans"/>
                <a:ea typeface="Open Sans"/>
                <a:cs typeface="Open Sans"/>
                <a:sym typeface="Open Sans"/>
              </a:defRPr>
            </a:lvl9pPr>
          </a:lstStyle>
          <a:p>
            <a:endParaRPr/>
          </a:p>
        </p:txBody>
      </p:sp>
      <p:sp>
        <p:nvSpPr>
          <p:cNvPr id="191" name="Google Shape;191;p26"/>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Open Sans"/>
                <a:ea typeface="Open Sans"/>
                <a:cs typeface="Open Sans"/>
                <a:sym typeface="Open Sans"/>
              </a:defRPr>
            </a:lvl1pPr>
            <a:lvl2pPr lvl="1" rtl="0">
              <a:spcBef>
                <a:spcPts val="0"/>
              </a:spcBef>
              <a:spcAft>
                <a:spcPts val="0"/>
              </a:spcAft>
              <a:buNone/>
              <a:defRPr sz="1000">
                <a:solidFill>
                  <a:schemeClr val="lt1"/>
                </a:solidFill>
                <a:latin typeface="Open Sans"/>
                <a:ea typeface="Open Sans"/>
                <a:cs typeface="Open Sans"/>
                <a:sym typeface="Open Sans"/>
              </a:defRPr>
            </a:lvl2pPr>
            <a:lvl3pPr lvl="2" rtl="0">
              <a:spcBef>
                <a:spcPts val="0"/>
              </a:spcBef>
              <a:spcAft>
                <a:spcPts val="0"/>
              </a:spcAft>
              <a:buNone/>
              <a:defRPr sz="1000">
                <a:solidFill>
                  <a:schemeClr val="lt1"/>
                </a:solidFill>
                <a:latin typeface="Open Sans"/>
                <a:ea typeface="Open Sans"/>
                <a:cs typeface="Open Sans"/>
                <a:sym typeface="Open Sans"/>
              </a:defRPr>
            </a:lvl3pPr>
            <a:lvl4pPr lvl="3" rtl="0">
              <a:spcBef>
                <a:spcPts val="0"/>
              </a:spcBef>
              <a:spcAft>
                <a:spcPts val="0"/>
              </a:spcAft>
              <a:buNone/>
              <a:defRPr sz="1000">
                <a:solidFill>
                  <a:schemeClr val="lt1"/>
                </a:solidFill>
                <a:latin typeface="Open Sans"/>
                <a:ea typeface="Open Sans"/>
                <a:cs typeface="Open Sans"/>
                <a:sym typeface="Open Sans"/>
              </a:defRPr>
            </a:lvl4pPr>
            <a:lvl5pPr lvl="4" rtl="0">
              <a:spcBef>
                <a:spcPts val="0"/>
              </a:spcBef>
              <a:spcAft>
                <a:spcPts val="0"/>
              </a:spcAft>
              <a:buNone/>
              <a:defRPr sz="1000">
                <a:solidFill>
                  <a:schemeClr val="lt1"/>
                </a:solidFill>
                <a:latin typeface="Open Sans"/>
                <a:ea typeface="Open Sans"/>
                <a:cs typeface="Open Sans"/>
                <a:sym typeface="Open Sans"/>
              </a:defRPr>
            </a:lvl5pPr>
            <a:lvl6pPr lvl="5" rtl="0">
              <a:spcBef>
                <a:spcPts val="0"/>
              </a:spcBef>
              <a:spcAft>
                <a:spcPts val="0"/>
              </a:spcAft>
              <a:buNone/>
              <a:defRPr sz="1000">
                <a:solidFill>
                  <a:schemeClr val="lt1"/>
                </a:solidFill>
                <a:latin typeface="Open Sans"/>
                <a:ea typeface="Open Sans"/>
                <a:cs typeface="Open Sans"/>
                <a:sym typeface="Open Sans"/>
              </a:defRPr>
            </a:lvl6pPr>
            <a:lvl7pPr lvl="6" rtl="0">
              <a:spcBef>
                <a:spcPts val="0"/>
              </a:spcBef>
              <a:spcAft>
                <a:spcPts val="0"/>
              </a:spcAft>
              <a:buNone/>
              <a:defRPr sz="1000">
                <a:solidFill>
                  <a:schemeClr val="lt1"/>
                </a:solidFill>
                <a:latin typeface="Open Sans"/>
                <a:ea typeface="Open Sans"/>
                <a:cs typeface="Open Sans"/>
                <a:sym typeface="Open Sans"/>
              </a:defRPr>
            </a:lvl7pPr>
            <a:lvl8pPr lvl="7" rtl="0">
              <a:spcBef>
                <a:spcPts val="0"/>
              </a:spcBef>
              <a:spcAft>
                <a:spcPts val="0"/>
              </a:spcAft>
              <a:buNone/>
              <a:defRPr sz="1000">
                <a:solidFill>
                  <a:schemeClr val="lt1"/>
                </a:solidFill>
                <a:latin typeface="Open Sans"/>
                <a:ea typeface="Open Sans"/>
                <a:cs typeface="Open Sans"/>
                <a:sym typeface="Open Sans"/>
              </a:defRPr>
            </a:lvl8pPr>
            <a:lvl9pPr lvl="8" rtl="0">
              <a:spcBef>
                <a:spcPts val="0"/>
              </a:spcBef>
              <a:spcAft>
                <a:spcPts val="0"/>
              </a:spcAft>
              <a:buNone/>
              <a:defRPr sz="1000">
                <a:solidFill>
                  <a:schemeClr val="lt1"/>
                </a:solidFill>
                <a:latin typeface="Open Sans"/>
                <a:ea typeface="Open Sans"/>
                <a:cs typeface="Open Sans"/>
                <a:sym typeface="Open Sans"/>
              </a:defRPr>
            </a:lvl9pPr>
          </a:lstStyle>
          <a:p>
            <a:endParaRPr/>
          </a:p>
        </p:txBody>
      </p:sp>
      <p:sp>
        <p:nvSpPr>
          <p:cNvPr id="192" name="Google Shape;192;p2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928388311"/>
      </p:ext>
    </p:extLst>
  </p:cSld>
  <p:clrMapOvr>
    <a:masterClrMapping/>
  </p:clrMapOvr>
  <p:extLst>
    <p:ext uri="{DCECCB84-F9BA-43D5-87BE-67443E8EF086}">
      <p15:sldGuideLst xmlns:p15="http://schemas.microsoft.com/office/powerpoint/2012/main">
        <p15:guide id="1" orient="horz" pos="2736">
          <p15:clr>
            <a:srgbClr val="FA7B17"/>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X - Avslutning">
  <p:cSld name="X - Avslutning">
    <p:bg>
      <p:bgPr>
        <a:solidFill>
          <a:srgbClr val="000000"/>
        </a:solidFill>
        <a:effectLst/>
      </p:bgPr>
    </p:bg>
    <p:spTree>
      <p:nvGrpSpPr>
        <p:cNvPr id="1" name="Shape 193"/>
        <p:cNvGrpSpPr/>
        <p:nvPr/>
      </p:nvGrpSpPr>
      <p:grpSpPr>
        <a:xfrm>
          <a:off x="0" y="0"/>
          <a:ext cx="0" cy="0"/>
          <a:chOff x="0" y="0"/>
          <a:chExt cx="0" cy="0"/>
        </a:xfrm>
      </p:grpSpPr>
      <p:sp>
        <p:nvSpPr>
          <p:cNvPr id="194" name="Google Shape;194;p27"/>
          <p:cNvSpPr txBox="1"/>
          <p:nvPr/>
        </p:nvSpPr>
        <p:spPr>
          <a:xfrm>
            <a:off x="3059907" y="4356711"/>
            <a:ext cx="3024300" cy="246300"/>
          </a:xfrm>
          <a:prstGeom prst="rect">
            <a:avLst/>
          </a:prstGeom>
          <a:noFill/>
          <a:ln>
            <a:noFill/>
          </a:ln>
        </p:spPr>
        <p:txBody>
          <a:bodyPr spcFirstLastPara="1" wrap="square" lIns="0" tIns="0" rIns="0" bIns="0" anchor="t" anchorCtr="0">
            <a:noAutofit/>
          </a:bodyPr>
          <a:lstStyle/>
          <a:p>
            <a:pPr algn="ctr"/>
            <a:r>
              <a:rPr lang="x-none" sz="1800">
                <a:solidFill>
                  <a:srgbClr val="FFFFFF"/>
                </a:solidFill>
                <a:latin typeface="Open Sans Light"/>
                <a:ea typeface="Open Sans Light"/>
                <a:cs typeface="Open Sans Light"/>
                <a:sym typeface="Open Sans Light"/>
              </a:rPr>
              <a:t>amediamarked.no</a:t>
            </a:r>
            <a:endParaRPr sz="1800">
              <a:solidFill>
                <a:srgbClr val="FFFFFF"/>
              </a:solidFill>
              <a:latin typeface="Open Sans Light"/>
              <a:ea typeface="Open Sans Light"/>
              <a:cs typeface="Open Sans Light"/>
              <a:sym typeface="Open Sans Light"/>
            </a:endParaRPr>
          </a:p>
        </p:txBody>
      </p:sp>
      <p:pic>
        <p:nvPicPr>
          <p:cNvPr id="195" name="Google Shape;195;p27"/>
          <p:cNvPicPr preferRelativeResize="0"/>
          <p:nvPr/>
        </p:nvPicPr>
        <p:blipFill rotWithShape="1">
          <a:blip r:embed="rId2">
            <a:alphaModFix/>
          </a:blip>
          <a:srcRect/>
          <a:stretch/>
        </p:blipFill>
        <p:spPr>
          <a:xfrm>
            <a:off x="1695450" y="2051747"/>
            <a:ext cx="5751337" cy="1040032"/>
          </a:xfrm>
          <a:prstGeom prst="rect">
            <a:avLst/>
          </a:prstGeom>
          <a:noFill/>
          <a:ln>
            <a:noFill/>
          </a:ln>
        </p:spPr>
      </p:pic>
      <p:sp>
        <p:nvSpPr>
          <p:cNvPr id="196" name="Google Shape;196;p2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9855468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X - Avslutning med kontaktinfo - Alt 1">
  <p:cSld name="X - Avslutning med kontaktinfo - Alt 1">
    <p:bg>
      <p:bgPr>
        <a:solidFill>
          <a:srgbClr val="000000"/>
        </a:solidFill>
        <a:effectLst/>
      </p:bgPr>
    </p:bg>
    <p:spTree>
      <p:nvGrpSpPr>
        <p:cNvPr id="1" name="Shape 197"/>
        <p:cNvGrpSpPr/>
        <p:nvPr/>
      </p:nvGrpSpPr>
      <p:grpSpPr>
        <a:xfrm>
          <a:off x="0" y="0"/>
          <a:ext cx="0" cy="0"/>
          <a:chOff x="0" y="0"/>
          <a:chExt cx="0" cy="0"/>
        </a:xfrm>
      </p:grpSpPr>
      <p:sp>
        <p:nvSpPr>
          <p:cNvPr id="198" name="Google Shape;198;p28"/>
          <p:cNvSpPr/>
          <p:nvPr/>
        </p:nvSpPr>
        <p:spPr>
          <a:xfrm>
            <a:off x="150" y="3343275"/>
            <a:ext cx="9144000" cy="1800300"/>
          </a:xfrm>
          <a:prstGeom prst="rect">
            <a:avLst/>
          </a:prstGeom>
          <a:solidFill>
            <a:schemeClr val="dk1"/>
          </a:solidFill>
          <a:ln>
            <a:noFill/>
          </a:ln>
        </p:spPr>
        <p:txBody>
          <a:bodyPr spcFirstLastPara="1" wrap="square" lIns="91425" tIns="91425" rIns="91425" bIns="91425" anchor="ctr" anchorCtr="0">
            <a:noAutofit/>
          </a:bodyPr>
          <a:lstStyle/>
          <a:p>
            <a:endParaRPr/>
          </a:p>
        </p:txBody>
      </p:sp>
      <p:pic>
        <p:nvPicPr>
          <p:cNvPr id="199" name="Google Shape;199;p28"/>
          <p:cNvPicPr preferRelativeResize="0"/>
          <p:nvPr/>
        </p:nvPicPr>
        <p:blipFill rotWithShape="1">
          <a:blip r:embed="rId2">
            <a:alphaModFix/>
          </a:blip>
          <a:srcRect r="40391"/>
          <a:stretch/>
        </p:blipFill>
        <p:spPr>
          <a:xfrm>
            <a:off x="1024801" y="3920825"/>
            <a:ext cx="2169927" cy="658250"/>
          </a:xfrm>
          <a:prstGeom prst="rect">
            <a:avLst/>
          </a:prstGeom>
          <a:noFill/>
          <a:ln>
            <a:noFill/>
          </a:ln>
        </p:spPr>
      </p:pic>
      <p:sp>
        <p:nvSpPr>
          <p:cNvPr id="200" name="Google Shape;200;p28"/>
          <p:cNvSpPr txBox="1">
            <a:spLocks noGrp="1"/>
          </p:cNvSpPr>
          <p:nvPr>
            <p:ph type="title"/>
          </p:nvPr>
        </p:nvSpPr>
        <p:spPr>
          <a:xfrm>
            <a:off x="3235575" y="3920825"/>
            <a:ext cx="5189400" cy="380100"/>
          </a:xfrm>
          <a:prstGeom prst="rect">
            <a:avLst/>
          </a:prstGeom>
        </p:spPr>
        <p:txBody>
          <a:bodyPr spcFirstLastPara="1" wrap="square" lIns="0" tIns="0" rIns="0" bIns="0" anchor="t" anchorCtr="0">
            <a:noAutofit/>
          </a:bodyPr>
          <a:lstStyle>
            <a:lvl1pPr lvl="0">
              <a:spcBef>
                <a:spcPts val="0"/>
              </a:spcBef>
              <a:spcAft>
                <a:spcPts val="0"/>
              </a:spcAft>
              <a:buNone/>
              <a:defRPr sz="2200">
                <a:solidFill>
                  <a:srgbClr val="FFFFFF"/>
                </a:solidFill>
                <a:latin typeface="Open Sans SemiBold"/>
                <a:ea typeface="Open Sans SemiBold"/>
                <a:cs typeface="Open Sans SemiBold"/>
                <a:sym typeface="Open Sans SemiBold"/>
              </a:defRPr>
            </a:lvl1pPr>
            <a:lvl2pPr lvl="1">
              <a:spcBef>
                <a:spcPts val="0"/>
              </a:spcBef>
              <a:spcAft>
                <a:spcPts val="0"/>
              </a:spcAft>
              <a:buNone/>
              <a:defRPr sz="2200">
                <a:solidFill>
                  <a:srgbClr val="FFFFFF"/>
                </a:solidFill>
              </a:defRPr>
            </a:lvl2pPr>
            <a:lvl3pPr lvl="2">
              <a:spcBef>
                <a:spcPts val="0"/>
              </a:spcBef>
              <a:spcAft>
                <a:spcPts val="0"/>
              </a:spcAft>
              <a:buNone/>
              <a:defRPr sz="2200">
                <a:solidFill>
                  <a:srgbClr val="FFFFFF"/>
                </a:solidFill>
              </a:defRPr>
            </a:lvl3pPr>
            <a:lvl4pPr lvl="3">
              <a:spcBef>
                <a:spcPts val="0"/>
              </a:spcBef>
              <a:spcAft>
                <a:spcPts val="0"/>
              </a:spcAft>
              <a:buNone/>
              <a:defRPr sz="2200">
                <a:solidFill>
                  <a:srgbClr val="FFFFFF"/>
                </a:solidFill>
              </a:defRPr>
            </a:lvl4pPr>
            <a:lvl5pPr lvl="4">
              <a:spcBef>
                <a:spcPts val="0"/>
              </a:spcBef>
              <a:spcAft>
                <a:spcPts val="0"/>
              </a:spcAft>
              <a:buNone/>
              <a:defRPr sz="2200">
                <a:solidFill>
                  <a:srgbClr val="FFFFFF"/>
                </a:solidFill>
              </a:defRPr>
            </a:lvl5pPr>
            <a:lvl6pPr lvl="5">
              <a:spcBef>
                <a:spcPts val="0"/>
              </a:spcBef>
              <a:spcAft>
                <a:spcPts val="0"/>
              </a:spcAft>
              <a:buNone/>
              <a:defRPr sz="2200">
                <a:solidFill>
                  <a:srgbClr val="FFFFFF"/>
                </a:solidFill>
              </a:defRPr>
            </a:lvl6pPr>
            <a:lvl7pPr lvl="6">
              <a:spcBef>
                <a:spcPts val="0"/>
              </a:spcBef>
              <a:spcAft>
                <a:spcPts val="0"/>
              </a:spcAft>
              <a:buNone/>
              <a:defRPr sz="2200">
                <a:solidFill>
                  <a:srgbClr val="FFFFFF"/>
                </a:solidFill>
              </a:defRPr>
            </a:lvl7pPr>
            <a:lvl8pPr lvl="7">
              <a:spcBef>
                <a:spcPts val="0"/>
              </a:spcBef>
              <a:spcAft>
                <a:spcPts val="0"/>
              </a:spcAft>
              <a:buNone/>
              <a:defRPr sz="2200">
                <a:solidFill>
                  <a:srgbClr val="FFFFFF"/>
                </a:solidFill>
              </a:defRPr>
            </a:lvl8pPr>
            <a:lvl9pPr lvl="8">
              <a:spcBef>
                <a:spcPts val="0"/>
              </a:spcBef>
              <a:spcAft>
                <a:spcPts val="0"/>
              </a:spcAft>
              <a:buNone/>
              <a:defRPr sz="2200">
                <a:solidFill>
                  <a:srgbClr val="FFFFFF"/>
                </a:solidFill>
              </a:defRPr>
            </a:lvl9pPr>
          </a:lstStyle>
          <a:p>
            <a:endParaRPr/>
          </a:p>
        </p:txBody>
      </p:sp>
      <p:sp>
        <p:nvSpPr>
          <p:cNvPr id="201" name="Google Shape;201;p28"/>
          <p:cNvSpPr txBox="1">
            <a:spLocks noGrp="1"/>
          </p:cNvSpPr>
          <p:nvPr>
            <p:ph type="title" idx="2"/>
          </p:nvPr>
        </p:nvSpPr>
        <p:spPr>
          <a:xfrm>
            <a:off x="3235575" y="4363575"/>
            <a:ext cx="10242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2" name="Google Shape;202;p28"/>
          <p:cNvSpPr txBox="1">
            <a:spLocks noGrp="1"/>
          </p:cNvSpPr>
          <p:nvPr>
            <p:ph type="title" idx="3"/>
          </p:nvPr>
        </p:nvSpPr>
        <p:spPr>
          <a:xfrm>
            <a:off x="4450900" y="4363575"/>
            <a:ext cx="39741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3" name="Google Shape;203;p28"/>
          <p:cNvSpPr txBox="1">
            <a:spLocks noGrp="1"/>
          </p:cNvSpPr>
          <p:nvPr>
            <p:ph type="title" idx="4"/>
          </p:nvPr>
        </p:nvSpPr>
        <p:spPr>
          <a:xfrm>
            <a:off x="-5075" y="1093375"/>
            <a:ext cx="9144000" cy="2104800"/>
          </a:xfrm>
          <a:prstGeom prst="rect">
            <a:avLst/>
          </a:prstGeom>
        </p:spPr>
        <p:txBody>
          <a:bodyPr spcFirstLastPara="1" wrap="square" lIns="0" tIns="0" rIns="0" bIns="0" anchor="t" anchorCtr="0">
            <a:noAutofit/>
          </a:bodyPr>
          <a:lstStyle>
            <a:lvl1pPr lvl="0" algn="ctr">
              <a:spcBef>
                <a:spcPts val="0"/>
              </a:spcBef>
              <a:spcAft>
                <a:spcPts val="0"/>
              </a:spcAft>
              <a:buNone/>
              <a:defRPr sz="6400">
                <a:solidFill>
                  <a:srgbClr val="FFFFFF"/>
                </a:solidFill>
              </a:defRPr>
            </a:lvl1pPr>
            <a:lvl2pPr lvl="1" algn="ctr">
              <a:spcBef>
                <a:spcPts val="0"/>
              </a:spcBef>
              <a:spcAft>
                <a:spcPts val="0"/>
              </a:spcAft>
              <a:buNone/>
              <a:defRPr sz="7200">
                <a:solidFill>
                  <a:srgbClr val="FFFFFF"/>
                </a:solidFill>
              </a:defRPr>
            </a:lvl2pPr>
            <a:lvl3pPr lvl="2" algn="ctr">
              <a:spcBef>
                <a:spcPts val="0"/>
              </a:spcBef>
              <a:spcAft>
                <a:spcPts val="0"/>
              </a:spcAft>
              <a:buNone/>
              <a:defRPr sz="7200">
                <a:solidFill>
                  <a:srgbClr val="FFFFFF"/>
                </a:solidFill>
              </a:defRPr>
            </a:lvl3pPr>
            <a:lvl4pPr lvl="3" algn="ctr">
              <a:spcBef>
                <a:spcPts val="0"/>
              </a:spcBef>
              <a:spcAft>
                <a:spcPts val="0"/>
              </a:spcAft>
              <a:buNone/>
              <a:defRPr sz="7200">
                <a:solidFill>
                  <a:srgbClr val="FFFFFF"/>
                </a:solidFill>
              </a:defRPr>
            </a:lvl4pPr>
            <a:lvl5pPr lvl="4" algn="ctr">
              <a:spcBef>
                <a:spcPts val="0"/>
              </a:spcBef>
              <a:spcAft>
                <a:spcPts val="0"/>
              </a:spcAft>
              <a:buNone/>
              <a:defRPr sz="7200">
                <a:solidFill>
                  <a:srgbClr val="FFFFFF"/>
                </a:solidFill>
              </a:defRPr>
            </a:lvl5pPr>
            <a:lvl6pPr lvl="5" algn="ctr">
              <a:spcBef>
                <a:spcPts val="0"/>
              </a:spcBef>
              <a:spcAft>
                <a:spcPts val="0"/>
              </a:spcAft>
              <a:buNone/>
              <a:defRPr sz="7200">
                <a:solidFill>
                  <a:srgbClr val="FFFFFF"/>
                </a:solidFill>
              </a:defRPr>
            </a:lvl6pPr>
            <a:lvl7pPr lvl="6" algn="ctr">
              <a:spcBef>
                <a:spcPts val="0"/>
              </a:spcBef>
              <a:spcAft>
                <a:spcPts val="0"/>
              </a:spcAft>
              <a:buNone/>
              <a:defRPr sz="7200">
                <a:solidFill>
                  <a:srgbClr val="FFFFFF"/>
                </a:solidFill>
              </a:defRPr>
            </a:lvl7pPr>
            <a:lvl8pPr lvl="7" algn="ctr">
              <a:spcBef>
                <a:spcPts val="0"/>
              </a:spcBef>
              <a:spcAft>
                <a:spcPts val="0"/>
              </a:spcAft>
              <a:buNone/>
              <a:defRPr sz="7200">
                <a:solidFill>
                  <a:srgbClr val="FFFFFF"/>
                </a:solidFill>
              </a:defRPr>
            </a:lvl8pPr>
            <a:lvl9pPr lvl="8" algn="ctr">
              <a:spcBef>
                <a:spcPts val="0"/>
              </a:spcBef>
              <a:spcAft>
                <a:spcPts val="0"/>
              </a:spcAft>
              <a:buNone/>
              <a:defRPr sz="7200">
                <a:solidFill>
                  <a:srgbClr val="FFFFFF"/>
                </a:solidFill>
              </a:defRPr>
            </a:lvl9pPr>
          </a:lstStyle>
          <a:p>
            <a:endParaRPr/>
          </a:p>
        </p:txBody>
      </p:sp>
      <p:cxnSp>
        <p:nvCxnSpPr>
          <p:cNvPr id="204" name="Google Shape;204;p28"/>
          <p:cNvCxnSpPr/>
          <p:nvPr/>
        </p:nvCxnSpPr>
        <p:spPr>
          <a:xfrm>
            <a:off x="4338638" y="4419600"/>
            <a:ext cx="0" cy="159600"/>
          </a:xfrm>
          <a:prstGeom prst="straightConnector1">
            <a:avLst/>
          </a:prstGeom>
          <a:noFill/>
          <a:ln w="9525" cap="flat" cmpd="sng">
            <a:solidFill>
              <a:srgbClr val="FFFFFF"/>
            </a:solidFill>
            <a:prstDash val="solid"/>
            <a:round/>
            <a:headEnd type="none" w="med" len="med"/>
            <a:tailEnd type="none" w="med" len="med"/>
          </a:ln>
        </p:spPr>
      </p:cxnSp>
      <p:sp>
        <p:nvSpPr>
          <p:cNvPr id="205" name="Google Shape;205;p28"/>
          <p:cNvSpPr txBox="1"/>
          <p:nvPr/>
        </p:nvSpPr>
        <p:spPr>
          <a:xfrm>
            <a:off x="9678725" y="3423725"/>
            <a:ext cx="1522800" cy="8772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a:p>
            <a:r>
              <a:rPr lang="x-none" sz="1800">
                <a:solidFill>
                  <a:srgbClr val="FF0000"/>
                </a:solidFill>
              </a:rPr>
              <a:t>dersom du </a:t>
            </a:r>
            <a:endParaRPr sz="1800">
              <a:solidFill>
                <a:srgbClr val="FF0000"/>
              </a:solidFill>
            </a:endParaRPr>
          </a:p>
          <a:p>
            <a:r>
              <a:rPr lang="x-none" sz="1800">
                <a:solidFill>
                  <a:srgbClr val="FF0000"/>
                </a:solidFill>
              </a:rPr>
              <a:t>bruker bilde </a:t>
            </a:r>
            <a:endParaRPr sz="1800">
              <a:solidFill>
                <a:srgbClr val="FF0000"/>
              </a:solidFill>
            </a:endParaRPr>
          </a:p>
          <a:p>
            <a:r>
              <a:rPr lang="x-none" sz="1800">
                <a:solidFill>
                  <a:srgbClr val="FF0000"/>
                </a:solidFill>
              </a:rPr>
              <a:t>bak</a:t>
            </a:r>
            <a:endParaRPr sz="1800">
              <a:solidFill>
                <a:srgbClr val="FF0000"/>
              </a:solidFill>
            </a:endParaRPr>
          </a:p>
        </p:txBody>
      </p:sp>
      <p:sp>
        <p:nvSpPr>
          <p:cNvPr id="206" name="Google Shape;206;p28"/>
          <p:cNvSpPr/>
          <p:nvPr/>
        </p:nvSpPr>
        <p:spPr>
          <a:xfrm rot="5400000">
            <a:off x="9182175" y="3323088"/>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207" name="Google Shape;207;p2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534854558"/>
      </p:ext>
    </p:extLst>
  </p:cSld>
  <p:clrMapOvr>
    <a:masterClrMapping/>
  </p:clrMapOvr>
  <p:extLst>
    <p:ext uri="{DCECCB84-F9BA-43D5-87BE-67443E8EF086}">
      <p15:sldGuideLst xmlns:p15="http://schemas.microsoft.com/office/powerpoint/2012/main">
        <p15:guide id="1" orient="horz" pos="2900">
          <p15:clr>
            <a:srgbClr val="FA7B17"/>
          </p15:clr>
        </p15:guide>
        <p15:guide id="2" orient="horz" pos="2470">
          <p15:clr>
            <a:srgbClr val="FA7B17"/>
          </p15:clr>
        </p15:guide>
        <p15:guide id="3" orient="horz" pos="2222">
          <p15:clr>
            <a:srgbClr val="FA7B17"/>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X - Avslutning med kontaktinfo - Alt 2">
  <p:cSld name="X - Avslutning med kontaktinfo - Alt 2">
    <p:bg>
      <p:bgPr>
        <a:solidFill>
          <a:srgbClr val="000000"/>
        </a:solidFill>
        <a:effectLst/>
      </p:bgPr>
    </p:bg>
    <p:spTree>
      <p:nvGrpSpPr>
        <p:cNvPr id="1" name="Shape 208"/>
        <p:cNvGrpSpPr/>
        <p:nvPr/>
      </p:nvGrpSpPr>
      <p:grpSpPr>
        <a:xfrm>
          <a:off x="0" y="0"/>
          <a:ext cx="0" cy="0"/>
          <a:chOff x="0" y="0"/>
          <a:chExt cx="0" cy="0"/>
        </a:xfrm>
      </p:grpSpPr>
      <p:sp>
        <p:nvSpPr>
          <p:cNvPr id="209" name="Google Shape;209;p29"/>
          <p:cNvSpPr/>
          <p:nvPr/>
        </p:nvSpPr>
        <p:spPr>
          <a:xfrm>
            <a:off x="0" y="0"/>
            <a:ext cx="32763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210" name="Google Shape;210;p29"/>
          <p:cNvPicPr preferRelativeResize="0"/>
          <p:nvPr/>
        </p:nvPicPr>
        <p:blipFill>
          <a:blip r:embed="rId2">
            <a:alphaModFix/>
          </a:blip>
          <a:stretch>
            <a:fillRect/>
          </a:stretch>
        </p:blipFill>
        <p:spPr>
          <a:xfrm>
            <a:off x="720000" y="4556200"/>
            <a:ext cx="2030219" cy="368675"/>
          </a:xfrm>
          <a:prstGeom prst="rect">
            <a:avLst/>
          </a:prstGeom>
          <a:noFill/>
          <a:ln>
            <a:noFill/>
          </a:ln>
        </p:spPr>
      </p:pic>
      <p:sp>
        <p:nvSpPr>
          <p:cNvPr id="211" name="Google Shape;211;p29"/>
          <p:cNvSpPr txBox="1">
            <a:spLocks noGrp="1"/>
          </p:cNvSpPr>
          <p:nvPr>
            <p:ph type="title"/>
          </p:nvPr>
        </p:nvSpPr>
        <p:spPr>
          <a:xfrm>
            <a:off x="725625" y="2185525"/>
            <a:ext cx="2143800" cy="639000"/>
          </a:xfrm>
          <a:prstGeom prst="rect">
            <a:avLst/>
          </a:prstGeom>
        </p:spPr>
        <p:txBody>
          <a:bodyPr spcFirstLastPara="1" wrap="square" lIns="0" tIns="0" rIns="0" bIns="0" anchor="b" anchorCtr="0">
            <a:noAutofit/>
          </a:bodyPr>
          <a:lstStyle>
            <a:lvl1pPr lvl="0">
              <a:spcBef>
                <a:spcPts val="0"/>
              </a:spcBef>
              <a:spcAft>
                <a:spcPts val="0"/>
              </a:spcAft>
              <a:buNone/>
              <a:defRPr sz="2000">
                <a:solidFill>
                  <a:srgbClr val="FFFFFF"/>
                </a:solidFill>
                <a:latin typeface="Open Sans SemiBold"/>
                <a:ea typeface="Open Sans SemiBold"/>
                <a:cs typeface="Open Sans SemiBold"/>
                <a:sym typeface="Open Sans SemiBold"/>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212" name="Google Shape;212;p29"/>
          <p:cNvSpPr txBox="1"/>
          <p:nvPr/>
        </p:nvSpPr>
        <p:spPr>
          <a:xfrm>
            <a:off x="3389950" y="-499325"/>
            <a:ext cx="3513300" cy="5901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p:txBody>
      </p:sp>
      <p:sp>
        <p:nvSpPr>
          <p:cNvPr id="213" name="Google Shape;213;p29"/>
          <p:cNvSpPr/>
          <p:nvPr/>
        </p:nvSpPr>
        <p:spPr>
          <a:xfrm>
            <a:off x="2869400" y="-452937"/>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214" name="Google Shape;214;p29"/>
          <p:cNvSpPr txBox="1">
            <a:spLocks noGrp="1"/>
          </p:cNvSpPr>
          <p:nvPr>
            <p:ph type="title" idx="2"/>
          </p:nvPr>
        </p:nvSpPr>
        <p:spPr>
          <a:xfrm>
            <a:off x="729525" y="771525"/>
            <a:ext cx="2087100" cy="747600"/>
          </a:xfrm>
          <a:prstGeom prst="rect">
            <a:avLst/>
          </a:prstGeom>
        </p:spPr>
        <p:txBody>
          <a:bodyPr spcFirstLastPara="1" wrap="square" lIns="0" tIns="0" rIns="0" bIns="0" anchor="t" anchorCtr="0">
            <a:noAutofit/>
          </a:bodyPr>
          <a:lstStyle>
            <a:lvl1pPr lvl="0">
              <a:spcBef>
                <a:spcPts val="0"/>
              </a:spcBef>
              <a:spcAft>
                <a:spcPts val="0"/>
              </a:spcAft>
              <a:buNone/>
              <a:defRPr>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215" name="Google Shape;215;p29"/>
          <p:cNvSpPr txBox="1">
            <a:spLocks noGrp="1"/>
          </p:cNvSpPr>
          <p:nvPr>
            <p:ph type="title" idx="3"/>
          </p:nvPr>
        </p:nvSpPr>
        <p:spPr>
          <a:xfrm>
            <a:off x="720000" y="2905250"/>
            <a:ext cx="2149500" cy="229800"/>
          </a:xfrm>
          <a:prstGeom prst="rect">
            <a:avLst/>
          </a:prstGeom>
        </p:spPr>
        <p:txBody>
          <a:bodyPr spcFirstLastPara="1" wrap="square" lIns="0" tIns="0" rIns="0" bIns="0" anchor="t" anchorCtr="0">
            <a:noAutofit/>
          </a:bodyPr>
          <a:lstStyle>
            <a:lvl1pPr lvl="0">
              <a:spcBef>
                <a:spcPts val="0"/>
              </a:spcBef>
              <a:spcAft>
                <a:spcPts val="0"/>
              </a:spcAft>
              <a:buNone/>
              <a:defRPr sz="1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216" name="Google Shape;216;p29"/>
          <p:cNvSpPr txBox="1">
            <a:spLocks noGrp="1"/>
          </p:cNvSpPr>
          <p:nvPr>
            <p:ph type="title" idx="4"/>
          </p:nvPr>
        </p:nvSpPr>
        <p:spPr>
          <a:xfrm>
            <a:off x="720000" y="3161100"/>
            <a:ext cx="2299500" cy="2298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217" name="Google Shape;217;p2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66273592"/>
      </p:ext>
    </p:extLst>
  </p:cSld>
  <p:clrMapOvr>
    <a:masterClrMapping/>
  </p:clrMapOvr>
  <p:extLst>
    <p:ext uri="{DCECCB84-F9BA-43D5-87BE-67443E8EF086}">
      <p15:sldGuideLst xmlns:p15="http://schemas.microsoft.com/office/powerpoint/2012/main">
        <p15:guide id="1" orient="horz" pos="2268">
          <p15:clr>
            <a:srgbClr val="FA7B17"/>
          </p15:clr>
        </p15:guide>
        <p15:guide id="2" orient="horz" pos="2485">
          <p15:clr>
            <a:srgbClr val="FA7B17"/>
          </p15:clr>
        </p15:guide>
        <p15:guide id="3" pos="1924">
          <p15:clr>
            <a:srgbClr val="FA7B17"/>
          </p15:clr>
        </p15:guide>
        <p15:guide id="4" pos="1696">
          <p15:clr>
            <a:srgbClr val="FA7B17"/>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 - Stor overskrift venstre og bilde høyre 1">
  <p:cSld name="B - Stor overskrift venstre og bilde høyre 1">
    <p:bg>
      <p:bgPr>
        <a:solidFill>
          <a:srgbClr val="FFFFFF"/>
        </a:solidFill>
        <a:effectLst/>
      </p:bgPr>
    </p:bg>
    <p:spTree>
      <p:nvGrpSpPr>
        <p:cNvPr id="1" name="Shape 299"/>
        <p:cNvGrpSpPr/>
        <p:nvPr/>
      </p:nvGrpSpPr>
      <p:grpSpPr>
        <a:xfrm>
          <a:off x="0" y="0"/>
          <a:ext cx="0" cy="0"/>
          <a:chOff x="0" y="0"/>
          <a:chExt cx="0" cy="0"/>
        </a:xfrm>
      </p:grpSpPr>
      <p:sp>
        <p:nvSpPr>
          <p:cNvPr id="300" name="Google Shape;300;p52"/>
          <p:cNvSpPr txBox="1">
            <a:spLocks noGrp="1"/>
          </p:cNvSpPr>
          <p:nvPr>
            <p:ph type="subTitle" idx="1"/>
          </p:nvPr>
        </p:nvSpPr>
        <p:spPr>
          <a:xfrm>
            <a:off x="723900" y="4603014"/>
            <a:ext cx="3492900" cy="3378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700"/>
              <a:buNone/>
              <a:defRPr sz="700">
                <a:solidFill>
                  <a:srgbClr val="000000"/>
                </a:solidFill>
                <a:latin typeface="Open Sans"/>
                <a:ea typeface="Open Sans"/>
                <a:cs typeface="Open Sans"/>
                <a:sym typeface="Open Sans"/>
              </a:defRPr>
            </a:lvl1pPr>
            <a:lvl2pPr lvl="1" algn="l" rtl="0">
              <a:spcBef>
                <a:spcPts val="0"/>
              </a:spcBef>
              <a:spcAft>
                <a:spcPts val="0"/>
              </a:spcAft>
              <a:buSzPts val="700"/>
              <a:buNone/>
              <a:defRPr sz="700">
                <a:solidFill>
                  <a:srgbClr val="000000"/>
                </a:solidFill>
              </a:defRPr>
            </a:lvl2pPr>
            <a:lvl3pPr lvl="2" algn="l" rtl="0">
              <a:spcBef>
                <a:spcPts val="0"/>
              </a:spcBef>
              <a:spcAft>
                <a:spcPts val="0"/>
              </a:spcAft>
              <a:buSzPts val="700"/>
              <a:buNone/>
              <a:defRPr sz="700">
                <a:solidFill>
                  <a:srgbClr val="000000"/>
                </a:solidFill>
              </a:defRPr>
            </a:lvl3pPr>
            <a:lvl4pPr lvl="3" algn="l" rtl="0">
              <a:spcBef>
                <a:spcPts val="0"/>
              </a:spcBef>
              <a:spcAft>
                <a:spcPts val="0"/>
              </a:spcAft>
              <a:buSzPts val="700"/>
              <a:buNone/>
              <a:defRPr sz="700">
                <a:solidFill>
                  <a:srgbClr val="000000"/>
                </a:solidFill>
              </a:defRPr>
            </a:lvl4pPr>
            <a:lvl5pPr lvl="4" algn="l" rtl="0">
              <a:spcBef>
                <a:spcPts val="0"/>
              </a:spcBef>
              <a:spcAft>
                <a:spcPts val="0"/>
              </a:spcAft>
              <a:buSzPts val="700"/>
              <a:buNone/>
              <a:defRPr sz="700">
                <a:solidFill>
                  <a:srgbClr val="000000"/>
                </a:solidFill>
              </a:defRPr>
            </a:lvl5pPr>
            <a:lvl6pPr lvl="5" algn="l" rtl="0">
              <a:spcBef>
                <a:spcPts val="0"/>
              </a:spcBef>
              <a:spcAft>
                <a:spcPts val="0"/>
              </a:spcAft>
              <a:buSzPts val="700"/>
              <a:buNone/>
              <a:defRPr sz="700">
                <a:solidFill>
                  <a:srgbClr val="000000"/>
                </a:solidFill>
              </a:defRPr>
            </a:lvl6pPr>
            <a:lvl7pPr lvl="6" algn="l" rtl="0">
              <a:spcBef>
                <a:spcPts val="0"/>
              </a:spcBef>
              <a:spcAft>
                <a:spcPts val="0"/>
              </a:spcAft>
              <a:buSzPts val="700"/>
              <a:buNone/>
              <a:defRPr sz="700">
                <a:solidFill>
                  <a:srgbClr val="000000"/>
                </a:solidFill>
              </a:defRPr>
            </a:lvl7pPr>
            <a:lvl8pPr lvl="7" algn="l" rtl="0">
              <a:spcBef>
                <a:spcPts val="0"/>
              </a:spcBef>
              <a:spcAft>
                <a:spcPts val="0"/>
              </a:spcAft>
              <a:buSzPts val="700"/>
              <a:buNone/>
              <a:defRPr sz="700">
                <a:solidFill>
                  <a:srgbClr val="000000"/>
                </a:solidFill>
              </a:defRPr>
            </a:lvl8pPr>
            <a:lvl9pPr lvl="8" algn="l" rtl="0">
              <a:spcBef>
                <a:spcPts val="0"/>
              </a:spcBef>
              <a:spcAft>
                <a:spcPts val="0"/>
              </a:spcAft>
              <a:buClr>
                <a:srgbClr val="000000"/>
              </a:buClr>
              <a:buSzPts val="700"/>
              <a:buNone/>
              <a:defRPr sz="700">
                <a:solidFill>
                  <a:srgbClr val="000000"/>
                </a:solidFill>
              </a:defRPr>
            </a:lvl9pPr>
          </a:lstStyle>
          <a:p>
            <a:endParaRPr/>
          </a:p>
        </p:txBody>
      </p:sp>
      <p:sp>
        <p:nvSpPr>
          <p:cNvPr id="301" name="Google Shape;301;p52"/>
          <p:cNvSpPr txBox="1"/>
          <p:nvPr/>
        </p:nvSpPr>
        <p:spPr>
          <a:xfrm>
            <a:off x="4859075" y="-464276"/>
            <a:ext cx="5808900" cy="4083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rgbClr val="FF0000"/>
              </a:buClr>
              <a:buSzPts val="1800"/>
              <a:buFont typeface="Open Sans"/>
              <a:buNone/>
            </a:pPr>
            <a:r>
              <a:rPr lang="x-none" sz="1800">
                <a:solidFill>
                  <a:srgbClr val="FF0000"/>
                </a:solidFill>
                <a:latin typeface="Open Sans"/>
                <a:ea typeface="Open Sans"/>
                <a:cs typeface="Open Sans"/>
                <a:sym typeface="Open Sans"/>
              </a:rPr>
              <a:t>Bilde her, dekk hele høyre halvdel fra pilen og ut til kanten</a:t>
            </a:r>
            <a:endParaRPr sz="1800">
              <a:solidFill>
                <a:srgbClr val="FF0000"/>
              </a:solidFill>
              <a:latin typeface="Open Sans"/>
              <a:ea typeface="Open Sans"/>
              <a:cs typeface="Open Sans"/>
              <a:sym typeface="Open Sans"/>
            </a:endParaRPr>
          </a:p>
        </p:txBody>
      </p:sp>
      <p:sp>
        <p:nvSpPr>
          <p:cNvPr id="302" name="Google Shape;302;p52"/>
          <p:cNvSpPr/>
          <p:nvPr/>
        </p:nvSpPr>
        <p:spPr>
          <a:xfrm>
            <a:off x="4398900" y="-464276"/>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303" name="Google Shape;303;p52"/>
          <p:cNvSpPr txBox="1">
            <a:spLocks noGrp="1"/>
          </p:cNvSpPr>
          <p:nvPr>
            <p:ph type="title"/>
          </p:nvPr>
        </p:nvSpPr>
        <p:spPr>
          <a:xfrm>
            <a:off x="721525" y="771912"/>
            <a:ext cx="3492900" cy="2520000"/>
          </a:xfrm>
          <a:prstGeom prst="rect">
            <a:avLst/>
          </a:prstGeom>
          <a:noFill/>
          <a:ln>
            <a:noFill/>
          </a:ln>
        </p:spPr>
        <p:txBody>
          <a:bodyPr spcFirstLastPara="1" wrap="square" lIns="36000" tIns="36000" rIns="36000" bIns="36000" anchor="b" anchorCtr="0">
            <a:noAutofit/>
          </a:bodyPr>
          <a:lstStyle>
            <a:lvl1pPr lvl="0" algn="l" rtl="0">
              <a:spcBef>
                <a:spcPts val="0"/>
              </a:spcBef>
              <a:spcAft>
                <a:spcPts val="0"/>
              </a:spcAft>
              <a:buClr>
                <a:srgbClr val="000000"/>
              </a:buClr>
              <a:buSzPts val="4200"/>
              <a:buFont typeface="Arial"/>
              <a:buNone/>
              <a:defRPr sz="4200">
                <a:solidFill>
                  <a:srgbClr val="000000"/>
                </a:solidFill>
              </a:defRPr>
            </a:lvl1pPr>
            <a:lvl2pPr lvl="1" rtl="0">
              <a:spcBef>
                <a:spcPts val="0"/>
              </a:spcBef>
              <a:spcAft>
                <a:spcPts val="0"/>
              </a:spcAft>
              <a:buClr>
                <a:srgbClr val="000000"/>
              </a:buClr>
              <a:buSzPts val="4200"/>
              <a:buNone/>
              <a:defRPr sz="4200">
                <a:solidFill>
                  <a:srgbClr val="000000"/>
                </a:solidFill>
              </a:defRPr>
            </a:lvl2pPr>
            <a:lvl3pPr lvl="2" rtl="0">
              <a:spcBef>
                <a:spcPts val="0"/>
              </a:spcBef>
              <a:spcAft>
                <a:spcPts val="0"/>
              </a:spcAft>
              <a:buClr>
                <a:srgbClr val="000000"/>
              </a:buClr>
              <a:buSzPts val="4200"/>
              <a:buNone/>
              <a:defRPr sz="4200">
                <a:solidFill>
                  <a:srgbClr val="000000"/>
                </a:solidFill>
              </a:defRPr>
            </a:lvl3pPr>
            <a:lvl4pPr lvl="3" rtl="0">
              <a:spcBef>
                <a:spcPts val="0"/>
              </a:spcBef>
              <a:spcAft>
                <a:spcPts val="0"/>
              </a:spcAft>
              <a:buClr>
                <a:srgbClr val="000000"/>
              </a:buClr>
              <a:buSzPts val="4200"/>
              <a:buNone/>
              <a:defRPr sz="4200">
                <a:solidFill>
                  <a:srgbClr val="000000"/>
                </a:solidFill>
              </a:defRPr>
            </a:lvl4pPr>
            <a:lvl5pPr lvl="4" rtl="0">
              <a:spcBef>
                <a:spcPts val="0"/>
              </a:spcBef>
              <a:spcAft>
                <a:spcPts val="0"/>
              </a:spcAft>
              <a:buClr>
                <a:srgbClr val="000000"/>
              </a:buClr>
              <a:buSzPts val="4200"/>
              <a:buNone/>
              <a:defRPr sz="4200">
                <a:solidFill>
                  <a:srgbClr val="000000"/>
                </a:solidFill>
              </a:defRPr>
            </a:lvl5pPr>
            <a:lvl6pPr lvl="5" rtl="0">
              <a:spcBef>
                <a:spcPts val="0"/>
              </a:spcBef>
              <a:spcAft>
                <a:spcPts val="0"/>
              </a:spcAft>
              <a:buClr>
                <a:srgbClr val="000000"/>
              </a:buClr>
              <a:buSzPts val="4200"/>
              <a:buNone/>
              <a:defRPr sz="4200">
                <a:solidFill>
                  <a:srgbClr val="000000"/>
                </a:solidFill>
              </a:defRPr>
            </a:lvl6pPr>
            <a:lvl7pPr lvl="6" rtl="0">
              <a:spcBef>
                <a:spcPts val="0"/>
              </a:spcBef>
              <a:spcAft>
                <a:spcPts val="0"/>
              </a:spcAft>
              <a:buClr>
                <a:srgbClr val="000000"/>
              </a:buClr>
              <a:buSzPts val="4200"/>
              <a:buNone/>
              <a:defRPr sz="4200">
                <a:solidFill>
                  <a:srgbClr val="000000"/>
                </a:solidFill>
              </a:defRPr>
            </a:lvl7pPr>
            <a:lvl8pPr lvl="7" rtl="0">
              <a:spcBef>
                <a:spcPts val="0"/>
              </a:spcBef>
              <a:spcAft>
                <a:spcPts val="0"/>
              </a:spcAft>
              <a:buClr>
                <a:srgbClr val="000000"/>
              </a:buClr>
              <a:buSzPts val="4200"/>
              <a:buNone/>
              <a:defRPr sz="4200">
                <a:solidFill>
                  <a:srgbClr val="000000"/>
                </a:solidFill>
              </a:defRPr>
            </a:lvl8pPr>
            <a:lvl9pPr lvl="8" rtl="0">
              <a:spcBef>
                <a:spcPts val="0"/>
              </a:spcBef>
              <a:spcAft>
                <a:spcPts val="0"/>
              </a:spcAft>
              <a:buClr>
                <a:srgbClr val="000000"/>
              </a:buClr>
              <a:buSzPts val="4200"/>
              <a:buNone/>
              <a:defRPr sz="4200">
                <a:solidFill>
                  <a:srgbClr val="000000"/>
                </a:solidFill>
              </a:defRPr>
            </a:lvl9pPr>
          </a:lstStyle>
          <a:p>
            <a:endParaRPr/>
          </a:p>
        </p:txBody>
      </p:sp>
      <p:sp>
        <p:nvSpPr>
          <p:cNvPr id="304" name="Google Shape;304;p52"/>
          <p:cNvSpPr txBox="1">
            <a:spLocks noGrp="1"/>
          </p:cNvSpPr>
          <p:nvPr>
            <p:ph type="subTitle" idx="2"/>
          </p:nvPr>
        </p:nvSpPr>
        <p:spPr>
          <a:xfrm>
            <a:off x="720000" y="3420009"/>
            <a:ext cx="3492900" cy="11829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800"/>
              <a:buNone/>
              <a:defRPr sz="1800">
                <a:solidFill>
                  <a:srgbClr val="000000"/>
                </a:solidFill>
              </a:defRPr>
            </a:lvl1pPr>
            <a:lvl2pPr lvl="1" algn="l" rtl="0">
              <a:spcBef>
                <a:spcPts val="1000"/>
              </a:spcBef>
              <a:spcAft>
                <a:spcPts val="0"/>
              </a:spcAft>
              <a:buSzPts val="1800"/>
              <a:buNone/>
              <a:defRPr sz="1800">
                <a:solidFill>
                  <a:srgbClr val="000000"/>
                </a:solidFill>
              </a:defRPr>
            </a:lvl2pPr>
            <a:lvl3pPr lvl="2" algn="l" rtl="0">
              <a:spcBef>
                <a:spcPts val="1000"/>
              </a:spcBef>
              <a:spcAft>
                <a:spcPts val="0"/>
              </a:spcAft>
              <a:buSzPts val="1800"/>
              <a:buNone/>
              <a:defRPr sz="1800">
                <a:solidFill>
                  <a:srgbClr val="000000"/>
                </a:solidFill>
              </a:defRPr>
            </a:lvl3pPr>
            <a:lvl4pPr lvl="3" algn="l" rtl="0">
              <a:spcBef>
                <a:spcPts val="1000"/>
              </a:spcBef>
              <a:spcAft>
                <a:spcPts val="0"/>
              </a:spcAft>
              <a:buSzPts val="1800"/>
              <a:buNone/>
              <a:defRPr sz="1800">
                <a:solidFill>
                  <a:srgbClr val="000000"/>
                </a:solidFill>
              </a:defRPr>
            </a:lvl4pPr>
            <a:lvl5pPr lvl="4" algn="l" rtl="0">
              <a:spcBef>
                <a:spcPts val="1000"/>
              </a:spcBef>
              <a:spcAft>
                <a:spcPts val="0"/>
              </a:spcAft>
              <a:buSzPts val="1800"/>
              <a:buNone/>
              <a:defRPr sz="1800">
                <a:solidFill>
                  <a:srgbClr val="000000"/>
                </a:solidFill>
              </a:defRPr>
            </a:lvl5pPr>
            <a:lvl6pPr lvl="5" algn="l" rtl="0">
              <a:spcBef>
                <a:spcPts val="1000"/>
              </a:spcBef>
              <a:spcAft>
                <a:spcPts val="0"/>
              </a:spcAft>
              <a:buSzPts val="1800"/>
              <a:buNone/>
              <a:defRPr sz="1800">
                <a:solidFill>
                  <a:srgbClr val="000000"/>
                </a:solidFill>
              </a:defRPr>
            </a:lvl6pPr>
            <a:lvl7pPr lvl="6" algn="l" rtl="0">
              <a:spcBef>
                <a:spcPts val="1000"/>
              </a:spcBef>
              <a:spcAft>
                <a:spcPts val="0"/>
              </a:spcAft>
              <a:buSzPts val="1800"/>
              <a:buNone/>
              <a:defRPr sz="1800">
                <a:solidFill>
                  <a:srgbClr val="000000"/>
                </a:solidFill>
              </a:defRPr>
            </a:lvl7pPr>
            <a:lvl8pPr lvl="7" algn="l" rtl="0">
              <a:spcBef>
                <a:spcPts val="1000"/>
              </a:spcBef>
              <a:spcAft>
                <a:spcPts val="0"/>
              </a:spcAft>
              <a:buSzPts val="1800"/>
              <a:buNone/>
              <a:defRPr sz="1800">
                <a:solidFill>
                  <a:srgbClr val="000000"/>
                </a:solidFill>
              </a:defRPr>
            </a:lvl8pPr>
            <a:lvl9pPr lvl="8" algn="l" rtl="0">
              <a:spcBef>
                <a:spcPts val="1000"/>
              </a:spcBef>
              <a:spcAft>
                <a:spcPts val="1000"/>
              </a:spcAft>
              <a:buClr>
                <a:srgbClr val="000000"/>
              </a:buClr>
              <a:buSzPts val="1800"/>
              <a:buNone/>
              <a:defRPr sz="1800">
                <a:solidFill>
                  <a:srgbClr val="000000"/>
                </a:solidFill>
              </a:defRPr>
            </a:lvl9pPr>
          </a:lstStyle>
          <a:p>
            <a:endParaRPr/>
          </a:p>
        </p:txBody>
      </p:sp>
      <p:sp>
        <p:nvSpPr>
          <p:cNvPr id="305" name="Google Shape;305;p52"/>
          <p:cNvSpPr txBox="1">
            <a:spLocks noGrp="1"/>
          </p:cNvSpPr>
          <p:nvPr>
            <p:ph type="title" idx="3"/>
          </p:nvPr>
        </p:nvSpPr>
        <p:spPr>
          <a:xfrm>
            <a:off x="-539700" y="468001"/>
            <a:ext cx="539700" cy="539700"/>
          </a:xfrm>
          <a:prstGeom prst="rect">
            <a:avLst/>
          </a:prstGeom>
          <a:solidFill>
            <a:schemeClr val="accent1"/>
          </a:solidFill>
          <a:ln>
            <a:noFill/>
          </a:ln>
        </p:spPr>
        <p:txBody>
          <a:bodyPr spcFirstLastPara="1" wrap="square" lIns="36000" tIns="36000" rIns="36000" bIns="36000" anchor="ctr" anchorCtr="0">
            <a:noAutofit/>
          </a:bodyPr>
          <a:lstStyle>
            <a:lvl1pPr lvl="0" algn="ctr" rtl="0">
              <a:spcBef>
                <a:spcPts val="0"/>
              </a:spcBef>
              <a:spcAft>
                <a:spcPts val="0"/>
              </a:spcAft>
              <a:buClr>
                <a:schemeClr val="lt1"/>
              </a:buClr>
              <a:buSzPts val="1800"/>
              <a:buFont typeface="Open Sans SemiBold"/>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SzPts val="1800"/>
              <a:buNone/>
              <a:defRPr/>
            </a:lvl2pPr>
            <a:lvl3pPr lvl="2" algn="ctr" rtl="0">
              <a:spcBef>
                <a:spcPts val="0"/>
              </a:spcBef>
              <a:spcAft>
                <a:spcPts val="0"/>
              </a:spcAft>
              <a:buSzPts val="1800"/>
              <a:buNone/>
              <a:defRPr/>
            </a:lvl3pPr>
            <a:lvl4pPr lvl="3" algn="ctr" rtl="0">
              <a:spcBef>
                <a:spcPts val="0"/>
              </a:spcBef>
              <a:spcAft>
                <a:spcPts val="0"/>
              </a:spcAft>
              <a:buSzPts val="1800"/>
              <a:buNone/>
              <a:defRPr/>
            </a:lvl4pPr>
            <a:lvl5pPr lvl="4" algn="ctr" rtl="0">
              <a:spcBef>
                <a:spcPts val="0"/>
              </a:spcBef>
              <a:spcAft>
                <a:spcPts val="0"/>
              </a:spcAft>
              <a:buSzPts val="1800"/>
              <a:buNone/>
              <a:defRPr/>
            </a:lvl5pPr>
            <a:lvl6pPr lvl="5" algn="ctr" rtl="0">
              <a:spcBef>
                <a:spcPts val="0"/>
              </a:spcBef>
              <a:spcAft>
                <a:spcPts val="0"/>
              </a:spcAft>
              <a:buSzPts val="1800"/>
              <a:buNone/>
              <a:defRPr/>
            </a:lvl6pPr>
            <a:lvl7pPr lvl="6" algn="ctr" rtl="0">
              <a:spcBef>
                <a:spcPts val="0"/>
              </a:spcBef>
              <a:spcAft>
                <a:spcPts val="0"/>
              </a:spcAft>
              <a:buSzPts val="1800"/>
              <a:buNone/>
              <a:defRPr/>
            </a:lvl7pPr>
            <a:lvl8pPr lvl="7" algn="ctr" rtl="0">
              <a:spcBef>
                <a:spcPts val="0"/>
              </a:spcBef>
              <a:spcAft>
                <a:spcPts val="0"/>
              </a:spcAft>
              <a:buSzPts val="1800"/>
              <a:buNone/>
              <a:defRPr/>
            </a:lvl8pPr>
            <a:lvl9pPr lvl="8" algn="ctr" rtl="0">
              <a:spcBef>
                <a:spcPts val="0"/>
              </a:spcBef>
              <a:spcAft>
                <a:spcPts val="0"/>
              </a:spcAft>
              <a:buSzPts val="1800"/>
              <a:buNone/>
              <a:defRPr/>
            </a:lvl9pPr>
          </a:lstStyle>
          <a:p>
            <a:endParaRPr/>
          </a:p>
        </p:txBody>
      </p:sp>
    </p:spTree>
    <p:extLst>
      <p:ext uri="{BB962C8B-B14F-4D97-AF65-F5344CB8AC3E}">
        <p14:creationId xmlns:p14="http://schemas.microsoft.com/office/powerpoint/2010/main" val="3629697178"/>
      </p:ext>
    </p:extLst>
  </p:cSld>
  <p:clrMapOvr>
    <a:masterClrMapping/>
  </p:clrMapOvr>
  <p:extLst>
    <p:ext uri="{DCECCB84-F9BA-43D5-87BE-67443E8EF086}">
      <p15:sldGuideLst xmlns:p15="http://schemas.microsoft.com/office/powerpoint/2012/main">
        <p15:guide id="1" pos="2880">
          <p15:clr>
            <a:srgbClr val="FA7B17"/>
          </p15:clr>
        </p15:guide>
        <p15:guide id="2" pos="2653">
          <p15:clr>
            <a:srgbClr val="FA7B17"/>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forside - svart">
  <p:cSld name="forside - svart">
    <p:bg>
      <p:bgPr>
        <a:solidFill>
          <a:srgbClr val="0D0D0D"/>
        </a:solidFill>
        <a:effectLst/>
      </p:bgPr>
    </p:bg>
    <p:spTree>
      <p:nvGrpSpPr>
        <p:cNvPr id="1" name="Shape 316"/>
        <p:cNvGrpSpPr/>
        <p:nvPr/>
      </p:nvGrpSpPr>
      <p:grpSpPr>
        <a:xfrm>
          <a:off x="0" y="0"/>
          <a:ext cx="0" cy="0"/>
          <a:chOff x="0" y="0"/>
          <a:chExt cx="0" cy="0"/>
        </a:xfrm>
      </p:grpSpPr>
      <p:pic>
        <p:nvPicPr>
          <p:cNvPr id="317" name="Google Shape;317;p55"/>
          <p:cNvPicPr preferRelativeResize="0"/>
          <p:nvPr/>
        </p:nvPicPr>
        <p:blipFill rotWithShape="1">
          <a:blip r:embed="rId2">
            <a:alphaModFix/>
          </a:blip>
          <a:srcRect/>
          <a:stretch/>
        </p:blipFill>
        <p:spPr>
          <a:xfrm>
            <a:off x="6048375" y="-1"/>
            <a:ext cx="3094679" cy="3588727"/>
          </a:xfrm>
          <a:prstGeom prst="rect">
            <a:avLst/>
          </a:prstGeom>
          <a:noFill/>
          <a:ln>
            <a:noFill/>
          </a:ln>
        </p:spPr>
      </p:pic>
      <p:pic>
        <p:nvPicPr>
          <p:cNvPr id="318" name="Google Shape;318;p55"/>
          <p:cNvPicPr preferRelativeResize="0"/>
          <p:nvPr/>
        </p:nvPicPr>
        <p:blipFill rotWithShape="1">
          <a:blip r:embed="rId3">
            <a:alphaModFix/>
          </a:blip>
          <a:srcRect/>
          <a:stretch/>
        </p:blipFill>
        <p:spPr>
          <a:xfrm>
            <a:off x="7733050" y="4678936"/>
            <a:ext cx="870933" cy="312765"/>
          </a:xfrm>
          <a:prstGeom prst="rect">
            <a:avLst/>
          </a:prstGeom>
          <a:noFill/>
          <a:ln>
            <a:noFill/>
          </a:ln>
        </p:spPr>
      </p:pic>
      <p:sp>
        <p:nvSpPr>
          <p:cNvPr id="319" name="Google Shape;319;p55"/>
          <p:cNvSpPr txBox="1">
            <a:spLocks noGrp="1"/>
          </p:cNvSpPr>
          <p:nvPr>
            <p:ph type="ctrTitle"/>
          </p:nvPr>
        </p:nvSpPr>
        <p:spPr>
          <a:xfrm>
            <a:off x="539752" y="1593618"/>
            <a:ext cx="6723300" cy="6459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chemeClr val="lt1"/>
              </a:buClr>
              <a:buSzPts val="4200"/>
              <a:buFont typeface="Arial"/>
              <a:buNone/>
              <a:defRPr sz="4200" cap="none">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20" name="Google Shape;320;p55"/>
          <p:cNvSpPr txBox="1">
            <a:spLocks noGrp="1"/>
          </p:cNvSpPr>
          <p:nvPr>
            <p:ph type="subTitle" idx="1"/>
          </p:nvPr>
        </p:nvSpPr>
        <p:spPr>
          <a:xfrm>
            <a:off x="539750" y="2299403"/>
            <a:ext cx="6723600" cy="899700"/>
          </a:xfrm>
          <a:prstGeom prst="rect">
            <a:avLst/>
          </a:prstGeom>
          <a:noFill/>
          <a:ln>
            <a:noFill/>
          </a:ln>
        </p:spPr>
        <p:txBody>
          <a:bodyPr spcFirstLastPara="1" wrap="square" lIns="0" tIns="0" rIns="0" bIns="0" anchor="t" anchorCtr="0">
            <a:noAutofit/>
          </a:bodyPr>
          <a:lstStyle>
            <a:lvl1pPr lvl="0" algn="l" rtl="0">
              <a:lnSpc>
                <a:spcPct val="134615"/>
              </a:lnSpc>
              <a:spcBef>
                <a:spcPts val="600"/>
              </a:spcBef>
              <a:spcAft>
                <a:spcPts val="0"/>
              </a:spcAft>
              <a:buSzPts val="2600"/>
              <a:buNone/>
              <a:defRPr sz="2600" b="0" i="0" cap="none">
                <a:solidFill>
                  <a:schemeClr val="lt1"/>
                </a:solidFill>
                <a:latin typeface="Arial"/>
                <a:ea typeface="Arial"/>
                <a:cs typeface="Arial"/>
                <a:sym typeface="Arial"/>
              </a:defRPr>
            </a:lvl1pPr>
            <a:lvl2pPr lvl="1" algn="ctr" rtl="0">
              <a:spcBef>
                <a:spcPts val="600"/>
              </a:spcBef>
              <a:spcAft>
                <a:spcPts val="0"/>
              </a:spcAft>
              <a:buSzPts val="1400"/>
              <a:buNone/>
              <a:defRPr>
                <a:solidFill>
                  <a:srgbClr val="888888"/>
                </a:solidFill>
              </a:defRPr>
            </a:lvl2pPr>
            <a:lvl3pPr lvl="2" algn="ctr" rtl="0">
              <a:spcBef>
                <a:spcPts val="600"/>
              </a:spcBef>
              <a:spcAft>
                <a:spcPts val="0"/>
              </a:spcAft>
              <a:buSzPts val="1200"/>
              <a:buNone/>
              <a:defRPr>
                <a:solidFill>
                  <a:srgbClr val="888888"/>
                </a:solidFill>
              </a:defRPr>
            </a:lvl3pPr>
            <a:lvl4pPr lvl="3" algn="ctr" rtl="0">
              <a:spcBef>
                <a:spcPts val="600"/>
              </a:spcBef>
              <a:spcAft>
                <a:spcPts val="0"/>
              </a:spcAft>
              <a:buSzPts val="1100"/>
              <a:buNone/>
              <a:defRPr>
                <a:solidFill>
                  <a:srgbClr val="888888"/>
                </a:solidFill>
              </a:defRPr>
            </a:lvl4pPr>
            <a:lvl5pPr lvl="4" algn="ctr" rtl="0">
              <a:spcBef>
                <a:spcPts val="600"/>
              </a:spcBef>
              <a:spcAft>
                <a:spcPts val="0"/>
              </a:spcAft>
              <a:buSzPts val="1050"/>
              <a:buNone/>
              <a:defRPr>
                <a:solidFill>
                  <a:srgbClr val="888888"/>
                </a:solidFill>
              </a:defRPr>
            </a:lvl5pPr>
            <a:lvl6pPr lvl="5" algn="ctr" rtl="0">
              <a:spcBef>
                <a:spcPts val="210"/>
              </a:spcBef>
              <a:spcAft>
                <a:spcPts val="0"/>
              </a:spcAft>
              <a:buSzPts val="1050"/>
              <a:buNone/>
              <a:defRPr>
                <a:solidFill>
                  <a:srgbClr val="888888"/>
                </a:solidFill>
              </a:defRPr>
            </a:lvl6pPr>
            <a:lvl7pPr lvl="6" algn="ctr" rtl="0">
              <a:spcBef>
                <a:spcPts val="210"/>
              </a:spcBef>
              <a:spcAft>
                <a:spcPts val="0"/>
              </a:spcAft>
              <a:buSzPts val="1050"/>
              <a:buNone/>
              <a:defRPr>
                <a:solidFill>
                  <a:srgbClr val="888888"/>
                </a:solidFill>
              </a:defRPr>
            </a:lvl7pPr>
            <a:lvl8pPr lvl="7" algn="ctr" rtl="0">
              <a:spcBef>
                <a:spcPts val="210"/>
              </a:spcBef>
              <a:spcAft>
                <a:spcPts val="0"/>
              </a:spcAft>
              <a:buSzPts val="1050"/>
              <a:buNone/>
              <a:defRPr>
                <a:solidFill>
                  <a:srgbClr val="888888"/>
                </a:solidFill>
              </a:defRPr>
            </a:lvl8pPr>
            <a:lvl9pPr lvl="8" algn="ctr" rtl="0">
              <a:spcBef>
                <a:spcPts val="400"/>
              </a:spcBef>
              <a:spcAft>
                <a:spcPts val="0"/>
              </a:spcAft>
              <a:buClr>
                <a:srgbClr val="888888"/>
              </a:buClr>
              <a:buSzPts val="2000"/>
              <a:buNone/>
              <a:defRPr>
                <a:solidFill>
                  <a:srgbClr val="888888"/>
                </a:solidFill>
              </a:defRPr>
            </a:lvl9pPr>
          </a:lstStyle>
          <a:p>
            <a:endParaRPr/>
          </a:p>
        </p:txBody>
      </p:sp>
      <p:sp>
        <p:nvSpPr>
          <p:cNvPr id="321" name="Google Shape;321;p55"/>
          <p:cNvSpPr txBox="1">
            <a:spLocks noGrp="1"/>
          </p:cNvSpPr>
          <p:nvPr>
            <p:ph type="body" idx="2"/>
          </p:nvPr>
        </p:nvSpPr>
        <p:spPr>
          <a:xfrm>
            <a:off x="539750" y="4487404"/>
            <a:ext cx="3630900" cy="1848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600"/>
              </a:spcBef>
              <a:spcAft>
                <a:spcPts val="0"/>
              </a:spcAft>
              <a:buSzPts val="1200"/>
              <a:buNone/>
              <a:defRPr sz="1200" cap="none">
                <a:solidFill>
                  <a:schemeClr val="lt1"/>
                </a:solidFill>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322" name="Google Shape;322;p55"/>
          <p:cNvSpPr txBox="1">
            <a:spLocks noGrp="1"/>
          </p:cNvSpPr>
          <p:nvPr>
            <p:ph type="body" idx="3"/>
          </p:nvPr>
        </p:nvSpPr>
        <p:spPr>
          <a:xfrm>
            <a:off x="539750" y="4704074"/>
            <a:ext cx="3630900" cy="1848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600"/>
              </a:spcBef>
              <a:spcAft>
                <a:spcPts val="0"/>
              </a:spcAft>
              <a:buSzPts val="1200"/>
              <a:buNone/>
              <a:defRPr sz="1200" cap="none">
                <a:solidFill>
                  <a:schemeClr val="lt1"/>
                </a:solidFill>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64510548"/>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Overskrift, innhold">
  <p:cSld name="Overskrift, innhold">
    <p:spTree>
      <p:nvGrpSpPr>
        <p:cNvPr id="1" name="Shape 323"/>
        <p:cNvGrpSpPr/>
        <p:nvPr/>
      </p:nvGrpSpPr>
      <p:grpSpPr>
        <a:xfrm>
          <a:off x="0" y="0"/>
          <a:ext cx="0" cy="0"/>
          <a:chOff x="0" y="0"/>
          <a:chExt cx="0" cy="0"/>
        </a:xfrm>
      </p:grpSpPr>
      <p:sp>
        <p:nvSpPr>
          <p:cNvPr id="324" name="Google Shape;324;p56"/>
          <p:cNvSpPr txBox="1">
            <a:spLocks noGrp="1"/>
          </p:cNvSpPr>
          <p:nvPr>
            <p:ph type="body" idx="1"/>
          </p:nvPr>
        </p:nvSpPr>
        <p:spPr>
          <a:xfrm>
            <a:off x="539750" y="953185"/>
            <a:ext cx="8064600" cy="35268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295275" algn="l" rtl="0">
              <a:spcBef>
                <a:spcPts val="210"/>
              </a:spcBef>
              <a:spcAft>
                <a:spcPts val="0"/>
              </a:spcAft>
              <a:buSzPts val="1050"/>
              <a:buChar char="•"/>
              <a:defRPr/>
            </a:lvl6pPr>
            <a:lvl7pPr marL="3200400" lvl="6" indent="-342900" algn="l" rtl="0">
              <a:spcBef>
                <a:spcPts val="360"/>
              </a:spcBef>
              <a:spcAft>
                <a:spcPts val="0"/>
              </a:spcAft>
              <a:buSzPts val="1800"/>
              <a:buChar char="•"/>
              <a:defRPr/>
            </a:lvl7pPr>
            <a:lvl8pPr marL="3657600" lvl="7" indent="-295275" algn="l" rtl="0">
              <a:spcBef>
                <a:spcPts val="210"/>
              </a:spcBef>
              <a:spcAft>
                <a:spcPts val="0"/>
              </a:spcAft>
              <a:buSzPts val="105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325" name="Google Shape;325;p56"/>
          <p:cNvSpPr txBox="1">
            <a:spLocks noGrp="1"/>
          </p:cNvSpPr>
          <p:nvPr>
            <p:ph type="title"/>
          </p:nvPr>
        </p:nvSpPr>
        <p:spPr>
          <a:xfrm>
            <a:off x="539749" y="339621"/>
            <a:ext cx="8064600" cy="432000"/>
          </a:xfrm>
          <a:prstGeom prst="rect">
            <a:avLst/>
          </a:prstGeom>
          <a:noFill/>
          <a:ln>
            <a:noFill/>
          </a:ln>
        </p:spPr>
        <p:txBody>
          <a:bodyPr spcFirstLastPara="1" wrap="square" lIns="0" tIns="0" rIns="0" bIns="0" anchor="t" anchorCtr="0">
            <a:noAutofit/>
          </a:bodyPr>
          <a:lstStyle>
            <a:lvl1pPr lvl="0" algn="l" rtl="0">
              <a:spcBef>
                <a:spcPts val="0"/>
              </a:spcBef>
              <a:spcAft>
                <a:spcPts val="0"/>
              </a:spcAft>
              <a:buClr>
                <a:schemeClr val="dk2"/>
              </a:buClr>
              <a:buSzPts val="2600"/>
              <a:buFont typeface="Arial"/>
              <a:buNone/>
              <a:defRPr sz="2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26" name="Google Shape;326;p56"/>
          <p:cNvSpPr txBox="1">
            <a:spLocks noGrp="1"/>
          </p:cNvSpPr>
          <p:nvPr>
            <p:ph type="ftr" idx="11"/>
          </p:nvPr>
        </p:nvSpPr>
        <p:spPr>
          <a:xfrm>
            <a:off x="539750" y="4695574"/>
            <a:ext cx="6840300" cy="2865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sz="650" cap="none">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solidFill>
                <a:srgbClr val="000000"/>
              </a:solidFill>
            </a:endParaRPr>
          </a:p>
        </p:txBody>
      </p:sp>
    </p:spTree>
    <p:extLst>
      <p:ext uri="{BB962C8B-B14F-4D97-AF65-F5344CB8AC3E}">
        <p14:creationId xmlns:p14="http://schemas.microsoft.com/office/powerpoint/2010/main" val="273093861"/>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omt">
  <p:cSld name="Tomt">
    <p:spTree>
      <p:nvGrpSpPr>
        <p:cNvPr id="1" name="Shape 327"/>
        <p:cNvGrpSpPr/>
        <p:nvPr/>
      </p:nvGrpSpPr>
      <p:grpSpPr>
        <a:xfrm>
          <a:off x="0" y="0"/>
          <a:ext cx="0" cy="0"/>
          <a:chOff x="0" y="0"/>
          <a:chExt cx="0" cy="0"/>
        </a:xfrm>
      </p:grpSpPr>
      <p:sp>
        <p:nvSpPr>
          <p:cNvPr id="328" name="Google Shape;328;p57"/>
          <p:cNvSpPr txBox="1">
            <a:spLocks noGrp="1"/>
          </p:cNvSpPr>
          <p:nvPr>
            <p:ph type="ftr" idx="11"/>
          </p:nvPr>
        </p:nvSpPr>
        <p:spPr>
          <a:xfrm>
            <a:off x="539750" y="4695574"/>
            <a:ext cx="6840300" cy="2865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sz="650" cap="none">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solidFill>
                <a:srgbClr val="000000"/>
              </a:solidFill>
            </a:endParaRPr>
          </a:p>
        </p:txBody>
      </p:sp>
    </p:spTree>
    <p:extLst>
      <p:ext uri="{BB962C8B-B14F-4D97-AF65-F5344CB8AC3E}">
        <p14:creationId xmlns:p14="http://schemas.microsoft.com/office/powerpoint/2010/main" val="78378637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A - Blank - hvit">
  <p:cSld name="A - Blank - hvit">
    <p:spTree>
      <p:nvGrpSpPr>
        <p:cNvPr id="1" name="Shape 329"/>
        <p:cNvGrpSpPr/>
        <p:nvPr/>
      </p:nvGrpSpPr>
      <p:grpSpPr>
        <a:xfrm>
          <a:off x="0" y="0"/>
          <a:ext cx="0" cy="0"/>
          <a:chOff x="0" y="0"/>
          <a:chExt cx="0" cy="0"/>
        </a:xfrm>
      </p:grpSpPr>
      <p:sp>
        <p:nvSpPr>
          <p:cNvPr id="330" name="Google Shape;330;p58"/>
          <p:cNvSpPr txBox="1">
            <a:spLocks noGrp="1"/>
          </p:cNvSpPr>
          <p:nvPr>
            <p:ph type="title"/>
          </p:nvPr>
        </p:nvSpPr>
        <p:spPr>
          <a:xfrm>
            <a:off x="-539700" y="468001"/>
            <a:ext cx="539700" cy="539700"/>
          </a:xfrm>
          <a:prstGeom prst="rect">
            <a:avLst/>
          </a:prstGeom>
          <a:solidFill>
            <a:schemeClr val="accent1"/>
          </a:solidFill>
          <a:ln>
            <a:noFill/>
          </a:ln>
        </p:spPr>
        <p:txBody>
          <a:bodyPr spcFirstLastPara="1" wrap="square" lIns="36000" tIns="36000" rIns="36000" bIns="36000" anchor="ctr" anchorCtr="0">
            <a:noAutofit/>
          </a:bodyPr>
          <a:lstStyle>
            <a:lvl1pPr lvl="0" algn="ctr" rtl="0">
              <a:spcBef>
                <a:spcPts val="0"/>
              </a:spcBef>
              <a:spcAft>
                <a:spcPts val="0"/>
              </a:spcAft>
              <a:buClr>
                <a:schemeClr val="lt1"/>
              </a:buClr>
              <a:buSzPts val="1800"/>
              <a:buFont typeface="Open Sans SemiBold"/>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SzPts val="1800"/>
              <a:buNone/>
              <a:defRPr/>
            </a:lvl2pPr>
            <a:lvl3pPr lvl="2" algn="ctr" rtl="0">
              <a:spcBef>
                <a:spcPts val="0"/>
              </a:spcBef>
              <a:spcAft>
                <a:spcPts val="0"/>
              </a:spcAft>
              <a:buSzPts val="1800"/>
              <a:buNone/>
              <a:defRPr/>
            </a:lvl3pPr>
            <a:lvl4pPr lvl="3" algn="ctr" rtl="0">
              <a:spcBef>
                <a:spcPts val="0"/>
              </a:spcBef>
              <a:spcAft>
                <a:spcPts val="0"/>
              </a:spcAft>
              <a:buSzPts val="1800"/>
              <a:buNone/>
              <a:defRPr/>
            </a:lvl4pPr>
            <a:lvl5pPr lvl="4" algn="ctr" rtl="0">
              <a:spcBef>
                <a:spcPts val="0"/>
              </a:spcBef>
              <a:spcAft>
                <a:spcPts val="0"/>
              </a:spcAft>
              <a:buSzPts val="1800"/>
              <a:buNone/>
              <a:defRPr/>
            </a:lvl5pPr>
            <a:lvl6pPr lvl="5" algn="ctr" rtl="0">
              <a:spcBef>
                <a:spcPts val="0"/>
              </a:spcBef>
              <a:spcAft>
                <a:spcPts val="0"/>
              </a:spcAft>
              <a:buSzPts val="1800"/>
              <a:buNone/>
              <a:defRPr/>
            </a:lvl6pPr>
            <a:lvl7pPr lvl="6" algn="ctr" rtl="0">
              <a:spcBef>
                <a:spcPts val="0"/>
              </a:spcBef>
              <a:spcAft>
                <a:spcPts val="0"/>
              </a:spcAft>
              <a:buSzPts val="1800"/>
              <a:buNone/>
              <a:defRPr/>
            </a:lvl7pPr>
            <a:lvl8pPr lvl="7" algn="ctr" rtl="0">
              <a:spcBef>
                <a:spcPts val="0"/>
              </a:spcBef>
              <a:spcAft>
                <a:spcPts val="0"/>
              </a:spcAft>
              <a:buSzPts val="1800"/>
              <a:buNone/>
              <a:defRPr/>
            </a:lvl8pPr>
            <a:lvl9pPr lvl="8" algn="ctr" rtl="0">
              <a:spcBef>
                <a:spcPts val="0"/>
              </a:spcBef>
              <a:spcAft>
                <a:spcPts val="0"/>
              </a:spcAft>
              <a:buSzPts val="1800"/>
              <a:buNone/>
              <a:defRPr/>
            </a:lvl9pPr>
          </a:lstStyle>
          <a:p>
            <a:endParaRPr/>
          </a:p>
        </p:txBody>
      </p:sp>
    </p:spTree>
    <p:extLst>
      <p:ext uri="{BB962C8B-B14F-4D97-AF65-F5344CB8AC3E}">
        <p14:creationId xmlns:p14="http://schemas.microsoft.com/office/powerpoint/2010/main" val="25951187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sitat - hvit tekst, sort boks">
  <p:cSld name="sitat - hvit tekst, sort boks">
    <p:spTree>
      <p:nvGrpSpPr>
        <p:cNvPr id="1" name="Shape 331"/>
        <p:cNvGrpSpPr/>
        <p:nvPr/>
      </p:nvGrpSpPr>
      <p:grpSpPr>
        <a:xfrm>
          <a:off x="0" y="0"/>
          <a:ext cx="0" cy="0"/>
          <a:chOff x="0" y="0"/>
          <a:chExt cx="0" cy="0"/>
        </a:xfrm>
      </p:grpSpPr>
      <p:sp>
        <p:nvSpPr>
          <p:cNvPr id="332" name="Google Shape;332;p59"/>
          <p:cNvSpPr>
            <a:spLocks noGrp="1"/>
          </p:cNvSpPr>
          <p:nvPr>
            <p:ph type="pic" idx="2"/>
          </p:nvPr>
        </p:nvSpPr>
        <p:spPr>
          <a:xfrm>
            <a:off x="0" y="0"/>
            <a:ext cx="9144000" cy="5143500"/>
          </a:xfrm>
          <a:prstGeom prst="rect">
            <a:avLst/>
          </a:prstGeom>
          <a:solidFill>
            <a:srgbClr val="D6D6D6"/>
          </a:solidFill>
          <a:ln>
            <a:noFill/>
          </a:ln>
        </p:spPr>
        <p:txBody>
          <a:bodyPr spcFirstLastPara="1" wrap="square" lIns="0" tIns="0" rIns="0" bIns="0" anchor="t" anchorCtr="0">
            <a:noAutofit/>
          </a:bodyPr>
          <a:lstStyle>
            <a:lvl1pPr marR="0" lvl="0" algn="l" rtl="0">
              <a:lnSpc>
                <a:spcPct val="100000"/>
              </a:lnSpc>
              <a:spcBef>
                <a:spcPts val="60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1pPr>
            <a:lvl2pPr marR="0" lvl="1" algn="l" rtl="0">
              <a:spcBef>
                <a:spcPts val="600"/>
              </a:spcBef>
              <a:spcAft>
                <a:spcPts val="0"/>
              </a:spcAft>
              <a:buClr>
                <a:schemeClr val="accent1"/>
              </a:buClr>
              <a:buSzPts val="1400"/>
              <a:buFont typeface="Arial"/>
              <a:buChar char="•"/>
              <a:defRPr sz="1400" b="0" i="0" u="none" strike="noStrike" cap="none">
                <a:solidFill>
                  <a:schemeClr val="dk1"/>
                </a:solidFill>
                <a:latin typeface="Arial"/>
                <a:ea typeface="Arial"/>
                <a:cs typeface="Arial"/>
                <a:sym typeface="Arial"/>
              </a:defRPr>
            </a:lvl2pPr>
            <a:lvl3pPr marR="0" lvl="2" algn="l" rtl="0">
              <a:spcBef>
                <a:spcPts val="600"/>
              </a:spcBef>
              <a:spcAft>
                <a:spcPts val="0"/>
              </a:spcAft>
              <a:buClr>
                <a:schemeClr val="accent1"/>
              </a:buClr>
              <a:buSzPts val="1200"/>
              <a:buFont typeface="Arial"/>
              <a:buChar char="•"/>
              <a:defRPr sz="1200" b="0" i="0" u="none" strike="noStrike" cap="none">
                <a:solidFill>
                  <a:schemeClr val="dk1"/>
                </a:solidFill>
                <a:latin typeface="Arial"/>
                <a:ea typeface="Arial"/>
                <a:cs typeface="Arial"/>
                <a:sym typeface="Arial"/>
              </a:defRPr>
            </a:lvl3pPr>
            <a:lvl4pPr marR="0" lvl="3" algn="l" rtl="0">
              <a:spcBef>
                <a:spcPts val="600"/>
              </a:spcBef>
              <a:spcAft>
                <a:spcPts val="0"/>
              </a:spcAft>
              <a:buClr>
                <a:schemeClr val="accent1"/>
              </a:buClr>
              <a:buSzPts val="1100"/>
              <a:buFont typeface="Arial"/>
              <a:buChar char="•"/>
              <a:defRPr sz="1100" b="0" i="0" u="none" strike="noStrike" cap="none">
                <a:solidFill>
                  <a:schemeClr val="dk1"/>
                </a:solidFill>
                <a:latin typeface="Arial"/>
                <a:ea typeface="Arial"/>
                <a:cs typeface="Arial"/>
                <a:sym typeface="Arial"/>
              </a:defRPr>
            </a:lvl4pPr>
            <a:lvl5pPr marR="0" lvl="4" algn="l" rtl="0">
              <a:spcBef>
                <a:spcPts val="60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5pPr>
            <a:lvl6pPr marR="0" lvl="5"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6pPr>
            <a:lvl7pPr marR="0" lvl="6"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7pPr>
            <a:lvl8pPr marR="0" lvl="7"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3" name="Google Shape;333;p59"/>
          <p:cNvSpPr txBox="1">
            <a:spLocks noGrp="1"/>
          </p:cNvSpPr>
          <p:nvPr>
            <p:ph type="title"/>
          </p:nvPr>
        </p:nvSpPr>
        <p:spPr>
          <a:xfrm>
            <a:off x="529697" y="2657719"/>
            <a:ext cx="4982100" cy="1822500"/>
          </a:xfrm>
          <a:prstGeom prst="rect">
            <a:avLst/>
          </a:prstGeom>
          <a:solidFill>
            <a:schemeClr val="dk1">
              <a:alpha val="80000"/>
            </a:schemeClr>
          </a:solidFill>
          <a:ln>
            <a:noFill/>
          </a:ln>
        </p:spPr>
        <p:txBody>
          <a:bodyPr spcFirstLastPara="1" wrap="square" lIns="360000" tIns="360000" rIns="360000" bIns="360000" anchor="ctr" anchorCtr="0">
            <a:noAutofit/>
          </a:bodyPr>
          <a:lstStyle>
            <a:lvl1pPr lvl="0" algn="l" rtl="0">
              <a:spcBef>
                <a:spcPts val="0"/>
              </a:spcBef>
              <a:spcAft>
                <a:spcPts val="0"/>
              </a:spcAft>
              <a:buClr>
                <a:schemeClr val="lt1"/>
              </a:buClr>
              <a:buSzPts val="2800"/>
              <a:buFont typeface="Georgia"/>
              <a:buNone/>
              <a:defRPr sz="2800" b="0">
                <a:solidFill>
                  <a:schemeClr val="lt1"/>
                </a:solidFill>
                <a:latin typeface="Georgia"/>
                <a:ea typeface="Georgia"/>
                <a:cs typeface="Georgia"/>
                <a:sym typeface="Georgi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3384743445"/>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Overskrift, fri layout">
  <p:cSld name="Overskrift, fri layout">
    <p:spTree>
      <p:nvGrpSpPr>
        <p:cNvPr id="1" name="Shape 334"/>
        <p:cNvGrpSpPr/>
        <p:nvPr/>
      </p:nvGrpSpPr>
      <p:grpSpPr>
        <a:xfrm>
          <a:off x="0" y="0"/>
          <a:ext cx="0" cy="0"/>
          <a:chOff x="0" y="0"/>
          <a:chExt cx="0" cy="0"/>
        </a:xfrm>
      </p:grpSpPr>
      <p:sp>
        <p:nvSpPr>
          <p:cNvPr id="335" name="Google Shape;335;p60"/>
          <p:cNvSpPr txBox="1">
            <a:spLocks noGrp="1"/>
          </p:cNvSpPr>
          <p:nvPr>
            <p:ph type="title"/>
          </p:nvPr>
        </p:nvSpPr>
        <p:spPr>
          <a:xfrm>
            <a:off x="539750" y="339620"/>
            <a:ext cx="8064600" cy="496200"/>
          </a:xfrm>
          <a:prstGeom prst="rect">
            <a:avLst/>
          </a:prstGeom>
          <a:noFill/>
          <a:ln>
            <a:noFill/>
          </a:ln>
        </p:spPr>
        <p:txBody>
          <a:bodyPr spcFirstLastPara="1" wrap="square" lIns="0" tIns="0" rIns="0" bIns="0" anchor="t" anchorCtr="0">
            <a:noAutofit/>
          </a:bodyPr>
          <a:lstStyle>
            <a:lvl1pPr lvl="0" algn="l" rtl="0">
              <a:spcBef>
                <a:spcPts val="0"/>
              </a:spcBef>
              <a:spcAft>
                <a:spcPts val="0"/>
              </a:spcAft>
              <a:buClr>
                <a:schemeClr val="dk2"/>
              </a:buClr>
              <a:buSzPts val="2600"/>
              <a:buFont typeface="Arial"/>
              <a:buNone/>
              <a:defRPr sz="2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36" name="Google Shape;336;p60"/>
          <p:cNvSpPr txBox="1">
            <a:spLocks noGrp="1"/>
          </p:cNvSpPr>
          <p:nvPr>
            <p:ph type="ftr" idx="11"/>
          </p:nvPr>
        </p:nvSpPr>
        <p:spPr>
          <a:xfrm>
            <a:off x="539750" y="4695574"/>
            <a:ext cx="6840300" cy="2865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sz="650" cap="none">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solidFill>
                <a:srgbClr val="000000"/>
              </a:solidFill>
            </a:endParaRPr>
          </a:p>
        </p:txBody>
      </p:sp>
    </p:spTree>
    <p:extLst>
      <p:ext uri="{BB962C8B-B14F-4D97-AF65-F5344CB8AC3E}">
        <p14:creationId xmlns:p14="http://schemas.microsoft.com/office/powerpoint/2010/main" val="3633699363"/>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overgang - sort">
  <p:cSld name="overgang - sort">
    <p:bg>
      <p:bgPr>
        <a:solidFill>
          <a:srgbClr val="0D0D0D"/>
        </a:solidFill>
        <a:effectLst/>
      </p:bgPr>
    </p:bg>
    <p:spTree>
      <p:nvGrpSpPr>
        <p:cNvPr id="1" name="Shape 337"/>
        <p:cNvGrpSpPr/>
        <p:nvPr/>
      </p:nvGrpSpPr>
      <p:grpSpPr>
        <a:xfrm>
          <a:off x="0" y="0"/>
          <a:ext cx="0" cy="0"/>
          <a:chOff x="0" y="0"/>
          <a:chExt cx="0" cy="0"/>
        </a:xfrm>
      </p:grpSpPr>
      <p:sp>
        <p:nvSpPr>
          <p:cNvPr id="338" name="Google Shape;338;p61"/>
          <p:cNvSpPr txBox="1">
            <a:spLocks noGrp="1"/>
          </p:cNvSpPr>
          <p:nvPr>
            <p:ph type="title"/>
          </p:nvPr>
        </p:nvSpPr>
        <p:spPr>
          <a:xfrm>
            <a:off x="539750" y="1707627"/>
            <a:ext cx="8064600" cy="12783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chemeClr val="lt1"/>
              </a:buClr>
              <a:buSzPts val="6800"/>
              <a:buFont typeface="Arial"/>
              <a:buNone/>
              <a:defRPr sz="6800" b="1">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39" name="Google Shape;339;p61"/>
          <p:cNvSpPr txBox="1">
            <a:spLocks noGrp="1"/>
          </p:cNvSpPr>
          <p:nvPr>
            <p:ph type="body" idx="1"/>
          </p:nvPr>
        </p:nvSpPr>
        <p:spPr>
          <a:xfrm>
            <a:off x="539750" y="3435886"/>
            <a:ext cx="8064600" cy="1044300"/>
          </a:xfrm>
          <a:prstGeom prst="rect">
            <a:avLst/>
          </a:prstGeom>
          <a:noFill/>
          <a:ln>
            <a:noFill/>
          </a:ln>
        </p:spPr>
        <p:txBody>
          <a:bodyPr spcFirstLastPara="1" wrap="square" lIns="0" tIns="0" rIns="0" bIns="0" anchor="t" anchorCtr="0">
            <a:noAutofit/>
          </a:bodyPr>
          <a:lstStyle>
            <a:lvl1pPr marL="457200" lvl="0" indent="-228600" algn="ctr" rtl="0">
              <a:lnSpc>
                <a:spcPct val="100000"/>
              </a:lnSpc>
              <a:spcBef>
                <a:spcPts val="600"/>
              </a:spcBef>
              <a:spcAft>
                <a:spcPts val="0"/>
              </a:spcAft>
              <a:buSzPts val="2600"/>
              <a:buNone/>
              <a:defRPr sz="2600">
                <a:solidFill>
                  <a:schemeClr val="lt1"/>
                </a:solidFill>
              </a:defRPr>
            </a:lvl1pPr>
            <a:lvl2pPr marL="914400" lvl="1" indent="-317500" algn="ctr" rtl="0">
              <a:spcBef>
                <a:spcPts val="600"/>
              </a:spcBef>
              <a:spcAft>
                <a:spcPts val="0"/>
              </a:spcAft>
              <a:buSzPts val="1400"/>
              <a:buChar char="•"/>
              <a:defRPr/>
            </a:lvl2pPr>
            <a:lvl3pPr marL="1371600" lvl="2" indent="-304800" algn="ctr" rtl="0">
              <a:spcBef>
                <a:spcPts val="600"/>
              </a:spcBef>
              <a:spcAft>
                <a:spcPts val="0"/>
              </a:spcAft>
              <a:buSzPts val="1200"/>
              <a:buChar char="•"/>
              <a:defRPr/>
            </a:lvl3pPr>
            <a:lvl4pPr marL="1828800" lvl="3" indent="-298450" algn="ctr" rtl="0">
              <a:spcBef>
                <a:spcPts val="600"/>
              </a:spcBef>
              <a:spcAft>
                <a:spcPts val="0"/>
              </a:spcAft>
              <a:buSzPts val="1100"/>
              <a:buChar char="•"/>
              <a:defRPr/>
            </a:lvl4pPr>
            <a:lvl5pPr marL="2286000" lvl="4" indent="-295275" algn="ctr" rtl="0">
              <a:spcBef>
                <a:spcPts val="600"/>
              </a:spcBef>
              <a:spcAft>
                <a:spcPts val="0"/>
              </a:spcAft>
              <a:buSzPts val="105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07522863"/>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avslutningsslide">
  <p:cSld name="avslutningsslide">
    <p:bg>
      <p:bgPr>
        <a:solidFill>
          <a:srgbClr val="0D0D0D"/>
        </a:solidFill>
        <a:effectLst/>
      </p:bgPr>
    </p:bg>
    <p:spTree>
      <p:nvGrpSpPr>
        <p:cNvPr id="1" name="Shape 340"/>
        <p:cNvGrpSpPr/>
        <p:nvPr/>
      </p:nvGrpSpPr>
      <p:grpSpPr>
        <a:xfrm>
          <a:off x="0" y="0"/>
          <a:ext cx="0" cy="0"/>
          <a:chOff x="0" y="0"/>
          <a:chExt cx="0" cy="0"/>
        </a:xfrm>
      </p:grpSpPr>
      <p:pic>
        <p:nvPicPr>
          <p:cNvPr id="341" name="Google Shape;341;p62"/>
          <p:cNvPicPr preferRelativeResize="0"/>
          <p:nvPr/>
        </p:nvPicPr>
        <p:blipFill rotWithShape="1">
          <a:blip r:embed="rId2">
            <a:alphaModFix/>
          </a:blip>
          <a:srcRect/>
          <a:stretch/>
        </p:blipFill>
        <p:spPr>
          <a:xfrm>
            <a:off x="2912361" y="1974531"/>
            <a:ext cx="3318265" cy="1194452"/>
          </a:xfrm>
          <a:prstGeom prst="rect">
            <a:avLst/>
          </a:prstGeom>
          <a:noFill/>
          <a:ln>
            <a:noFill/>
          </a:ln>
        </p:spPr>
      </p:pic>
      <p:pic>
        <p:nvPicPr>
          <p:cNvPr id="342" name="Google Shape;342;p62"/>
          <p:cNvPicPr preferRelativeResize="0"/>
          <p:nvPr/>
        </p:nvPicPr>
        <p:blipFill rotWithShape="1">
          <a:blip r:embed="rId3">
            <a:alphaModFix/>
          </a:blip>
          <a:srcRect/>
          <a:stretch/>
        </p:blipFill>
        <p:spPr>
          <a:xfrm>
            <a:off x="0" y="1304024"/>
            <a:ext cx="3311768" cy="3839490"/>
          </a:xfrm>
          <a:prstGeom prst="rect">
            <a:avLst/>
          </a:prstGeom>
          <a:noFill/>
          <a:ln>
            <a:noFill/>
          </a:ln>
        </p:spPr>
      </p:pic>
      <p:sp>
        <p:nvSpPr>
          <p:cNvPr id="343" name="Google Shape;343;p62"/>
          <p:cNvSpPr txBox="1"/>
          <p:nvPr/>
        </p:nvSpPr>
        <p:spPr>
          <a:xfrm>
            <a:off x="3059907" y="4269328"/>
            <a:ext cx="3024300" cy="246300"/>
          </a:xfrm>
          <a:prstGeom prst="rect">
            <a:avLst/>
          </a:prstGeom>
          <a:noFill/>
          <a:ln>
            <a:noFill/>
          </a:ln>
        </p:spPr>
        <p:txBody>
          <a:bodyPr spcFirstLastPara="1" wrap="square" lIns="0" tIns="0" rIns="0" bIns="0" anchor="t" anchorCtr="0">
            <a:noAutofit/>
          </a:bodyPr>
          <a:lstStyle/>
          <a:p>
            <a:pPr algn="ctr">
              <a:buClr>
                <a:srgbClr val="FFFFFF"/>
              </a:buClr>
              <a:buSzPts val="1600"/>
            </a:pPr>
            <a:r>
              <a:rPr lang="x-none" sz="1600">
                <a:solidFill>
                  <a:srgbClr val="FFFFFF"/>
                </a:solidFill>
              </a:rPr>
              <a:t>amediamarked.no</a:t>
            </a:r>
            <a:endParaRPr sz="1600">
              <a:solidFill>
                <a:srgbClr val="FFFFFF"/>
              </a:solidFill>
            </a:endParaRPr>
          </a:p>
        </p:txBody>
      </p:sp>
    </p:spTree>
    <p:extLst>
      <p:ext uri="{BB962C8B-B14F-4D97-AF65-F5344CB8AC3E}">
        <p14:creationId xmlns:p14="http://schemas.microsoft.com/office/powerpoint/2010/main" val="1449520200"/>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forside - Hvit">
  <p:cSld name="forside - Hvit">
    <p:spTree>
      <p:nvGrpSpPr>
        <p:cNvPr id="1" name="Shape 344"/>
        <p:cNvGrpSpPr/>
        <p:nvPr/>
      </p:nvGrpSpPr>
      <p:grpSpPr>
        <a:xfrm>
          <a:off x="0" y="0"/>
          <a:ext cx="0" cy="0"/>
          <a:chOff x="0" y="0"/>
          <a:chExt cx="0" cy="0"/>
        </a:xfrm>
      </p:grpSpPr>
      <p:pic>
        <p:nvPicPr>
          <p:cNvPr id="345" name="Google Shape;345;p63"/>
          <p:cNvPicPr preferRelativeResize="0"/>
          <p:nvPr/>
        </p:nvPicPr>
        <p:blipFill rotWithShape="1">
          <a:blip r:embed="rId2">
            <a:alphaModFix/>
          </a:blip>
          <a:srcRect/>
          <a:stretch/>
        </p:blipFill>
        <p:spPr>
          <a:xfrm>
            <a:off x="6048375" y="-1"/>
            <a:ext cx="3094679" cy="3588727"/>
          </a:xfrm>
          <a:prstGeom prst="rect">
            <a:avLst/>
          </a:prstGeom>
          <a:noFill/>
          <a:ln>
            <a:noFill/>
          </a:ln>
        </p:spPr>
      </p:pic>
      <p:sp>
        <p:nvSpPr>
          <p:cNvPr id="346" name="Google Shape;346;p63"/>
          <p:cNvSpPr txBox="1">
            <a:spLocks noGrp="1"/>
          </p:cNvSpPr>
          <p:nvPr>
            <p:ph type="ctrTitle"/>
          </p:nvPr>
        </p:nvSpPr>
        <p:spPr>
          <a:xfrm>
            <a:off x="539752" y="1593618"/>
            <a:ext cx="6723300" cy="6459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chemeClr val="dk2"/>
              </a:buClr>
              <a:buSzPts val="4200"/>
              <a:buFont typeface="Arial"/>
              <a:buNone/>
              <a:defRPr sz="4200" cap="none">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47" name="Google Shape;347;p63"/>
          <p:cNvSpPr txBox="1">
            <a:spLocks noGrp="1"/>
          </p:cNvSpPr>
          <p:nvPr>
            <p:ph type="subTitle" idx="1"/>
          </p:nvPr>
        </p:nvSpPr>
        <p:spPr>
          <a:xfrm>
            <a:off x="539750" y="2299402"/>
            <a:ext cx="6723600" cy="899700"/>
          </a:xfrm>
          <a:prstGeom prst="rect">
            <a:avLst/>
          </a:prstGeom>
          <a:noFill/>
          <a:ln>
            <a:noFill/>
          </a:ln>
        </p:spPr>
        <p:txBody>
          <a:bodyPr spcFirstLastPara="1" wrap="square" lIns="0" tIns="0" rIns="0" bIns="0" anchor="t" anchorCtr="0">
            <a:noAutofit/>
          </a:bodyPr>
          <a:lstStyle>
            <a:lvl1pPr lvl="0" algn="l" rtl="0">
              <a:lnSpc>
                <a:spcPct val="134615"/>
              </a:lnSpc>
              <a:spcBef>
                <a:spcPts val="600"/>
              </a:spcBef>
              <a:spcAft>
                <a:spcPts val="0"/>
              </a:spcAft>
              <a:buSzPts val="2600"/>
              <a:buNone/>
              <a:defRPr sz="2600" b="0" i="0" cap="none">
                <a:solidFill>
                  <a:schemeClr val="dk2"/>
                </a:solidFill>
                <a:latin typeface="Arial"/>
                <a:ea typeface="Arial"/>
                <a:cs typeface="Arial"/>
                <a:sym typeface="Arial"/>
              </a:defRPr>
            </a:lvl1pPr>
            <a:lvl2pPr lvl="1" algn="ctr" rtl="0">
              <a:spcBef>
                <a:spcPts val="600"/>
              </a:spcBef>
              <a:spcAft>
                <a:spcPts val="0"/>
              </a:spcAft>
              <a:buSzPts val="1400"/>
              <a:buNone/>
              <a:defRPr>
                <a:solidFill>
                  <a:srgbClr val="888888"/>
                </a:solidFill>
              </a:defRPr>
            </a:lvl2pPr>
            <a:lvl3pPr lvl="2" algn="ctr" rtl="0">
              <a:spcBef>
                <a:spcPts val="600"/>
              </a:spcBef>
              <a:spcAft>
                <a:spcPts val="0"/>
              </a:spcAft>
              <a:buSzPts val="1200"/>
              <a:buNone/>
              <a:defRPr>
                <a:solidFill>
                  <a:srgbClr val="888888"/>
                </a:solidFill>
              </a:defRPr>
            </a:lvl3pPr>
            <a:lvl4pPr lvl="3" algn="ctr" rtl="0">
              <a:spcBef>
                <a:spcPts val="600"/>
              </a:spcBef>
              <a:spcAft>
                <a:spcPts val="0"/>
              </a:spcAft>
              <a:buSzPts val="1100"/>
              <a:buNone/>
              <a:defRPr>
                <a:solidFill>
                  <a:srgbClr val="888888"/>
                </a:solidFill>
              </a:defRPr>
            </a:lvl4pPr>
            <a:lvl5pPr lvl="4" algn="ctr" rtl="0">
              <a:spcBef>
                <a:spcPts val="600"/>
              </a:spcBef>
              <a:spcAft>
                <a:spcPts val="0"/>
              </a:spcAft>
              <a:buSzPts val="1050"/>
              <a:buNone/>
              <a:defRPr>
                <a:solidFill>
                  <a:srgbClr val="888888"/>
                </a:solidFill>
              </a:defRPr>
            </a:lvl5pPr>
            <a:lvl6pPr lvl="5" algn="ctr" rtl="0">
              <a:spcBef>
                <a:spcPts val="210"/>
              </a:spcBef>
              <a:spcAft>
                <a:spcPts val="0"/>
              </a:spcAft>
              <a:buSzPts val="1050"/>
              <a:buNone/>
              <a:defRPr>
                <a:solidFill>
                  <a:srgbClr val="888888"/>
                </a:solidFill>
              </a:defRPr>
            </a:lvl6pPr>
            <a:lvl7pPr lvl="6" algn="ctr" rtl="0">
              <a:spcBef>
                <a:spcPts val="210"/>
              </a:spcBef>
              <a:spcAft>
                <a:spcPts val="0"/>
              </a:spcAft>
              <a:buSzPts val="1050"/>
              <a:buNone/>
              <a:defRPr>
                <a:solidFill>
                  <a:srgbClr val="888888"/>
                </a:solidFill>
              </a:defRPr>
            </a:lvl7pPr>
            <a:lvl8pPr lvl="7" algn="ctr" rtl="0">
              <a:spcBef>
                <a:spcPts val="210"/>
              </a:spcBef>
              <a:spcAft>
                <a:spcPts val="0"/>
              </a:spcAft>
              <a:buSzPts val="1050"/>
              <a:buNone/>
              <a:defRPr>
                <a:solidFill>
                  <a:srgbClr val="888888"/>
                </a:solidFill>
              </a:defRPr>
            </a:lvl8pPr>
            <a:lvl9pPr lvl="8" algn="ctr" rtl="0">
              <a:spcBef>
                <a:spcPts val="400"/>
              </a:spcBef>
              <a:spcAft>
                <a:spcPts val="0"/>
              </a:spcAft>
              <a:buClr>
                <a:srgbClr val="888888"/>
              </a:buClr>
              <a:buSzPts val="2000"/>
              <a:buNone/>
              <a:defRPr>
                <a:solidFill>
                  <a:srgbClr val="888888"/>
                </a:solidFill>
              </a:defRPr>
            </a:lvl9pPr>
          </a:lstStyle>
          <a:p>
            <a:endParaRPr/>
          </a:p>
        </p:txBody>
      </p:sp>
      <p:sp>
        <p:nvSpPr>
          <p:cNvPr id="348" name="Google Shape;348;p63"/>
          <p:cNvSpPr txBox="1">
            <a:spLocks noGrp="1"/>
          </p:cNvSpPr>
          <p:nvPr>
            <p:ph type="body" idx="2"/>
          </p:nvPr>
        </p:nvSpPr>
        <p:spPr>
          <a:xfrm>
            <a:off x="539750" y="4487404"/>
            <a:ext cx="3630900" cy="1848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600"/>
              </a:spcBef>
              <a:spcAft>
                <a:spcPts val="0"/>
              </a:spcAft>
              <a:buSzPts val="1200"/>
              <a:buNone/>
              <a:defRPr sz="1200" cap="none">
                <a:solidFill>
                  <a:schemeClr val="dk2"/>
                </a:solidFill>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349" name="Google Shape;349;p63"/>
          <p:cNvSpPr txBox="1">
            <a:spLocks noGrp="1"/>
          </p:cNvSpPr>
          <p:nvPr>
            <p:ph type="body" idx="3"/>
          </p:nvPr>
        </p:nvSpPr>
        <p:spPr>
          <a:xfrm>
            <a:off x="539750" y="4704074"/>
            <a:ext cx="3630900" cy="1848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600"/>
              </a:spcBef>
              <a:spcAft>
                <a:spcPts val="0"/>
              </a:spcAft>
              <a:buSzPts val="1200"/>
              <a:buNone/>
              <a:defRPr sz="1200" cap="none">
                <a:solidFill>
                  <a:schemeClr val="dk2"/>
                </a:solidFill>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505075769"/>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Overskrift, undertittel, innhold">
  <p:cSld name="Overskrift, undertittel, innhold">
    <p:spTree>
      <p:nvGrpSpPr>
        <p:cNvPr id="1" name="Shape 350"/>
        <p:cNvGrpSpPr/>
        <p:nvPr/>
      </p:nvGrpSpPr>
      <p:grpSpPr>
        <a:xfrm>
          <a:off x="0" y="0"/>
          <a:ext cx="0" cy="0"/>
          <a:chOff x="0" y="0"/>
          <a:chExt cx="0" cy="0"/>
        </a:xfrm>
      </p:grpSpPr>
      <p:sp>
        <p:nvSpPr>
          <p:cNvPr id="351" name="Google Shape;351;p64"/>
          <p:cNvSpPr txBox="1">
            <a:spLocks noGrp="1"/>
          </p:cNvSpPr>
          <p:nvPr>
            <p:ph type="title"/>
          </p:nvPr>
        </p:nvSpPr>
        <p:spPr>
          <a:xfrm>
            <a:off x="539751" y="339621"/>
            <a:ext cx="8064600" cy="719700"/>
          </a:xfrm>
          <a:prstGeom prst="rect">
            <a:avLst/>
          </a:prstGeom>
          <a:noFill/>
          <a:ln>
            <a:noFill/>
          </a:ln>
        </p:spPr>
        <p:txBody>
          <a:bodyPr spcFirstLastPara="1" wrap="square" lIns="0" tIns="0" rIns="0" bIns="0" anchor="t" anchorCtr="0">
            <a:noAutofit/>
          </a:bodyPr>
          <a:lstStyle>
            <a:lvl1pPr lvl="0" algn="l" rtl="0">
              <a:spcBef>
                <a:spcPts val="0"/>
              </a:spcBef>
              <a:spcAft>
                <a:spcPts val="0"/>
              </a:spcAft>
              <a:buClr>
                <a:schemeClr val="dk2"/>
              </a:buClr>
              <a:buSzPts val="4200"/>
              <a:buFont typeface="Arial"/>
              <a:buNone/>
              <a:defRPr sz="4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52" name="Google Shape;352;p64"/>
          <p:cNvSpPr txBox="1">
            <a:spLocks noGrp="1"/>
          </p:cNvSpPr>
          <p:nvPr>
            <p:ph type="body" idx="1"/>
          </p:nvPr>
        </p:nvSpPr>
        <p:spPr>
          <a:xfrm>
            <a:off x="539750" y="1145543"/>
            <a:ext cx="8064600" cy="393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600"/>
              </a:spcBef>
              <a:spcAft>
                <a:spcPts val="0"/>
              </a:spcAft>
              <a:buSzPts val="2000"/>
              <a:buNone/>
              <a:defRPr sz="2000">
                <a:solidFill>
                  <a:schemeClr val="dk2"/>
                </a:solidFill>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353" name="Google Shape;353;p64"/>
          <p:cNvSpPr txBox="1">
            <a:spLocks noGrp="1"/>
          </p:cNvSpPr>
          <p:nvPr>
            <p:ph type="ftr" idx="11"/>
          </p:nvPr>
        </p:nvSpPr>
        <p:spPr>
          <a:xfrm>
            <a:off x="539750" y="4695574"/>
            <a:ext cx="6840300" cy="2865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sz="650" cap="none">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solidFill>
                <a:srgbClr val="000000"/>
              </a:solidFill>
            </a:endParaRPr>
          </a:p>
        </p:txBody>
      </p:sp>
      <p:sp>
        <p:nvSpPr>
          <p:cNvPr id="354" name="Google Shape;354;p64"/>
          <p:cNvSpPr txBox="1">
            <a:spLocks noGrp="1"/>
          </p:cNvSpPr>
          <p:nvPr>
            <p:ph type="body" idx="2"/>
          </p:nvPr>
        </p:nvSpPr>
        <p:spPr>
          <a:xfrm>
            <a:off x="539750" y="1707627"/>
            <a:ext cx="8064600" cy="27726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643933590"/>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55"/>
        <p:cNvGrpSpPr/>
        <p:nvPr/>
      </p:nvGrpSpPr>
      <p:grpSpPr>
        <a:xfrm>
          <a:off x="0" y="0"/>
          <a:ext cx="0" cy="0"/>
          <a:chOff x="0" y="0"/>
          <a:chExt cx="0" cy="0"/>
        </a:xfrm>
      </p:grpSpPr>
      <p:sp>
        <p:nvSpPr>
          <p:cNvPr id="356" name="Google Shape;356;p65"/>
          <p:cNvSpPr txBox="1">
            <a:spLocks noGrp="1"/>
          </p:cNvSpPr>
          <p:nvPr>
            <p:ph type="ftr" idx="11"/>
          </p:nvPr>
        </p:nvSpPr>
        <p:spPr>
          <a:xfrm>
            <a:off x="539750" y="4695574"/>
            <a:ext cx="6840300" cy="2865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sz="650" cap="none">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solidFill>
                <a:srgbClr val="000000"/>
              </a:solidFill>
            </a:endParaRPr>
          </a:p>
        </p:txBody>
      </p:sp>
    </p:spTree>
    <p:extLst>
      <p:ext uri="{BB962C8B-B14F-4D97-AF65-F5344CB8AC3E}">
        <p14:creationId xmlns:p14="http://schemas.microsoft.com/office/powerpoint/2010/main" val="4254135615"/>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Overskrift, innhold m/ lite bilde høyre">
  <p:cSld name="Overskrift, innhold m/ lite bilde høyre">
    <p:spTree>
      <p:nvGrpSpPr>
        <p:cNvPr id="1" name="Shape 357"/>
        <p:cNvGrpSpPr/>
        <p:nvPr/>
      </p:nvGrpSpPr>
      <p:grpSpPr>
        <a:xfrm>
          <a:off x="0" y="0"/>
          <a:ext cx="0" cy="0"/>
          <a:chOff x="0" y="0"/>
          <a:chExt cx="0" cy="0"/>
        </a:xfrm>
      </p:grpSpPr>
      <p:sp>
        <p:nvSpPr>
          <p:cNvPr id="358" name="Google Shape;358;p66"/>
          <p:cNvSpPr txBox="1">
            <a:spLocks noGrp="1"/>
          </p:cNvSpPr>
          <p:nvPr>
            <p:ph type="title"/>
          </p:nvPr>
        </p:nvSpPr>
        <p:spPr>
          <a:xfrm>
            <a:off x="539749" y="339621"/>
            <a:ext cx="4947000" cy="432000"/>
          </a:xfrm>
          <a:prstGeom prst="rect">
            <a:avLst/>
          </a:prstGeom>
          <a:noFill/>
          <a:ln>
            <a:noFill/>
          </a:ln>
        </p:spPr>
        <p:txBody>
          <a:bodyPr spcFirstLastPara="1" wrap="square" lIns="0" tIns="0" rIns="0" bIns="0" anchor="t" anchorCtr="0">
            <a:noAutofit/>
          </a:bodyPr>
          <a:lstStyle>
            <a:lvl1pPr lvl="0" algn="l" rtl="0">
              <a:spcBef>
                <a:spcPts val="0"/>
              </a:spcBef>
              <a:spcAft>
                <a:spcPts val="0"/>
              </a:spcAft>
              <a:buClr>
                <a:schemeClr val="dk2"/>
              </a:buClr>
              <a:buSzPts val="2600"/>
              <a:buFont typeface="Arial"/>
              <a:buNone/>
              <a:defRPr sz="2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359" name="Google Shape;359;p66"/>
          <p:cNvGrpSpPr/>
          <p:nvPr/>
        </p:nvGrpSpPr>
        <p:grpSpPr>
          <a:xfrm>
            <a:off x="7483197" y="4563267"/>
            <a:ext cx="1660800" cy="580326"/>
            <a:chOff x="7483195" y="4564636"/>
            <a:chExt cx="1660800" cy="580500"/>
          </a:xfrm>
        </p:grpSpPr>
        <p:sp>
          <p:nvSpPr>
            <p:cNvPr id="360" name="Google Shape;360;p66"/>
            <p:cNvSpPr/>
            <p:nvPr/>
          </p:nvSpPr>
          <p:spPr>
            <a:xfrm flipH="1">
              <a:off x="7483195" y="4564636"/>
              <a:ext cx="1660800" cy="580500"/>
            </a:xfrm>
            <a:prstGeom prst="snip1Rect">
              <a:avLst>
                <a:gd name="adj" fmla="val 50000"/>
              </a:avLst>
            </a:prstGeom>
            <a:solidFill>
              <a:schemeClr val="lt1"/>
            </a:solidFill>
            <a:ln>
              <a:noFill/>
            </a:ln>
          </p:spPr>
          <p:txBody>
            <a:bodyPr spcFirstLastPara="1" wrap="square" lIns="91425" tIns="45700" rIns="91425" bIns="45700" anchor="ctr" anchorCtr="0">
              <a:noAutofit/>
            </a:bodyPr>
            <a:lstStyle/>
            <a:p>
              <a:pPr algn="ctr"/>
              <a:endParaRPr sz="1800">
                <a:solidFill>
                  <a:srgbClr val="FFFFFF"/>
                </a:solidFill>
              </a:endParaRPr>
            </a:p>
          </p:txBody>
        </p:sp>
        <p:pic>
          <p:nvPicPr>
            <p:cNvPr id="361" name="Google Shape;361;p66"/>
            <p:cNvPicPr preferRelativeResize="0"/>
            <p:nvPr/>
          </p:nvPicPr>
          <p:blipFill rotWithShape="1">
            <a:blip r:embed="rId2">
              <a:alphaModFix/>
            </a:blip>
            <a:srcRect/>
            <a:stretch/>
          </p:blipFill>
          <p:spPr>
            <a:xfrm>
              <a:off x="7920000" y="4680101"/>
              <a:ext cx="871187" cy="312857"/>
            </a:xfrm>
            <a:prstGeom prst="rect">
              <a:avLst/>
            </a:prstGeom>
            <a:noFill/>
            <a:ln>
              <a:noFill/>
            </a:ln>
          </p:spPr>
        </p:pic>
      </p:grpSp>
      <p:sp>
        <p:nvSpPr>
          <p:cNvPr id="362" name="Google Shape;362;p66"/>
          <p:cNvSpPr>
            <a:spLocks noGrp="1"/>
          </p:cNvSpPr>
          <p:nvPr>
            <p:ph type="pic" idx="2"/>
          </p:nvPr>
        </p:nvSpPr>
        <p:spPr>
          <a:xfrm>
            <a:off x="6048375" y="0"/>
            <a:ext cx="3095700" cy="5143500"/>
          </a:xfrm>
          <a:prstGeom prst="rect">
            <a:avLst/>
          </a:prstGeom>
          <a:noFill/>
          <a:ln>
            <a:noFill/>
          </a:ln>
        </p:spPr>
        <p:txBody>
          <a:bodyPr spcFirstLastPara="1" wrap="square" lIns="0" tIns="0" rIns="0" bIns="0" anchor="ctr" anchorCtr="0">
            <a:noAutofit/>
          </a:bodyPr>
          <a:lstStyle>
            <a:lvl1pPr marR="0" lvl="0" algn="ctr" rtl="0">
              <a:lnSpc>
                <a:spcPct val="100000"/>
              </a:lnSpc>
              <a:spcBef>
                <a:spcPts val="600"/>
              </a:spcBef>
              <a:spcAft>
                <a:spcPts val="0"/>
              </a:spcAft>
              <a:buClr>
                <a:schemeClr val="accent1"/>
              </a:buClr>
              <a:buSzPts val="1600"/>
              <a:buFont typeface="Arial"/>
              <a:buNone/>
              <a:defRPr sz="1600" b="0" i="0" u="none" strike="noStrike" cap="none">
                <a:solidFill>
                  <a:schemeClr val="dk1"/>
                </a:solidFill>
                <a:latin typeface="Arial"/>
                <a:ea typeface="Arial"/>
                <a:cs typeface="Arial"/>
                <a:sym typeface="Arial"/>
              </a:defRPr>
            </a:lvl1pPr>
            <a:lvl2pPr marR="0" lvl="1" algn="l" rtl="0">
              <a:spcBef>
                <a:spcPts val="600"/>
              </a:spcBef>
              <a:spcAft>
                <a:spcPts val="0"/>
              </a:spcAft>
              <a:buClr>
                <a:schemeClr val="accent1"/>
              </a:buClr>
              <a:buSzPts val="1400"/>
              <a:buFont typeface="Arial"/>
              <a:buChar char="•"/>
              <a:defRPr sz="1400" b="0" i="0" u="none" strike="noStrike" cap="none">
                <a:solidFill>
                  <a:schemeClr val="dk1"/>
                </a:solidFill>
                <a:latin typeface="Arial"/>
                <a:ea typeface="Arial"/>
                <a:cs typeface="Arial"/>
                <a:sym typeface="Arial"/>
              </a:defRPr>
            </a:lvl2pPr>
            <a:lvl3pPr marR="0" lvl="2" algn="l" rtl="0">
              <a:spcBef>
                <a:spcPts val="600"/>
              </a:spcBef>
              <a:spcAft>
                <a:spcPts val="0"/>
              </a:spcAft>
              <a:buClr>
                <a:schemeClr val="accent1"/>
              </a:buClr>
              <a:buSzPts val="1200"/>
              <a:buFont typeface="Arial"/>
              <a:buChar char="•"/>
              <a:defRPr sz="1200" b="0" i="0" u="none" strike="noStrike" cap="none">
                <a:solidFill>
                  <a:schemeClr val="dk1"/>
                </a:solidFill>
                <a:latin typeface="Arial"/>
                <a:ea typeface="Arial"/>
                <a:cs typeface="Arial"/>
                <a:sym typeface="Arial"/>
              </a:defRPr>
            </a:lvl3pPr>
            <a:lvl4pPr marR="0" lvl="3" algn="l" rtl="0">
              <a:spcBef>
                <a:spcPts val="600"/>
              </a:spcBef>
              <a:spcAft>
                <a:spcPts val="0"/>
              </a:spcAft>
              <a:buClr>
                <a:schemeClr val="accent1"/>
              </a:buClr>
              <a:buSzPts val="1100"/>
              <a:buFont typeface="Arial"/>
              <a:buChar char="•"/>
              <a:defRPr sz="1100" b="0" i="0" u="none" strike="noStrike" cap="none">
                <a:solidFill>
                  <a:schemeClr val="dk1"/>
                </a:solidFill>
                <a:latin typeface="Arial"/>
                <a:ea typeface="Arial"/>
                <a:cs typeface="Arial"/>
                <a:sym typeface="Arial"/>
              </a:defRPr>
            </a:lvl4pPr>
            <a:lvl5pPr marR="0" lvl="4" algn="l" rtl="0">
              <a:spcBef>
                <a:spcPts val="60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5pPr>
            <a:lvl6pPr marR="0" lvl="5"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6pPr>
            <a:lvl7pPr marR="0" lvl="6"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7pPr>
            <a:lvl8pPr marR="0" lvl="7"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3" name="Google Shape;363;p66"/>
          <p:cNvSpPr txBox="1">
            <a:spLocks noGrp="1"/>
          </p:cNvSpPr>
          <p:nvPr>
            <p:ph type="ftr" idx="11"/>
          </p:nvPr>
        </p:nvSpPr>
        <p:spPr>
          <a:xfrm>
            <a:off x="539750" y="4695574"/>
            <a:ext cx="4946700" cy="2865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sz="650" cap="none">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solidFill>
                <a:srgbClr val="000000"/>
              </a:solidFill>
            </a:endParaRPr>
          </a:p>
        </p:txBody>
      </p:sp>
      <p:sp>
        <p:nvSpPr>
          <p:cNvPr id="364" name="Google Shape;364;p66"/>
          <p:cNvSpPr txBox="1">
            <a:spLocks noGrp="1"/>
          </p:cNvSpPr>
          <p:nvPr>
            <p:ph type="body" idx="1"/>
          </p:nvPr>
        </p:nvSpPr>
        <p:spPr>
          <a:xfrm>
            <a:off x="539750" y="953185"/>
            <a:ext cx="4946700" cy="35268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95427555"/>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Overskrift, innhold m/ stort bilde høyre">
  <p:cSld name="Overskrift, innhold m/ stort bilde høyre">
    <p:spTree>
      <p:nvGrpSpPr>
        <p:cNvPr id="1" name="Shape 365"/>
        <p:cNvGrpSpPr/>
        <p:nvPr/>
      </p:nvGrpSpPr>
      <p:grpSpPr>
        <a:xfrm>
          <a:off x="0" y="0"/>
          <a:ext cx="0" cy="0"/>
          <a:chOff x="0" y="0"/>
          <a:chExt cx="0" cy="0"/>
        </a:xfrm>
      </p:grpSpPr>
      <p:sp>
        <p:nvSpPr>
          <p:cNvPr id="366" name="Google Shape;366;p67"/>
          <p:cNvSpPr txBox="1">
            <a:spLocks noGrp="1"/>
          </p:cNvSpPr>
          <p:nvPr>
            <p:ph type="title"/>
          </p:nvPr>
        </p:nvSpPr>
        <p:spPr>
          <a:xfrm>
            <a:off x="539750" y="339621"/>
            <a:ext cx="2163900" cy="8670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chemeClr val="dk2"/>
              </a:buClr>
              <a:buSzPts val="2600"/>
              <a:buFont typeface="Arial"/>
              <a:buNone/>
              <a:defRPr sz="2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367" name="Google Shape;367;p67"/>
          <p:cNvGrpSpPr/>
          <p:nvPr/>
        </p:nvGrpSpPr>
        <p:grpSpPr>
          <a:xfrm>
            <a:off x="7483197" y="4563267"/>
            <a:ext cx="1660800" cy="580326"/>
            <a:chOff x="7483195" y="4564636"/>
            <a:chExt cx="1660800" cy="580500"/>
          </a:xfrm>
        </p:grpSpPr>
        <p:sp>
          <p:nvSpPr>
            <p:cNvPr id="368" name="Google Shape;368;p67"/>
            <p:cNvSpPr/>
            <p:nvPr/>
          </p:nvSpPr>
          <p:spPr>
            <a:xfrm flipH="1">
              <a:off x="7483195" y="4564636"/>
              <a:ext cx="1660800" cy="580500"/>
            </a:xfrm>
            <a:prstGeom prst="snip1Rect">
              <a:avLst>
                <a:gd name="adj" fmla="val 50000"/>
              </a:avLst>
            </a:prstGeom>
            <a:solidFill>
              <a:schemeClr val="lt1"/>
            </a:solidFill>
            <a:ln>
              <a:noFill/>
            </a:ln>
          </p:spPr>
          <p:txBody>
            <a:bodyPr spcFirstLastPara="1" wrap="square" lIns="91425" tIns="45700" rIns="91425" bIns="45700" anchor="ctr" anchorCtr="0">
              <a:noAutofit/>
            </a:bodyPr>
            <a:lstStyle/>
            <a:p>
              <a:pPr algn="ctr"/>
              <a:endParaRPr sz="1800">
                <a:solidFill>
                  <a:srgbClr val="FFFFFF"/>
                </a:solidFill>
              </a:endParaRPr>
            </a:p>
          </p:txBody>
        </p:sp>
        <p:pic>
          <p:nvPicPr>
            <p:cNvPr id="369" name="Google Shape;369;p67"/>
            <p:cNvPicPr preferRelativeResize="0"/>
            <p:nvPr/>
          </p:nvPicPr>
          <p:blipFill rotWithShape="1">
            <a:blip r:embed="rId2">
              <a:alphaModFix/>
            </a:blip>
            <a:srcRect/>
            <a:stretch/>
          </p:blipFill>
          <p:spPr>
            <a:xfrm>
              <a:off x="7920000" y="4680101"/>
              <a:ext cx="871187" cy="312857"/>
            </a:xfrm>
            <a:prstGeom prst="rect">
              <a:avLst/>
            </a:prstGeom>
            <a:noFill/>
            <a:ln>
              <a:noFill/>
            </a:ln>
          </p:spPr>
        </p:pic>
      </p:grpSp>
      <p:sp>
        <p:nvSpPr>
          <p:cNvPr id="370" name="Google Shape;370;p67"/>
          <p:cNvSpPr>
            <a:spLocks noGrp="1"/>
          </p:cNvSpPr>
          <p:nvPr>
            <p:ph type="pic" idx="2"/>
          </p:nvPr>
        </p:nvSpPr>
        <p:spPr>
          <a:xfrm>
            <a:off x="3024189" y="0"/>
            <a:ext cx="6119700" cy="5143500"/>
          </a:xfrm>
          <a:prstGeom prst="rect">
            <a:avLst/>
          </a:prstGeom>
          <a:noFill/>
          <a:ln>
            <a:noFill/>
          </a:ln>
        </p:spPr>
        <p:txBody>
          <a:bodyPr spcFirstLastPara="1" wrap="square" lIns="0" tIns="0" rIns="0" bIns="0" anchor="ctr" anchorCtr="0">
            <a:noAutofit/>
          </a:bodyPr>
          <a:lstStyle>
            <a:lvl1pPr marR="0" lvl="0" algn="ctr" rtl="0">
              <a:lnSpc>
                <a:spcPct val="100000"/>
              </a:lnSpc>
              <a:spcBef>
                <a:spcPts val="600"/>
              </a:spcBef>
              <a:spcAft>
                <a:spcPts val="0"/>
              </a:spcAft>
              <a:buClr>
                <a:schemeClr val="accent1"/>
              </a:buClr>
              <a:buSzPts val="1600"/>
              <a:buFont typeface="Arial"/>
              <a:buNone/>
              <a:defRPr sz="1600" b="0" i="0" u="none" strike="noStrike" cap="none">
                <a:solidFill>
                  <a:schemeClr val="dk1"/>
                </a:solidFill>
                <a:latin typeface="Arial"/>
                <a:ea typeface="Arial"/>
                <a:cs typeface="Arial"/>
                <a:sym typeface="Arial"/>
              </a:defRPr>
            </a:lvl1pPr>
            <a:lvl2pPr marR="0" lvl="1" algn="l" rtl="0">
              <a:spcBef>
                <a:spcPts val="600"/>
              </a:spcBef>
              <a:spcAft>
                <a:spcPts val="0"/>
              </a:spcAft>
              <a:buClr>
                <a:schemeClr val="accent1"/>
              </a:buClr>
              <a:buSzPts val="1400"/>
              <a:buFont typeface="Arial"/>
              <a:buChar char="•"/>
              <a:defRPr sz="1400" b="0" i="0" u="none" strike="noStrike" cap="none">
                <a:solidFill>
                  <a:schemeClr val="dk1"/>
                </a:solidFill>
                <a:latin typeface="Arial"/>
                <a:ea typeface="Arial"/>
                <a:cs typeface="Arial"/>
                <a:sym typeface="Arial"/>
              </a:defRPr>
            </a:lvl2pPr>
            <a:lvl3pPr marR="0" lvl="2" algn="l" rtl="0">
              <a:spcBef>
                <a:spcPts val="600"/>
              </a:spcBef>
              <a:spcAft>
                <a:spcPts val="0"/>
              </a:spcAft>
              <a:buClr>
                <a:schemeClr val="accent1"/>
              </a:buClr>
              <a:buSzPts val="1200"/>
              <a:buFont typeface="Arial"/>
              <a:buChar char="•"/>
              <a:defRPr sz="1200" b="0" i="0" u="none" strike="noStrike" cap="none">
                <a:solidFill>
                  <a:schemeClr val="dk1"/>
                </a:solidFill>
                <a:latin typeface="Arial"/>
                <a:ea typeface="Arial"/>
                <a:cs typeface="Arial"/>
                <a:sym typeface="Arial"/>
              </a:defRPr>
            </a:lvl3pPr>
            <a:lvl4pPr marR="0" lvl="3" algn="l" rtl="0">
              <a:spcBef>
                <a:spcPts val="600"/>
              </a:spcBef>
              <a:spcAft>
                <a:spcPts val="0"/>
              </a:spcAft>
              <a:buClr>
                <a:schemeClr val="accent1"/>
              </a:buClr>
              <a:buSzPts val="1100"/>
              <a:buFont typeface="Arial"/>
              <a:buChar char="•"/>
              <a:defRPr sz="1100" b="0" i="0" u="none" strike="noStrike" cap="none">
                <a:solidFill>
                  <a:schemeClr val="dk1"/>
                </a:solidFill>
                <a:latin typeface="Arial"/>
                <a:ea typeface="Arial"/>
                <a:cs typeface="Arial"/>
                <a:sym typeface="Arial"/>
              </a:defRPr>
            </a:lvl4pPr>
            <a:lvl5pPr marR="0" lvl="4" algn="l" rtl="0">
              <a:spcBef>
                <a:spcPts val="60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5pPr>
            <a:lvl6pPr marR="0" lvl="5"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6pPr>
            <a:lvl7pPr marR="0" lvl="6"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7pPr>
            <a:lvl8pPr marR="0" lvl="7"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71" name="Google Shape;371;p67"/>
          <p:cNvSpPr txBox="1">
            <a:spLocks noGrp="1"/>
          </p:cNvSpPr>
          <p:nvPr>
            <p:ph type="ftr" idx="11"/>
          </p:nvPr>
        </p:nvSpPr>
        <p:spPr>
          <a:xfrm>
            <a:off x="539750" y="4695574"/>
            <a:ext cx="2163600" cy="2865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sz="650" cap="none">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solidFill>
                <a:srgbClr val="000000"/>
              </a:solidFill>
            </a:endParaRPr>
          </a:p>
        </p:txBody>
      </p:sp>
      <p:sp>
        <p:nvSpPr>
          <p:cNvPr id="372" name="Google Shape;372;p67"/>
          <p:cNvSpPr txBox="1">
            <a:spLocks noGrp="1"/>
          </p:cNvSpPr>
          <p:nvPr>
            <p:ph type="body" idx="1"/>
          </p:nvPr>
        </p:nvSpPr>
        <p:spPr>
          <a:xfrm>
            <a:off x="539750" y="1421964"/>
            <a:ext cx="2163900" cy="30582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301147"/>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overskrift, innhold m/ oppsummering venstre">
  <p:cSld name="overskrift, innhold m/ oppsummering venstre">
    <p:spTree>
      <p:nvGrpSpPr>
        <p:cNvPr id="1" name="Shape 373"/>
        <p:cNvGrpSpPr/>
        <p:nvPr/>
      </p:nvGrpSpPr>
      <p:grpSpPr>
        <a:xfrm>
          <a:off x="0" y="0"/>
          <a:ext cx="0" cy="0"/>
          <a:chOff x="0" y="0"/>
          <a:chExt cx="0" cy="0"/>
        </a:xfrm>
      </p:grpSpPr>
      <p:sp>
        <p:nvSpPr>
          <p:cNvPr id="374" name="Google Shape;374;p68"/>
          <p:cNvSpPr txBox="1">
            <a:spLocks noGrp="1"/>
          </p:cNvSpPr>
          <p:nvPr>
            <p:ph type="body" idx="1"/>
          </p:nvPr>
        </p:nvSpPr>
        <p:spPr>
          <a:xfrm>
            <a:off x="3513138" y="953796"/>
            <a:ext cx="5091000" cy="35262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375" name="Google Shape;375;p68"/>
          <p:cNvSpPr txBox="1">
            <a:spLocks noGrp="1"/>
          </p:cNvSpPr>
          <p:nvPr>
            <p:ph type="title"/>
          </p:nvPr>
        </p:nvSpPr>
        <p:spPr>
          <a:xfrm>
            <a:off x="3513667" y="339621"/>
            <a:ext cx="5090700" cy="432000"/>
          </a:xfrm>
          <a:prstGeom prst="rect">
            <a:avLst/>
          </a:prstGeom>
          <a:noFill/>
          <a:ln>
            <a:noFill/>
          </a:ln>
        </p:spPr>
        <p:txBody>
          <a:bodyPr spcFirstLastPara="1" wrap="square" lIns="0" tIns="0" rIns="0" bIns="0" anchor="t" anchorCtr="0">
            <a:noAutofit/>
          </a:bodyPr>
          <a:lstStyle>
            <a:lvl1pPr lvl="0" algn="l" rtl="0">
              <a:spcBef>
                <a:spcPts val="0"/>
              </a:spcBef>
              <a:spcAft>
                <a:spcPts val="0"/>
              </a:spcAft>
              <a:buClr>
                <a:schemeClr val="dk2"/>
              </a:buClr>
              <a:buSzPts val="2600"/>
              <a:buFont typeface="Arial"/>
              <a:buNone/>
              <a:defRPr sz="2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376" name="Google Shape;376;p68"/>
          <p:cNvGrpSpPr/>
          <p:nvPr/>
        </p:nvGrpSpPr>
        <p:grpSpPr>
          <a:xfrm>
            <a:off x="7483197" y="4563267"/>
            <a:ext cx="1660800" cy="580326"/>
            <a:chOff x="7483195" y="4564636"/>
            <a:chExt cx="1660800" cy="580500"/>
          </a:xfrm>
        </p:grpSpPr>
        <p:sp>
          <p:nvSpPr>
            <p:cNvPr id="377" name="Google Shape;377;p68"/>
            <p:cNvSpPr/>
            <p:nvPr/>
          </p:nvSpPr>
          <p:spPr>
            <a:xfrm flipH="1">
              <a:off x="7483195" y="4564636"/>
              <a:ext cx="1660800" cy="580500"/>
            </a:xfrm>
            <a:prstGeom prst="snip1Rect">
              <a:avLst>
                <a:gd name="adj" fmla="val 50000"/>
              </a:avLst>
            </a:prstGeom>
            <a:solidFill>
              <a:schemeClr val="lt1"/>
            </a:solidFill>
            <a:ln>
              <a:noFill/>
            </a:ln>
          </p:spPr>
          <p:txBody>
            <a:bodyPr spcFirstLastPara="1" wrap="square" lIns="91425" tIns="45700" rIns="91425" bIns="45700" anchor="ctr" anchorCtr="0">
              <a:noAutofit/>
            </a:bodyPr>
            <a:lstStyle/>
            <a:p>
              <a:pPr algn="ctr"/>
              <a:endParaRPr sz="1800">
                <a:solidFill>
                  <a:srgbClr val="FFFFFF"/>
                </a:solidFill>
              </a:endParaRPr>
            </a:p>
          </p:txBody>
        </p:sp>
        <p:pic>
          <p:nvPicPr>
            <p:cNvPr id="378" name="Google Shape;378;p68"/>
            <p:cNvPicPr preferRelativeResize="0"/>
            <p:nvPr/>
          </p:nvPicPr>
          <p:blipFill rotWithShape="1">
            <a:blip r:embed="rId2">
              <a:alphaModFix/>
            </a:blip>
            <a:srcRect/>
            <a:stretch/>
          </p:blipFill>
          <p:spPr>
            <a:xfrm>
              <a:off x="7920000" y="4680101"/>
              <a:ext cx="871187" cy="312857"/>
            </a:xfrm>
            <a:prstGeom prst="rect">
              <a:avLst/>
            </a:prstGeom>
            <a:noFill/>
            <a:ln>
              <a:noFill/>
            </a:ln>
          </p:spPr>
        </p:pic>
      </p:grpSp>
      <p:sp>
        <p:nvSpPr>
          <p:cNvPr id="379" name="Google Shape;379;p68"/>
          <p:cNvSpPr txBox="1">
            <a:spLocks noGrp="1"/>
          </p:cNvSpPr>
          <p:nvPr>
            <p:ph type="ftr" idx="11"/>
          </p:nvPr>
        </p:nvSpPr>
        <p:spPr>
          <a:xfrm>
            <a:off x="539750" y="4695574"/>
            <a:ext cx="6840300" cy="2865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sz="650" cap="none">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solidFill>
                <a:srgbClr val="000000"/>
              </a:solidFill>
            </a:endParaRPr>
          </a:p>
        </p:txBody>
      </p:sp>
      <p:sp>
        <p:nvSpPr>
          <p:cNvPr id="380" name="Google Shape;380;p68"/>
          <p:cNvSpPr txBox="1">
            <a:spLocks noGrp="1"/>
          </p:cNvSpPr>
          <p:nvPr>
            <p:ph type="body" idx="2"/>
          </p:nvPr>
        </p:nvSpPr>
        <p:spPr>
          <a:xfrm>
            <a:off x="539750" y="339621"/>
            <a:ext cx="2484300" cy="41406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334025799"/>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ammenligning, to kolonner">
  <p:cSld name="sammenligning, to kolonner">
    <p:spTree>
      <p:nvGrpSpPr>
        <p:cNvPr id="1" name="Shape 381"/>
        <p:cNvGrpSpPr/>
        <p:nvPr/>
      </p:nvGrpSpPr>
      <p:grpSpPr>
        <a:xfrm>
          <a:off x="0" y="0"/>
          <a:ext cx="0" cy="0"/>
          <a:chOff x="0" y="0"/>
          <a:chExt cx="0" cy="0"/>
        </a:xfrm>
      </p:grpSpPr>
      <p:sp>
        <p:nvSpPr>
          <p:cNvPr id="382" name="Google Shape;382;p69"/>
          <p:cNvSpPr txBox="1">
            <a:spLocks noGrp="1"/>
          </p:cNvSpPr>
          <p:nvPr>
            <p:ph type="title"/>
          </p:nvPr>
        </p:nvSpPr>
        <p:spPr>
          <a:xfrm>
            <a:off x="539750" y="339621"/>
            <a:ext cx="8064600" cy="432000"/>
          </a:xfrm>
          <a:prstGeom prst="rect">
            <a:avLst/>
          </a:prstGeom>
          <a:noFill/>
          <a:ln>
            <a:noFill/>
          </a:ln>
        </p:spPr>
        <p:txBody>
          <a:bodyPr spcFirstLastPara="1" wrap="square" lIns="0" tIns="0" rIns="0" bIns="0" anchor="t" anchorCtr="0">
            <a:noAutofit/>
          </a:bodyPr>
          <a:lstStyle>
            <a:lvl1pPr lvl="0" algn="l" rtl="0">
              <a:spcBef>
                <a:spcPts val="0"/>
              </a:spcBef>
              <a:spcAft>
                <a:spcPts val="0"/>
              </a:spcAft>
              <a:buClr>
                <a:schemeClr val="dk2"/>
              </a:buClr>
              <a:buSzPts val="2600"/>
              <a:buFont typeface="Aria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83" name="Google Shape;383;p69"/>
          <p:cNvSpPr txBox="1">
            <a:spLocks noGrp="1"/>
          </p:cNvSpPr>
          <p:nvPr>
            <p:ph type="ftr" idx="11"/>
          </p:nvPr>
        </p:nvSpPr>
        <p:spPr>
          <a:xfrm>
            <a:off x="539750" y="4695574"/>
            <a:ext cx="6840300" cy="2865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sz="650" cap="none">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solidFill>
                <a:srgbClr val="000000"/>
              </a:solidFill>
            </a:endParaRPr>
          </a:p>
        </p:txBody>
      </p:sp>
      <p:sp>
        <p:nvSpPr>
          <p:cNvPr id="384" name="Google Shape;384;p69"/>
          <p:cNvSpPr txBox="1">
            <a:spLocks noGrp="1"/>
          </p:cNvSpPr>
          <p:nvPr>
            <p:ph type="body" idx="1"/>
          </p:nvPr>
        </p:nvSpPr>
        <p:spPr>
          <a:xfrm>
            <a:off x="539750" y="953222"/>
            <a:ext cx="3744900" cy="35268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385" name="Google Shape;385;p69"/>
          <p:cNvSpPr txBox="1">
            <a:spLocks noGrp="1"/>
          </p:cNvSpPr>
          <p:nvPr>
            <p:ph type="body" idx="2"/>
          </p:nvPr>
        </p:nvSpPr>
        <p:spPr>
          <a:xfrm>
            <a:off x="4860925" y="953222"/>
            <a:ext cx="3743400" cy="35268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622785136"/>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ammenligning, to kolonner med undertittel">
  <p:cSld name="sammenligning, to kolonner med undertittel">
    <p:spTree>
      <p:nvGrpSpPr>
        <p:cNvPr id="1" name="Shape 386"/>
        <p:cNvGrpSpPr/>
        <p:nvPr/>
      </p:nvGrpSpPr>
      <p:grpSpPr>
        <a:xfrm>
          <a:off x="0" y="0"/>
          <a:ext cx="0" cy="0"/>
          <a:chOff x="0" y="0"/>
          <a:chExt cx="0" cy="0"/>
        </a:xfrm>
      </p:grpSpPr>
      <p:sp>
        <p:nvSpPr>
          <p:cNvPr id="387" name="Google Shape;387;p70"/>
          <p:cNvSpPr txBox="1">
            <a:spLocks noGrp="1"/>
          </p:cNvSpPr>
          <p:nvPr>
            <p:ph type="body" idx="1"/>
          </p:nvPr>
        </p:nvSpPr>
        <p:spPr>
          <a:xfrm>
            <a:off x="539750" y="932115"/>
            <a:ext cx="3744300" cy="306600"/>
          </a:xfrm>
          <a:prstGeom prst="rect">
            <a:avLst/>
          </a:prstGeom>
          <a:noFill/>
          <a:ln>
            <a:noFill/>
          </a:ln>
        </p:spPr>
        <p:txBody>
          <a:bodyPr spcFirstLastPara="1" wrap="square" lIns="0" tIns="0" rIns="0" bIns="0" anchor="b" anchorCtr="0">
            <a:noAutofit/>
          </a:bodyPr>
          <a:lstStyle>
            <a:lvl1pPr marL="457200" lvl="0" indent="-228600" algn="l" rtl="0">
              <a:lnSpc>
                <a:spcPct val="100000"/>
              </a:lnSpc>
              <a:spcBef>
                <a:spcPts val="600"/>
              </a:spcBef>
              <a:spcAft>
                <a:spcPts val="0"/>
              </a:spcAft>
              <a:buSzPts val="1600"/>
              <a:buNone/>
              <a:defRPr sz="1600" b="0">
                <a:solidFill>
                  <a:schemeClr val="dk2"/>
                </a:solidFill>
              </a:defRPr>
            </a:lvl1pPr>
            <a:lvl2pPr marL="914400" lvl="1" indent="-228600" algn="l" rtl="0">
              <a:spcBef>
                <a:spcPts val="600"/>
              </a:spcBef>
              <a:spcAft>
                <a:spcPts val="0"/>
              </a:spcAft>
              <a:buSzPts val="2000"/>
              <a:buNone/>
              <a:defRPr sz="2000" b="1"/>
            </a:lvl2pPr>
            <a:lvl3pPr marL="1371600" lvl="2" indent="-228600" algn="l" rtl="0">
              <a:spcBef>
                <a:spcPts val="600"/>
              </a:spcBef>
              <a:spcAft>
                <a:spcPts val="0"/>
              </a:spcAft>
              <a:buSzPts val="1800"/>
              <a:buNone/>
              <a:defRPr sz="1800" b="1"/>
            </a:lvl3pPr>
            <a:lvl4pPr marL="1828800" lvl="3" indent="-228600" algn="l" rtl="0">
              <a:spcBef>
                <a:spcPts val="600"/>
              </a:spcBef>
              <a:spcAft>
                <a:spcPts val="0"/>
              </a:spcAft>
              <a:buSzPts val="1600"/>
              <a:buNone/>
              <a:defRPr sz="1600" b="1"/>
            </a:lvl4pPr>
            <a:lvl5pPr marL="2286000" lvl="4" indent="-228600" algn="l" rtl="0">
              <a:spcBef>
                <a:spcPts val="600"/>
              </a:spcBef>
              <a:spcAft>
                <a:spcPts val="0"/>
              </a:spcAft>
              <a:buSzPts val="1600"/>
              <a:buNone/>
              <a:defRPr sz="1600" b="1"/>
            </a:lvl5pPr>
            <a:lvl6pPr marL="2743200" lvl="5" indent="-228600" algn="l" rtl="0">
              <a:spcBef>
                <a:spcPts val="320"/>
              </a:spcBef>
              <a:spcAft>
                <a:spcPts val="0"/>
              </a:spcAft>
              <a:buSzPts val="1600"/>
              <a:buNone/>
              <a:defRPr sz="1600" b="1"/>
            </a:lvl6pPr>
            <a:lvl7pPr marL="3200400" lvl="6" indent="-228600" algn="l" rtl="0">
              <a:spcBef>
                <a:spcPts val="320"/>
              </a:spcBef>
              <a:spcAft>
                <a:spcPts val="0"/>
              </a:spcAft>
              <a:buSzPts val="1600"/>
              <a:buNone/>
              <a:defRPr sz="1600" b="1"/>
            </a:lvl7pPr>
            <a:lvl8pPr marL="3657600" lvl="7" indent="-228600" algn="l" rtl="0">
              <a:spcBef>
                <a:spcPts val="320"/>
              </a:spcBef>
              <a:spcAft>
                <a:spcPts val="0"/>
              </a:spcAft>
              <a:buSzPts val="1600"/>
              <a:buNone/>
              <a:defRPr sz="1600" b="1"/>
            </a:lvl8pPr>
            <a:lvl9pPr marL="4114800" lvl="8" indent="-228600" algn="l" rtl="0">
              <a:spcBef>
                <a:spcPts val="320"/>
              </a:spcBef>
              <a:spcAft>
                <a:spcPts val="0"/>
              </a:spcAft>
              <a:buClr>
                <a:schemeClr val="dk1"/>
              </a:buClr>
              <a:buSzPts val="1600"/>
              <a:buNone/>
              <a:defRPr sz="1600" b="1"/>
            </a:lvl9pPr>
          </a:lstStyle>
          <a:p>
            <a:endParaRPr/>
          </a:p>
        </p:txBody>
      </p:sp>
      <p:sp>
        <p:nvSpPr>
          <p:cNvPr id="388" name="Google Shape;388;p70"/>
          <p:cNvSpPr txBox="1">
            <a:spLocks noGrp="1"/>
          </p:cNvSpPr>
          <p:nvPr>
            <p:ph type="body" idx="2"/>
          </p:nvPr>
        </p:nvSpPr>
        <p:spPr>
          <a:xfrm>
            <a:off x="4863270" y="931467"/>
            <a:ext cx="3741000" cy="306600"/>
          </a:xfrm>
          <a:prstGeom prst="rect">
            <a:avLst/>
          </a:prstGeom>
          <a:noFill/>
          <a:ln>
            <a:noFill/>
          </a:ln>
        </p:spPr>
        <p:txBody>
          <a:bodyPr spcFirstLastPara="1" wrap="square" lIns="0" tIns="0" rIns="0" bIns="0" anchor="b" anchorCtr="0">
            <a:noAutofit/>
          </a:bodyPr>
          <a:lstStyle>
            <a:lvl1pPr marL="457200" lvl="0" indent="-228600" algn="l" rtl="0">
              <a:lnSpc>
                <a:spcPct val="100000"/>
              </a:lnSpc>
              <a:spcBef>
                <a:spcPts val="600"/>
              </a:spcBef>
              <a:spcAft>
                <a:spcPts val="0"/>
              </a:spcAft>
              <a:buSzPts val="1600"/>
              <a:buNone/>
              <a:defRPr sz="1600" b="0">
                <a:solidFill>
                  <a:schemeClr val="dk2"/>
                </a:solidFill>
              </a:defRPr>
            </a:lvl1pPr>
            <a:lvl2pPr marL="914400" lvl="1" indent="-228600" algn="l" rtl="0">
              <a:spcBef>
                <a:spcPts val="600"/>
              </a:spcBef>
              <a:spcAft>
                <a:spcPts val="0"/>
              </a:spcAft>
              <a:buSzPts val="2000"/>
              <a:buNone/>
              <a:defRPr sz="2000" b="1"/>
            </a:lvl2pPr>
            <a:lvl3pPr marL="1371600" lvl="2" indent="-228600" algn="l" rtl="0">
              <a:spcBef>
                <a:spcPts val="600"/>
              </a:spcBef>
              <a:spcAft>
                <a:spcPts val="0"/>
              </a:spcAft>
              <a:buSzPts val="1800"/>
              <a:buNone/>
              <a:defRPr sz="1800" b="1"/>
            </a:lvl3pPr>
            <a:lvl4pPr marL="1828800" lvl="3" indent="-228600" algn="l" rtl="0">
              <a:spcBef>
                <a:spcPts val="600"/>
              </a:spcBef>
              <a:spcAft>
                <a:spcPts val="0"/>
              </a:spcAft>
              <a:buSzPts val="1600"/>
              <a:buNone/>
              <a:defRPr sz="1600" b="1"/>
            </a:lvl4pPr>
            <a:lvl5pPr marL="2286000" lvl="4" indent="-228600" algn="l" rtl="0">
              <a:spcBef>
                <a:spcPts val="600"/>
              </a:spcBef>
              <a:spcAft>
                <a:spcPts val="0"/>
              </a:spcAft>
              <a:buSzPts val="1600"/>
              <a:buNone/>
              <a:defRPr sz="1600" b="1"/>
            </a:lvl5pPr>
            <a:lvl6pPr marL="2743200" lvl="5" indent="-228600" algn="l" rtl="0">
              <a:spcBef>
                <a:spcPts val="320"/>
              </a:spcBef>
              <a:spcAft>
                <a:spcPts val="0"/>
              </a:spcAft>
              <a:buSzPts val="1600"/>
              <a:buNone/>
              <a:defRPr sz="1600" b="1"/>
            </a:lvl6pPr>
            <a:lvl7pPr marL="3200400" lvl="6" indent="-228600" algn="l" rtl="0">
              <a:spcBef>
                <a:spcPts val="320"/>
              </a:spcBef>
              <a:spcAft>
                <a:spcPts val="0"/>
              </a:spcAft>
              <a:buSzPts val="1600"/>
              <a:buNone/>
              <a:defRPr sz="1600" b="1"/>
            </a:lvl7pPr>
            <a:lvl8pPr marL="3657600" lvl="7" indent="-228600" algn="l" rtl="0">
              <a:spcBef>
                <a:spcPts val="320"/>
              </a:spcBef>
              <a:spcAft>
                <a:spcPts val="0"/>
              </a:spcAft>
              <a:buSzPts val="1600"/>
              <a:buNone/>
              <a:defRPr sz="1600" b="1"/>
            </a:lvl8pPr>
            <a:lvl9pPr marL="4114800" lvl="8" indent="-228600" algn="l" rtl="0">
              <a:spcBef>
                <a:spcPts val="320"/>
              </a:spcBef>
              <a:spcAft>
                <a:spcPts val="0"/>
              </a:spcAft>
              <a:buClr>
                <a:schemeClr val="dk1"/>
              </a:buClr>
              <a:buSzPts val="1600"/>
              <a:buNone/>
              <a:defRPr sz="1600" b="1"/>
            </a:lvl9pPr>
          </a:lstStyle>
          <a:p>
            <a:endParaRPr/>
          </a:p>
        </p:txBody>
      </p:sp>
      <p:sp>
        <p:nvSpPr>
          <p:cNvPr id="389" name="Google Shape;389;p70"/>
          <p:cNvSpPr txBox="1">
            <a:spLocks noGrp="1"/>
          </p:cNvSpPr>
          <p:nvPr>
            <p:ph type="title"/>
          </p:nvPr>
        </p:nvSpPr>
        <p:spPr>
          <a:xfrm>
            <a:off x="539750" y="339621"/>
            <a:ext cx="8064600" cy="432000"/>
          </a:xfrm>
          <a:prstGeom prst="rect">
            <a:avLst/>
          </a:prstGeom>
          <a:noFill/>
          <a:ln>
            <a:noFill/>
          </a:ln>
        </p:spPr>
        <p:txBody>
          <a:bodyPr spcFirstLastPara="1" wrap="square" lIns="0" tIns="0" rIns="0" bIns="0" anchor="t" anchorCtr="0">
            <a:noAutofit/>
          </a:bodyPr>
          <a:lstStyle>
            <a:lvl1pPr lvl="0" algn="l" rtl="0">
              <a:spcBef>
                <a:spcPts val="0"/>
              </a:spcBef>
              <a:spcAft>
                <a:spcPts val="0"/>
              </a:spcAft>
              <a:buClr>
                <a:schemeClr val="dk2"/>
              </a:buClr>
              <a:buSzPts val="2600"/>
              <a:buFont typeface="Aria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90" name="Google Shape;390;p70"/>
          <p:cNvSpPr txBox="1">
            <a:spLocks noGrp="1"/>
          </p:cNvSpPr>
          <p:nvPr>
            <p:ph type="ftr" idx="11"/>
          </p:nvPr>
        </p:nvSpPr>
        <p:spPr>
          <a:xfrm>
            <a:off x="539750" y="4695574"/>
            <a:ext cx="6840300" cy="2865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sz="650" cap="none">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solidFill>
                <a:srgbClr val="000000"/>
              </a:solidFill>
            </a:endParaRPr>
          </a:p>
        </p:txBody>
      </p:sp>
      <p:sp>
        <p:nvSpPr>
          <p:cNvPr id="391" name="Google Shape;391;p70"/>
          <p:cNvSpPr txBox="1">
            <a:spLocks noGrp="1"/>
          </p:cNvSpPr>
          <p:nvPr>
            <p:ph type="body" idx="3"/>
          </p:nvPr>
        </p:nvSpPr>
        <p:spPr>
          <a:xfrm>
            <a:off x="539750" y="1385090"/>
            <a:ext cx="3744900" cy="30951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392" name="Google Shape;392;p70"/>
          <p:cNvSpPr txBox="1">
            <a:spLocks noGrp="1"/>
          </p:cNvSpPr>
          <p:nvPr>
            <p:ph type="body" idx="4"/>
          </p:nvPr>
        </p:nvSpPr>
        <p:spPr>
          <a:xfrm>
            <a:off x="4860851" y="1385464"/>
            <a:ext cx="3743400" cy="30948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74946120"/>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ammenligning, tre kolonner med undertittel">
  <p:cSld name="sammenligning, tre kolonner med undertittel">
    <p:spTree>
      <p:nvGrpSpPr>
        <p:cNvPr id="1" name="Shape 393"/>
        <p:cNvGrpSpPr/>
        <p:nvPr/>
      </p:nvGrpSpPr>
      <p:grpSpPr>
        <a:xfrm>
          <a:off x="0" y="0"/>
          <a:ext cx="0" cy="0"/>
          <a:chOff x="0" y="0"/>
          <a:chExt cx="0" cy="0"/>
        </a:xfrm>
      </p:grpSpPr>
      <p:sp>
        <p:nvSpPr>
          <p:cNvPr id="394" name="Google Shape;394;p71"/>
          <p:cNvSpPr txBox="1">
            <a:spLocks noGrp="1"/>
          </p:cNvSpPr>
          <p:nvPr>
            <p:ph type="body" idx="1"/>
          </p:nvPr>
        </p:nvSpPr>
        <p:spPr>
          <a:xfrm>
            <a:off x="539751" y="932115"/>
            <a:ext cx="2484300" cy="306600"/>
          </a:xfrm>
          <a:prstGeom prst="rect">
            <a:avLst/>
          </a:prstGeom>
          <a:noFill/>
          <a:ln>
            <a:noFill/>
          </a:ln>
        </p:spPr>
        <p:txBody>
          <a:bodyPr spcFirstLastPara="1" wrap="square" lIns="0" tIns="0" rIns="0" bIns="0" anchor="b" anchorCtr="0">
            <a:noAutofit/>
          </a:bodyPr>
          <a:lstStyle>
            <a:lvl1pPr marL="457200" lvl="0" indent="-228600" algn="l" rtl="0">
              <a:lnSpc>
                <a:spcPct val="100000"/>
              </a:lnSpc>
              <a:spcBef>
                <a:spcPts val="600"/>
              </a:spcBef>
              <a:spcAft>
                <a:spcPts val="0"/>
              </a:spcAft>
              <a:buSzPts val="1600"/>
              <a:buNone/>
              <a:defRPr sz="1600" b="0">
                <a:solidFill>
                  <a:schemeClr val="dk2"/>
                </a:solidFill>
              </a:defRPr>
            </a:lvl1pPr>
            <a:lvl2pPr marL="914400" lvl="1" indent="-228600" algn="l" rtl="0">
              <a:spcBef>
                <a:spcPts val="600"/>
              </a:spcBef>
              <a:spcAft>
                <a:spcPts val="0"/>
              </a:spcAft>
              <a:buSzPts val="2000"/>
              <a:buNone/>
              <a:defRPr sz="2000" b="1"/>
            </a:lvl2pPr>
            <a:lvl3pPr marL="1371600" lvl="2" indent="-228600" algn="l" rtl="0">
              <a:spcBef>
                <a:spcPts val="600"/>
              </a:spcBef>
              <a:spcAft>
                <a:spcPts val="0"/>
              </a:spcAft>
              <a:buSzPts val="1800"/>
              <a:buNone/>
              <a:defRPr sz="1800" b="1"/>
            </a:lvl3pPr>
            <a:lvl4pPr marL="1828800" lvl="3" indent="-228600" algn="l" rtl="0">
              <a:spcBef>
                <a:spcPts val="600"/>
              </a:spcBef>
              <a:spcAft>
                <a:spcPts val="0"/>
              </a:spcAft>
              <a:buSzPts val="1600"/>
              <a:buNone/>
              <a:defRPr sz="1600" b="1"/>
            </a:lvl4pPr>
            <a:lvl5pPr marL="2286000" lvl="4" indent="-228600" algn="l" rtl="0">
              <a:spcBef>
                <a:spcPts val="600"/>
              </a:spcBef>
              <a:spcAft>
                <a:spcPts val="0"/>
              </a:spcAft>
              <a:buSzPts val="1600"/>
              <a:buNone/>
              <a:defRPr sz="1600" b="1"/>
            </a:lvl5pPr>
            <a:lvl6pPr marL="2743200" lvl="5" indent="-228600" algn="l" rtl="0">
              <a:spcBef>
                <a:spcPts val="320"/>
              </a:spcBef>
              <a:spcAft>
                <a:spcPts val="0"/>
              </a:spcAft>
              <a:buSzPts val="1600"/>
              <a:buNone/>
              <a:defRPr sz="1600" b="1"/>
            </a:lvl6pPr>
            <a:lvl7pPr marL="3200400" lvl="6" indent="-228600" algn="l" rtl="0">
              <a:spcBef>
                <a:spcPts val="320"/>
              </a:spcBef>
              <a:spcAft>
                <a:spcPts val="0"/>
              </a:spcAft>
              <a:buSzPts val="1600"/>
              <a:buNone/>
              <a:defRPr sz="1600" b="1"/>
            </a:lvl7pPr>
            <a:lvl8pPr marL="3657600" lvl="7" indent="-228600" algn="l" rtl="0">
              <a:spcBef>
                <a:spcPts val="320"/>
              </a:spcBef>
              <a:spcAft>
                <a:spcPts val="0"/>
              </a:spcAft>
              <a:buSzPts val="1600"/>
              <a:buNone/>
              <a:defRPr sz="1600" b="1"/>
            </a:lvl8pPr>
            <a:lvl9pPr marL="4114800" lvl="8" indent="-228600" algn="l" rtl="0">
              <a:spcBef>
                <a:spcPts val="320"/>
              </a:spcBef>
              <a:spcAft>
                <a:spcPts val="0"/>
              </a:spcAft>
              <a:buClr>
                <a:schemeClr val="dk1"/>
              </a:buClr>
              <a:buSzPts val="1600"/>
              <a:buNone/>
              <a:defRPr sz="1600" b="1"/>
            </a:lvl9pPr>
          </a:lstStyle>
          <a:p>
            <a:endParaRPr/>
          </a:p>
        </p:txBody>
      </p:sp>
      <p:sp>
        <p:nvSpPr>
          <p:cNvPr id="395" name="Google Shape;395;p71"/>
          <p:cNvSpPr txBox="1">
            <a:spLocks noGrp="1"/>
          </p:cNvSpPr>
          <p:nvPr>
            <p:ph type="title"/>
          </p:nvPr>
        </p:nvSpPr>
        <p:spPr>
          <a:xfrm>
            <a:off x="539750" y="339621"/>
            <a:ext cx="8064600" cy="432000"/>
          </a:xfrm>
          <a:prstGeom prst="rect">
            <a:avLst/>
          </a:prstGeom>
          <a:noFill/>
          <a:ln>
            <a:noFill/>
          </a:ln>
        </p:spPr>
        <p:txBody>
          <a:bodyPr spcFirstLastPara="1" wrap="square" lIns="0" tIns="0" rIns="0" bIns="0" anchor="t" anchorCtr="0">
            <a:noAutofit/>
          </a:bodyPr>
          <a:lstStyle>
            <a:lvl1pPr lvl="0" algn="l" rtl="0">
              <a:spcBef>
                <a:spcPts val="0"/>
              </a:spcBef>
              <a:spcAft>
                <a:spcPts val="0"/>
              </a:spcAft>
              <a:buClr>
                <a:schemeClr val="dk2"/>
              </a:buClr>
              <a:buSzPts val="2600"/>
              <a:buFont typeface="Aria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96" name="Google Shape;396;p71"/>
          <p:cNvSpPr txBox="1">
            <a:spLocks noGrp="1"/>
          </p:cNvSpPr>
          <p:nvPr>
            <p:ph type="body" idx="2"/>
          </p:nvPr>
        </p:nvSpPr>
        <p:spPr>
          <a:xfrm>
            <a:off x="6048375" y="932115"/>
            <a:ext cx="2556000" cy="306600"/>
          </a:xfrm>
          <a:prstGeom prst="rect">
            <a:avLst/>
          </a:prstGeom>
          <a:noFill/>
          <a:ln>
            <a:noFill/>
          </a:ln>
        </p:spPr>
        <p:txBody>
          <a:bodyPr spcFirstLastPara="1" wrap="square" lIns="0" tIns="0" rIns="0" bIns="0" anchor="b" anchorCtr="0">
            <a:noAutofit/>
          </a:bodyPr>
          <a:lstStyle>
            <a:lvl1pPr marL="457200" lvl="0" indent="-228600" algn="l" rtl="0">
              <a:lnSpc>
                <a:spcPct val="100000"/>
              </a:lnSpc>
              <a:spcBef>
                <a:spcPts val="600"/>
              </a:spcBef>
              <a:spcAft>
                <a:spcPts val="0"/>
              </a:spcAft>
              <a:buSzPts val="1600"/>
              <a:buNone/>
              <a:defRPr sz="1600" b="0">
                <a:solidFill>
                  <a:schemeClr val="dk2"/>
                </a:solidFill>
              </a:defRPr>
            </a:lvl1pPr>
            <a:lvl2pPr marL="914400" lvl="1" indent="-228600" algn="l" rtl="0">
              <a:spcBef>
                <a:spcPts val="600"/>
              </a:spcBef>
              <a:spcAft>
                <a:spcPts val="0"/>
              </a:spcAft>
              <a:buSzPts val="2000"/>
              <a:buNone/>
              <a:defRPr sz="2000" b="1"/>
            </a:lvl2pPr>
            <a:lvl3pPr marL="1371600" lvl="2" indent="-228600" algn="l" rtl="0">
              <a:spcBef>
                <a:spcPts val="600"/>
              </a:spcBef>
              <a:spcAft>
                <a:spcPts val="0"/>
              </a:spcAft>
              <a:buSzPts val="1800"/>
              <a:buNone/>
              <a:defRPr sz="1800" b="1"/>
            </a:lvl3pPr>
            <a:lvl4pPr marL="1828800" lvl="3" indent="-228600" algn="l" rtl="0">
              <a:spcBef>
                <a:spcPts val="600"/>
              </a:spcBef>
              <a:spcAft>
                <a:spcPts val="0"/>
              </a:spcAft>
              <a:buSzPts val="1600"/>
              <a:buNone/>
              <a:defRPr sz="1600" b="1"/>
            </a:lvl4pPr>
            <a:lvl5pPr marL="2286000" lvl="4" indent="-228600" algn="l" rtl="0">
              <a:spcBef>
                <a:spcPts val="600"/>
              </a:spcBef>
              <a:spcAft>
                <a:spcPts val="0"/>
              </a:spcAft>
              <a:buSzPts val="1600"/>
              <a:buNone/>
              <a:defRPr sz="1600" b="1"/>
            </a:lvl5pPr>
            <a:lvl6pPr marL="2743200" lvl="5" indent="-228600" algn="l" rtl="0">
              <a:spcBef>
                <a:spcPts val="320"/>
              </a:spcBef>
              <a:spcAft>
                <a:spcPts val="0"/>
              </a:spcAft>
              <a:buSzPts val="1600"/>
              <a:buNone/>
              <a:defRPr sz="1600" b="1"/>
            </a:lvl6pPr>
            <a:lvl7pPr marL="3200400" lvl="6" indent="-228600" algn="l" rtl="0">
              <a:spcBef>
                <a:spcPts val="320"/>
              </a:spcBef>
              <a:spcAft>
                <a:spcPts val="0"/>
              </a:spcAft>
              <a:buSzPts val="1600"/>
              <a:buNone/>
              <a:defRPr sz="1600" b="1"/>
            </a:lvl7pPr>
            <a:lvl8pPr marL="3657600" lvl="7" indent="-228600" algn="l" rtl="0">
              <a:spcBef>
                <a:spcPts val="320"/>
              </a:spcBef>
              <a:spcAft>
                <a:spcPts val="0"/>
              </a:spcAft>
              <a:buSzPts val="1600"/>
              <a:buNone/>
              <a:defRPr sz="1600" b="1"/>
            </a:lvl8pPr>
            <a:lvl9pPr marL="4114800" lvl="8" indent="-228600" algn="l" rtl="0">
              <a:spcBef>
                <a:spcPts val="320"/>
              </a:spcBef>
              <a:spcAft>
                <a:spcPts val="0"/>
              </a:spcAft>
              <a:buClr>
                <a:schemeClr val="dk1"/>
              </a:buClr>
              <a:buSzPts val="1600"/>
              <a:buNone/>
              <a:defRPr sz="1600" b="1"/>
            </a:lvl9pPr>
          </a:lstStyle>
          <a:p>
            <a:endParaRPr/>
          </a:p>
        </p:txBody>
      </p:sp>
      <p:sp>
        <p:nvSpPr>
          <p:cNvPr id="397" name="Google Shape;397;p71"/>
          <p:cNvSpPr txBox="1">
            <a:spLocks noGrp="1"/>
          </p:cNvSpPr>
          <p:nvPr>
            <p:ph type="body" idx="3"/>
          </p:nvPr>
        </p:nvSpPr>
        <p:spPr>
          <a:xfrm>
            <a:off x="3294063" y="932115"/>
            <a:ext cx="2484300" cy="306600"/>
          </a:xfrm>
          <a:prstGeom prst="rect">
            <a:avLst/>
          </a:prstGeom>
          <a:noFill/>
          <a:ln>
            <a:noFill/>
          </a:ln>
        </p:spPr>
        <p:txBody>
          <a:bodyPr spcFirstLastPara="1" wrap="square" lIns="0" tIns="0" rIns="0" bIns="0" anchor="b" anchorCtr="0">
            <a:noAutofit/>
          </a:bodyPr>
          <a:lstStyle>
            <a:lvl1pPr marL="457200" lvl="0" indent="-228600" algn="l" rtl="0">
              <a:lnSpc>
                <a:spcPct val="100000"/>
              </a:lnSpc>
              <a:spcBef>
                <a:spcPts val="600"/>
              </a:spcBef>
              <a:spcAft>
                <a:spcPts val="0"/>
              </a:spcAft>
              <a:buSzPts val="1600"/>
              <a:buNone/>
              <a:defRPr sz="1600" b="0" i="0">
                <a:solidFill>
                  <a:schemeClr val="dk2"/>
                </a:solidFill>
              </a:defRPr>
            </a:lvl1pPr>
            <a:lvl2pPr marL="914400" lvl="1" indent="-228600" algn="l" rtl="0">
              <a:spcBef>
                <a:spcPts val="600"/>
              </a:spcBef>
              <a:spcAft>
                <a:spcPts val="0"/>
              </a:spcAft>
              <a:buSzPts val="2000"/>
              <a:buNone/>
              <a:defRPr sz="2000" b="1"/>
            </a:lvl2pPr>
            <a:lvl3pPr marL="1371600" lvl="2" indent="-228600" algn="l" rtl="0">
              <a:spcBef>
                <a:spcPts val="600"/>
              </a:spcBef>
              <a:spcAft>
                <a:spcPts val="0"/>
              </a:spcAft>
              <a:buSzPts val="1800"/>
              <a:buNone/>
              <a:defRPr sz="1800" b="1"/>
            </a:lvl3pPr>
            <a:lvl4pPr marL="1828800" lvl="3" indent="-228600" algn="l" rtl="0">
              <a:spcBef>
                <a:spcPts val="600"/>
              </a:spcBef>
              <a:spcAft>
                <a:spcPts val="0"/>
              </a:spcAft>
              <a:buSzPts val="1600"/>
              <a:buNone/>
              <a:defRPr sz="1600" b="1"/>
            </a:lvl4pPr>
            <a:lvl5pPr marL="2286000" lvl="4" indent="-228600" algn="l" rtl="0">
              <a:spcBef>
                <a:spcPts val="600"/>
              </a:spcBef>
              <a:spcAft>
                <a:spcPts val="0"/>
              </a:spcAft>
              <a:buSzPts val="1600"/>
              <a:buNone/>
              <a:defRPr sz="1600" b="1"/>
            </a:lvl5pPr>
            <a:lvl6pPr marL="2743200" lvl="5" indent="-228600" algn="l" rtl="0">
              <a:spcBef>
                <a:spcPts val="320"/>
              </a:spcBef>
              <a:spcAft>
                <a:spcPts val="0"/>
              </a:spcAft>
              <a:buSzPts val="1600"/>
              <a:buNone/>
              <a:defRPr sz="1600" b="1"/>
            </a:lvl6pPr>
            <a:lvl7pPr marL="3200400" lvl="6" indent="-228600" algn="l" rtl="0">
              <a:spcBef>
                <a:spcPts val="320"/>
              </a:spcBef>
              <a:spcAft>
                <a:spcPts val="0"/>
              </a:spcAft>
              <a:buSzPts val="1600"/>
              <a:buNone/>
              <a:defRPr sz="1600" b="1"/>
            </a:lvl7pPr>
            <a:lvl8pPr marL="3657600" lvl="7" indent="-228600" algn="l" rtl="0">
              <a:spcBef>
                <a:spcPts val="320"/>
              </a:spcBef>
              <a:spcAft>
                <a:spcPts val="0"/>
              </a:spcAft>
              <a:buSzPts val="1600"/>
              <a:buNone/>
              <a:defRPr sz="1600" b="1"/>
            </a:lvl8pPr>
            <a:lvl9pPr marL="4114800" lvl="8" indent="-228600" algn="l" rtl="0">
              <a:spcBef>
                <a:spcPts val="320"/>
              </a:spcBef>
              <a:spcAft>
                <a:spcPts val="0"/>
              </a:spcAft>
              <a:buClr>
                <a:schemeClr val="dk1"/>
              </a:buClr>
              <a:buSzPts val="1600"/>
              <a:buNone/>
              <a:defRPr sz="1600" b="1"/>
            </a:lvl9pPr>
          </a:lstStyle>
          <a:p>
            <a:endParaRPr/>
          </a:p>
        </p:txBody>
      </p:sp>
      <p:sp>
        <p:nvSpPr>
          <p:cNvPr id="398" name="Google Shape;398;p71"/>
          <p:cNvSpPr txBox="1">
            <a:spLocks noGrp="1"/>
          </p:cNvSpPr>
          <p:nvPr>
            <p:ph type="ftr" idx="11"/>
          </p:nvPr>
        </p:nvSpPr>
        <p:spPr>
          <a:xfrm>
            <a:off x="539750" y="4695574"/>
            <a:ext cx="6840300" cy="2865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sz="650" cap="none">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solidFill>
                <a:srgbClr val="000000"/>
              </a:solidFill>
            </a:endParaRPr>
          </a:p>
        </p:txBody>
      </p:sp>
      <p:sp>
        <p:nvSpPr>
          <p:cNvPr id="399" name="Google Shape;399;p71"/>
          <p:cNvSpPr txBox="1">
            <a:spLocks noGrp="1"/>
          </p:cNvSpPr>
          <p:nvPr>
            <p:ph type="body" idx="4"/>
          </p:nvPr>
        </p:nvSpPr>
        <p:spPr>
          <a:xfrm>
            <a:off x="539750" y="1385089"/>
            <a:ext cx="2484300" cy="30951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400" name="Google Shape;400;p71"/>
          <p:cNvSpPr txBox="1">
            <a:spLocks noGrp="1"/>
          </p:cNvSpPr>
          <p:nvPr>
            <p:ph type="body" idx="5"/>
          </p:nvPr>
        </p:nvSpPr>
        <p:spPr>
          <a:xfrm>
            <a:off x="3294062" y="1385089"/>
            <a:ext cx="2484300" cy="30951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401" name="Google Shape;401;p71"/>
          <p:cNvSpPr txBox="1">
            <a:spLocks noGrp="1"/>
          </p:cNvSpPr>
          <p:nvPr>
            <p:ph type="body" idx="6"/>
          </p:nvPr>
        </p:nvSpPr>
        <p:spPr>
          <a:xfrm>
            <a:off x="6048374" y="1385089"/>
            <a:ext cx="2556000" cy="30951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60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4260948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overgang - hvit">
  <p:cSld name="overgang - hvit">
    <p:spTree>
      <p:nvGrpSpPr>
        <p:cNvPr id="1" name="Shape 402"/>
        <p:cNvGrpSpPr/>
        <p:nvPr/>
      </p:nvGrpSpPr>
      <p:grpSpPr>
        <a:xfrm>
          <a:off x="0" y="0"/>
          <a:ext cx="0" cy="0"/>
          <a:chOff x="0" y="0"/>
          <a:chExt cx="0" cy="0"/>
        </a:xfrm>
      </p:grpSpPr>
      <p:sp>
        <p:nvSpPr>
          <p:cNvPr id="403" name="Google Shape;403;p72"/>
          <p:cNvSpPr txBox="1">
            <a:spLocks noGrp="1"/>
          </p:cNvSpPr>
          <p:nvPr>
            <p:ph type="title"/>
          </p:nvPr>
        </p:nvSpPr>
        <p:spPr>
          <a:xfrm>
            <a:off x="539750" y="1707627"/>
            <a:ext cx="8064600" cy="12783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chemeClr val="dk2"/>
              </a:buClr>
              <a:buSzPts val="6800"/>
              <a:buFont typeface="Arial"/>
              <a:buNone/>
              <a:defRPr sz="6800"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04" name="Google Shape;404;p72"/>
          <p:cNvSpPr txBox="1">
            <a:spLocks noGrp="1"/>
          </p:cNvSpPr>
          <p:nvPr>
            <p:ph type="body" idx="1"/>
          </p:nvPr>
        </p:nvSpPr>
        <p:spPr>
          <a:xfrm>
            <a:off x="539750" y="3435886"/>
            <a:ext cx="8064600" cy="1044300"/>
          </a:xfrm>
          <a:prstGeom prst="rect">
            <a:avLst/>
          </a:prstGeom>
          <a:noFill/>
          <a:ln>
            <a:noFill/>
          </a:ln>
        </p:spPr>
        <p:txBody>
          <a:bodyPr spcFirstLastPara="1" wrap="square" lIns="0" tIns="0" rIns="0" bIns="0" anchor="t" anchorCtr="0">
            <a:noAutofit/>
          </a:bodyPr>
          <a:lstStyle>
            <a:lvl1pPr marL="457200" lvl="0" indent="-228600" algn="ctr" rtl="0">
              <a:lnSpc>
                <a:spcPct val="100000"/>
              </a:lnSpc>
              <a:spcBef>
                <a:spcPts val="600"/>
              </a:spcBef>
              <a:spcAft>
                <a:spcPts val="0"/>
              </a:spcAft>
              <a:buSzPts val="2600"/>
              <a:buNone/>
              <a:defRPr sz="2600"/>
            </a:lvl1pPr>
            <a:lvl2pPr marL="914400" lvl="1" indent="-317500" algn="ctr" rtl="0">
              <a:spcBef>
                <a:spcPts val="600"/>
              </a:spcBef>
              <a:spcAft>
                <a:spcPts val="0"/>
              </a:spcAft>
              <a:buSzPts val="1400"/>
              <a:buChar char="•"/>
              <a:defRPr/>
            </a:lvl2pPr>
            <a:lvl3pPr marL="1371600" lvl="2" indent="-304800" algn="ctr" rtl="0">
              <a:spcBef>
                <a:spcPts val="600"/>
              </a:spcBef>
              <a:spcAft>
                <a:spcPts val="0"/>
              </a:spcAft>
              <a:buSzPts val="1200"/>
              <a:buChar char="•"/>
              <a:defRPr/>
            </a:lvl3pPr>
            <a:lvl4pPr marL="1828800" lvl="3" indent="-298450" algn="ctr" rtl="0">
              <a:spcBef>
                <a:spcPts val="600"/>
              </a:spcBef>
              <a:spcAft>
                <a:spcPts val="0"/>
              </a:spcAft>
              <a:buSzPts val="1100"/>
              <a:buChar char="•"/>
              <a:defRPr/>
            </a:lvl4pPr>
            <a:lvl5pPr marL="2286000" lvl="4" indent="-295275" algn="ctr" rtl="0">
              <a:spcBef>
                <a:spcPts val="600"/>
              </a:spcBef>
              <a:spcAft>
                <a:spcPts val="0"/>
              </a:spcAft>
              <a:buSzPts val="105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038346682"/>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overgang - rosa">
  <p:cSld name="overgang - rosa">
    <p:bg>
      <p:bgPr>
        <a:solidFill>
          <a:schemeClr val="accent1"/>
        </a:solidFill>
        <a:effectLst/>
      </p:bgPr>
    </p:bg>
    <p:spTree>
      <p:nvGrpSpPr>
        <p:cNvPr id="1" name="Shape 405"/>
        <p:cNvGrpSpPr/>
        <p:nvPr/>
      </p:nvGrpSpPr>
      <p:grpSpPr>
        <a:xfrm>
          <a:off x="0" y="0"/>
          <a:ext cx="0" cy="0"/>
          <a:chOff x="0" y="0"/>
          <a:chExt cx="0" cy="0"/>
        </a:xfrm>
      </p:grpSpPr>
      <p:sp>
        <p:nvSpPr>
          <p:cNvPr id="406" name="Google Shape;406;p73"/>
          <p:cNvSpPr txBox="1">
            <a:spLocks noGrp="1"/>
          </p:cNvSpPr>
          <p:nvPr>
            <p:ph type="title"/>
          </p:nvPr>
        </p:nvSpPr>
        <p:spPr>
          <a:xfrm>
            <a:off x="539750" y="1707627"/>
            <a:ext cx="8064600" cy="12783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chemeClr val="lt1"/>
              </a:buClr>
              <a:buSzPts val="6800"/>
              <a:buFont typeface="Arial"/>
              <a:buNone/>
              <a:defRPr sz="6800" b="1">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07" name="Google Shape;407;p73"/>
          <p:cNvSpPr txBox="1">
            <a:spLocks noGrp="1"/>
          </p:cNvSpPr>
          <p:nvPr>
            <p:ph type="body" idx="1"/>
          </p:nvPr>
        </p:nvSpPr>
        <p:spPr>
          <a:xfrm>
            <a:off x="539750" y="3435886"/>
            <a:ext cx="8064600" cy="1044300"/>
          </a:xfrm>
          <a:prstGeom prst="rect">
            <a:avLst/>
          </a:prstGeom>
          <a:noFill/>
          <a:ln>
            <a:noFill/>
          </a:ln>
        </p:spPr>
        <p:txBody>
          <a:bodyPr spcFirstLastPara="1" wrap="square" lIns="0" tIns="0" rIns="0" bIns="0" anchor="t" anchorCtr="0">
            <a:noAutofit/>
          </a:bodyPr>
          <a:lstStyle>
            <a:lvl1pPr marL="457200" lvl="0" indent="-228600" algn="ctr" rtl="0">
              <a:lnSpc>
                <a:spcPct val="100000"/>
              </a:lnSpc>
              <a:spcBef>
                <a:spcPts val="600"/>
              </a:spcBef>
              <a:spcAft>
                <a:spcPts val="0"/>
              </a:spcAft>
              <a:buSzPts val="2600"/>
              <a:buNone/>
              <a:defRPr sz="2600">
                <a:solidFill>
                  <a:schemeClr val="lt1"/>
                </a:solidFill>
              </a:defRPr>
            </a:lvl1pPr>
            <a:lvl2pPr marL="914400" lvl="1" indent="-317500" algn="ctr" rtl="0">
              <a:spcBef>
                <a:spcPts val="600"/>
              </a:spcBef>
              <a:spcAft>
                <a:spcPts val="0"/>
              </a:spcAft>
              <a:buSzPts val="1400"/>
              <a:buChar char="•"/>
              <a:defRPr/>
            </a:lvl2pPr>
            <a:lvl3pPr marL="1371600" lvl="2" indent="-304800" algn="ctr" rtl="0">
              <a:spcBef>
                <a:spcPts val="600"/>
              </a:spcBef>
              <a:spcAft>
                <a:spcPts val="0"/>
              </a:spcAft>
              <a:buSzPts val="1200"/>
              <a:buChar char="•"/>
              <a:defRPr/>
            </a:lvl3pPr>
            <a:lvl4pPr marL="1828800" lvl="3" indent="-298450" algn="ctr" rtl="0">
              <a:spcBef>
                <a:spcPts val="600"/>
              </a:spcBef>
              <a:spcAft>
                <a:spcPts val="0"/>
              </a:spcAft>
              <a:buSzPts val="1100"/>
              <a:buChar char="•"/>
              <a:defRPr/>
            </a:lvl4pPr>
            <a:lvl5pPr marL="2286000" lvl="4" indent="-295275" algn="ctr" rtl="0">
              <a:spcBef>
                <a:spcPts val="600"/>
              </a:spcBef>
              <a:spcAft>
                <a:spcPts val="0"/>
              </a:spcAft>
              <a:buSzPts val="105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153503744"/>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overgang - blå">
  <p:cSld name="overgang - blå">
    <p:bg>
      <p:bgPr>
        <a:solidFill>
          <a:schemeClr val="accent3"/>
        </a:solidFill>
        <a:effectLst/>
      </p:bgPr>
    </p:bg>
    <p:spTree>
      <p:nvGrpSpPr>
        <p:cNvPr id="1" name="Shape 408"/>
        <p:cNvGrpSpPr/>
        <p:nvPr/>
      </p:nvGrpSpPr>
      <p:grpSpPr>
        <a:xfrm>
          <a:off x="0" y="0"/>
          <a:ext cx="0" cy="0"/>
          <a:chOff x="0" y="0"/>
          <a:chExt cx="0" cy="0"/>
        </a:xfrm>
      </p:grpSpPr>
      <p:sp>
        <p:nvSpPr>
          <p:cNvPr id="409" name="Google Shape;409;p74"/>
          <p:cNvSpPr txBox="1">
            <a:spLocks noGrp="1"/>
          </p:cNvSpPr>
          <p:nvPr>
            <p:ph type="title"/>
          </p:nvPr>
        </p:nvSpPr>
        <p:spPr>
          <a:xfrm>
            <a:off x="539750" y="1707627"/>
            <a:ext cx="8064600" cy="12786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chemeClr val="lt1"/>
              </a:buClr>
              <a:buSzPts val="6800"/>
              <a:buFont typeface="Arial"/>
              <a:buNone/>
              <a:defRPr sz="6800" b="1">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10" name="Google Shape;410;p74"/>
          <p:cNvSpPr txBox="1">
            <a:spLocks noGrp="1"/>
          </p:cNvSpPr>
          <p:nvPr>
            <p:ph type="body" idx="1"/>
          </p:nvPr>
        </p:nvSpPr>
        <p:spPr>
          <a:xfrm>
            <a:off x="539750" y="3435886"/>
            <a:ext cx="8064600" cy="1044300"/>
          </a:xfrm>
          <a:prstGeom prst="rect">
            <a:avLst/>
          </a:prstGeom>
          <a:noFill/>
          <a:ln>
            <a:noFill/>
          </a:ln>
        </p:spPr>
        <p:txBody>
          <a:bodyPr spcFirstLastPara="1" wrap="square" lIns="0" tIns="0" rIns="0" bIns="0" anchor="t" anchorCtr="0">
            <a:noAutofit/>
          </a:bodyPr>
          <a:lstStyle>
            <a:lvl1pPr marL="457200" lvl="0" indent="-228600" algn="ctr" rtl="0">
              <a:lnSpc>
                <a:spcPct val="100000"/>
              </a:lnSpc>
              <a:spcBef>
                <a:spcPts val="600"/>
              </a:spcBef>
              <a:spcAft>
                <a:spcPts val="0"/>
              </a:spcAft>
              <a:buSzPts val="2600"/>
              <a:buNone/>
              <a:defRPr sz="2600">
                <a:solidFill>
                  <a:schemeClr val="lt1"/>
                </a:solidFill>
              </a:defRPr>
            </a:lvl1pPr>
            <a:lvl2pPr marL="914400" lvl="1" indent="-317500" algn="ctr" rtl="0">
              <a:spcBef>
                <a:spcPts val="600"/>
              </a:spcBef>
              <a:spcAft>
                <a:spcPts val="0"/>
              </a:spcAft>
              <a:buSzPts val="1400"/>
              <a:buChar char="•"/>
              <a:defRPr/>
            </a:lvl2pPr>
            <a:lvl3pPr marL="1371600" lvl="2" indent="-304800" algn="ctr" rtl="0">
              <a:spcBef>
                <a:spcPts val="600"/>
              </a:spcBef>
              <a:spcAft>
                <a:spcPts val="0"/>
              </a:spcAft>
              <a:buSzPts val="1200"/>
              <a:buChar char="•"/>
              <a:defRPr/>
            </a:lvl3pPr>
            <a:lvl4pPr marL="1828800" lvl="3" indent="-298450" algn="ctr" rtl="0">
              <a:spcBef>
                <a:spcPts val="600"/>
              </a:spcBef>
              <a:spcAft>
                <a:spcPts val="0"/>
              </a:spcAft>
              <a:buSzPts val="1100"/>
              <a:buChar char="•"/>
              <a:defRPr/>
            </a:lvl4pPr>
            <a:lvl5pPr marL="2286000" lvl="4" indent="-295275" algn="ctr" rtl="0">
              <a:spcBef>
                <a:spcPts val="600"/>
              </a:spcBef>
              <a:spcAft>
                <a:spcPts val="0"/>
              </a:spcAft>
              <a:buSzPts val="105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38977039"/>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overgang - gul">
  <p:cSld name="overgang - gul">
    <p:bg>
      <p:bgPr>
        <a:solidFill>
          <a:schemeClr val="accent5"/>
        </a:solidFill>
        <a:effectLst/>
      </p:bgPr>
    </p:bg>
    <p:spTree>
      <p:nvGrpSpPr>
        <p:cNvPr id="1" name="Shape 411"/>
        <p:cNvGrpSpPr/>
        <p:nvPr/>
      </p:nvGrpSpPr>
      <p:grpSpPr>
        <a:xfrm>
          <a:off x="0" y="0"/>
          <a:ext cx="0" cy="0"/>
          <a:chOff x="0" y="0"/>
          <a:chExt cx="0" cy="0"/>
        </a:xfrm>
      </p:grpSpPr>
      <p:sp>
        <p:nvSpPr>
          <p:cNvPr id="412" name="Google Shape;412;p75"/>
          <p:cNvSpPr txBox="1">
            <a:spLocks noGrp="1"/>
          </p:cNvSpPr>
          <p:nvPr>
            <p:ph type="title"/>
          </p:nvPr>
        </p:nvSpPr>
        <p:spPr>
          <a:xfrm>
            <a:off x="539750" y="1707627"/>
            <a:ext cx="8064600" cy="12786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chemeClr val="dk2"/>
              </a:buClr>
              <a:buSzPts val="6800"/>
              <a:buFont typeface="Arial"/>
              <a:buNone/>
              <a:defRPr sz="6800" b="1">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13" name="Google Shape;413;p75"/>
          <p:cNvSpPr txBox="1">
            <a:spLocks noGrp="1"/>
          </p:cNvSpPr>
          <p:nvPr>
            <p:ph type="body" idx="1"/>
          </p:nvPr>
        </p:nvSpPr>
        <p:spPr>
          <a:xfrm>
            <a:off x="539750" y="3435886"/>
            <a:ext cx="8064600" cy="1044300"/>
          </a:xfrm>
          <a:prstGeom prst="rect">
            <a:avLst/>
          </a:prstGeom>
          <a:noFill/>
          <a:ln>
            <a:noFill/>
          </a:ln>
        </p:spPr>
        <p:txBody>
          <a:bodyPr spcFirstLastPara="1" wrap="square" lIns="0" tIns="0" rIns="0" bIns="0" anchor="t" anchorCtr="0">
            <a:noAutofit/>
          </a:bodyPr>
          <a:lstStyle>
            <a:lvl1pPr marL="457200" lvl="0" indent="-228600" algn="ctr" rtl="0">
              <a:lnSpc>
                <a:spcPct val="100000"/>
              </a:lnSpc>
              <a:spcBef>
                <a:spcPts val="600"/>
              </a:spcBef>
              <a:spcAft>
                <a:spcPts val="0"/>
              </a:spcAft>
              <a:buSzPts val="2600"/>
              <a:buNone/>
              <a:defRPr sz="2600">
                <a:solidFill>
                  <a:schemeClr val="dk2"/>
                </a:solidFill>
              </a:defRPr>
            </a:lvl1pPr>
            <a:lvl2pPr marL="914400" lvl="1" indent="-317500" algn="ctr" rtl="0">
              <a:spcBef>
                <a:spcPts val="600"/>
              </a:spcBef>
              <a:spcAft>
                <a:spcPts val="0"/>
              </a:spcAft>
              <a:buSzPts val="1400"/>
              <a:buChar char="•"/>
              <a:defRPr/>
            </a:lvl2pPr>
            <a:lvl3pPr marL="1371600" lvl="2" indent="-304800" algn="ctr" rtl="0">
              <a:spcBef>
                <a:spcPts val="600"/>
              </a:spcBef>
              <a:spcAft>
                <a:spcPts val="0"/>
              </a:spcAft>
              <a:buSzPts val="1200"/>
              <a:buChar char="•"/>
              <a:defRPr/>
            </a:lvl3pPr>
            <a:lvl4pPr marL="1828800" lvl="3" indent="-298450" algn="ctr" rtl="0">
              <a:spcBef>
                <a:spcPts val="600"/>
              </a:spcBef>
              <a:spcAft>
                <a:spcPts val="0"/>
              </a:spcAft>
              <a:buSzPts val="1100"/>
              <a:buChar char="•"/>
              <a:defRPr/>
            </a:lvl4pPr>
            <a:lvl5pPr marL="2286000" lvl="4" indent="-295275" algn="ctr" rtl="0">
              <a:spcBef>
                <a:spcPts val="600"/>
              </a:spcBef>
              <a:spcAft>
                <a:spcPts val="0"/>
              </a:spcAft>
              <a:buSzPts val="105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001045062"/>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sitat - sort tekst, hvit boks">
  <p:cSld name="sitat - sort tekst, hvit boks">
    <p:spTree>
      <p:nvGrpSpPr>
        <p:cNvPr id="1" name="Shape 414"/>
        <p:cNvGrpSpPr/>
        <p:nvPr/>
      </p:nvGrpSpPr>
      <p:grpSpPr>
        <a:xfrm>
          <a:off x="0" y="0"/>
          <a:ext cx="0" cy="0"/>
          <a:chOff x="0" y="0"/>
          <a:chExt cx="0" cy="0"/>
        </a:xfrm>
      </p:grpSpPr>
      <p:sp>
        <p:nvSpPr>
          <p:cNvPr id="415" name="Google Shape;415;p76"/>
          <p:cNvSpPr>
            <a:spLocks noGrp="1"/>
          </p:cNvSpPr>
          <p:nvPr>
            <p:ph type="pic" idx="2"/>
          </p:nvPr>
        </p:nvSpPr>
        <p:spPr>
          <a:xfrm>
            <a:off x="0" y="0"/>
            <a:ext cx="9144000" cy="5143500"/>
          </a:xfrm>
          <a:prstGeom prst="rect">
            <a:avLst/>
          </a:prstGeom>
          <a:solidFill>
            <a:srgbClr val="D6D6D6"/>
          </a:solidFill>
          <a:ln>
            <a:noFill/>
          </a:ln>
        </p:spPr>
        <p:txBody>
          <a:bodyPr spcFirstLastPara="1" wrap="square" lIns="0" tIns="0" rIns="0" bIns="0" anchor="t" anchorCtr="0">
            <a:noAutofit/>
          </a:bodyPr>
          <a:lstStyle>
            <a:lvl1pPr marR="0" lvl="0" algn="l" rtl="0">
              <a:lnSpc>
                <a:spcPct val="100000"/>
              </a:lnSpc>
              <a:spcBef>
                <a:spcPts val="60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1pPr>
            <a:lvl2pPr marR="0" lvl="1" algn="l" rtl="0">
              <a:spcBef>
                <a:spcPts val="600"/>
              </a:spcBef>
              <a:spcAft>
                <a:spcPts val="0"/>
              </a:spcAft>
              <a:buClr>
                <a:schemeClr val="accent1"/>
              </a:buClr>
              <a:buSzPts val="1400"/>
              <a:buFont typeface="Arial"/>
              <a:buChar char="•"/>
              <a:defRPr sz="1400" b="0" i="0" u="none" strike="noStrike" cap="none">
                <a:solidFill>
                  <a:schemeClr val="dk1"/>
                </a:solidFill>
                <a:latin typeface="Arial"/>
                <a:ea typeface="Arial"/>
                <a:cs typeface="Arial"/>
                <a:sym typeface="Arial"/>
              </a:defRPr>
            </a:lvl2pPr>
            <a:lvl3pPr marR="0" lvl="2" algn="l" rtl="0">
              <a:spcBef>
                <a:spcPts val="600"/>
              </a:spcBef>
              <a:spcAft>
                <a:spcPts val="0"/>
              </a:spcAft>
              <a:buClr>
                <a:schemeClr val="accent1"/>
              </a:buClr>
              <a:buSzPts val="1200"/>
              <a:buFont typeface="Arial"/>
              <a:buChar char="•"/>
              <a:defRPr sz="1200" b="0" i="0" u="none" strike="noStrike" cap="none">
                <a:solidFill>
                  <a:schemeClr val="dk1"/>
                </a:solidFill>
                <a:latin typeface="Arial"/>
                <a:ea typeface="Arial"/>
                <a:cs typeface="Arial"/>
                <a:sym typeface="Arial"/>
              </a:defRPr>
            </a:lvl3pPr>
            <a:lvl4pPr marR="0" lvl="3" algn="l" rtl="0">
              <a:spcBef>
                <a:spcPts val="600"/>
              </a:spcBef>
              <a:spcAft>
                <a:spcPts val="0"/>
              </a:spcAft>
              <a:buClr>
                <a:schemeClr val="accent1"/>
              </a:buClr>
              <a:buSzPts val="1100"/>
              <a:buFont typeface="Arial"/>
              <a:buChar char="•"/>
              <a:defRPr sz="1100" b="0" i="0" u="none" strike="noStrike" cap="none">
                <a:solidFill>
                  <a:schemeClr val="dk1"/>
                </a:solidFill>
                <a:latin typeface="Arial"/>
                <a:ea typeface="Arial"/>
                <a:cs typeface="Arial"/>
                <a:sym typeface="Arial"/>
              </a:defRPr>
            </a:lvl4pPr>
            <a:lvl5pPr marR="0" lvl="4" algn="l" rtl="0">
              <a:spcBef>
                <a:spcPts val="60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5pPr>
            <a:lvl6pPr marR="0" lvl="5"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6pPr>
            <a:lvl7pPr marR="0" lvl="6"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7pPr>
            <a:lvl8pPr marR="0" lvl="7"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6" name="Google Shape;416;p76"/>
          <p:cNvSpPr txBox="1">
            <a:spLocks noGrp="1"/>
          </p:cNvSpPr>
          <p:nvPr>
            <p:ph type="title"/>
          </p:nvPr>
        </p:nvSpPr>
        <p:spPr>
          <a:xfrm>
            <a:off x="529697" y="2657719"/>
            <a:ext cx="4982100" cy="1822500"/>
          </a:xfrm>
          <a:prstGeom prst="rect">
            <a:avLst/>
          </a:prstGeom>
          <a:solidFill>
            <a:schemeClr val="lt1">
              <a:alpha val="80000"/>
            </a:schemeClr>
          </a:solidFill>
          <a:ln>
            <a:noFill/>
          </a:ln>
        </p:spPr>
        <p:txBody>
          <a:bodyPr spcFirstLastPara="1" wrap="square" lIns="360000" tIns="360000" rIns="360000" bIns="360000" anchor="ctr" anchorCtr="0">
            <a:noAutofit/>
          </a:bodyPr>
          <a:lstStyle>
            <a:lvl1pPr lvl="0" algn="l" rtl="0">
              <a:spcBef>
                <a:spcPts val="0"/>
              </a:spcBef>
              <a:spcAft>
                <a:spcPts val="0"/>
              </a:spcAft>
              <a:buClr>
                <a:schemeClr val="dk2"/>
              </a:buClr>
              <a:buSzPts val="2800"/>
              <a:buFont typeface="Georgia"/>
              <a:buNone/>
              <a:defRPr sz="2800" b="0">
                <a:latin typeface="Georgia"/>
                <a:ea typeface="Georgia"/>
                <a:cs typeface="Georgia"/>
                <a:sym typeface="Georgi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1563714646"/>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matchingName="avslutningsslide">
  <p:cSld name="1_avslutningsslide">
    <p:bg>
      <p:bgPr>
        <a:solidFill>
          <a:srgbClr val="0D0D0D"/>
        </a:solidFill>
        <a:effectLst/>
      </p:bgPr>
    </p:bg>
    <p:spTree>
      <p:nvGrpSpPr>
        <p:cNvPr id="1" name="Shape 417"/>
        <p:cNvGrpSpPr/>
        <p:nvPr/>
      </p:nvGrpSpPr>
      <p:grpSpPr>
        <a:xfrm>
          <a:off x="0" y="0"/>
          <a:ext cx="0" cy="0"/>
          <a:chOff x="0" y="0"/>
          <a:chExt cx="0" cy="0"/>
        </a:xfrm>
      </p:grpSpPr>
      <p:pic>
        <p:nvPicPr>
          <p:cNvPr id="418" name="Google Shape;418;p77"/>
          <p:cNvPicPr preferRelativeResize="0"/>
          <p:nvPr/>
        </p:nvPicPr>
        <p:blipFill rotWithShape="1">
          <a:blip r:embed="rId2">
            <a:alphaModFix/>
          </a:blip>
          <a:srcRect/>
          <a:stretch/>
        </p:blipFill>
        <p:spPr>
          <a:xfrm>
            <a:off x="2912361" y="1974531"/>
            <a:ext cx="3318265" cy="1194452"/>
          </a:xfrm>
          <a:prstGeom prst="rect">
            <a:avLst/>
          </a:prstGeom>
          <a:noFill/>
          <a:ln>
            <a:noFill/>
          </a:ln>
        </p:spPr>
      </p:pic>
      <p:pic>
        <p:nvPicPr>
          <p:cNvPr id="419" name="Google Shape;419;p77"/>
          <p:cNvPicPr preferRelativeResize="0"/>
          <p:nvPr/>
        </p:nvPicPr>
        <p:blipFill rotWithShape="1">
          <a:blip r:embed="rId3">
            <a:alphaModFix/>
          </a:blip>
          <a:srcRect/>
          <a:stretch/>
        </p:blipFill>
        <p:spPr>
          <a:xfrm>
            <a:off x="0" y="1304024"/>
            <a:ext cx="3311768" cy="3839490"/>
          </a:xfrm>
          <a:prstGeom prst="rect">
            <a:avLst/>
          </a:prstGeom>
          <a:noFill/>
          <a:ln>
            <a:noFill/>
          </a:ln>
        </p:spPr>
      </p:pic>
      <p:sp>
        <p:nvSpPr>
          <p:cNvPr id="420" name="Google Shape;420;p77"/>
          <p:cNvSpPr txBox="1"/>
          <p:nvPr/>
        </p:nvSpPr>
        <p:spPr>
          <a:xfrm>
            <a:off x="3059907" y="4269328"/>
            <a:ext cx="3024300" cy="246300"/>
          </a:xfrm>
          <a:prstGeom prst="rect">
            <a:avLst/>
          </a:prstGeom>
          <a:noFill/>
          <a:ln>
            <a:noFill/>
          </a:ln>
        </p:spPr>
        <p:txBody>
          <a:bodyPr spcFirstLastPara="1" wrap="square" lIns="0" tIns="0" rIns="0" bIns="0" anchor="t" anchorCtr="0">
            <a:noAutofit/>
          </a:bodyPr>
          <a:lstStyle/>
          <a:p>
            <a:pPr algn="ctr"/>
            <a:r>
              <a:rPr lang="x-none" sz="1600">
                <a:solidFill>
                  <a:srgbClr val="FFFFFF"/>
                </a:solidFill>
              </a:rPr>
              <a:t>amediamarked.no</a:t>
            </a:r>
            <a:endParaRPr sz="1600">
              <a:solidFill>
                <a:srgbClr val="FFFFFF"/>
              </a:solidFill>
            </a:endParaRPr>
          </a:p>
        </p:txBody>
      </p:sp>
    </p:spTree>
    <p:extLst>
      <p:ext uri="{BB962C8B-B14F-4D97-AF65-F5344CB8AC3E}">
        <p14:creationId xmlns:p14="http://schemas.microsoft.com/office/powerpoint/2010/main" val="3970005381"/>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_Bare tittel">
  <p:cSld name="1_Bare tittel">
    <p:spTree>
      <p:nvGrpSpPr>
        <p:cNvPr id="1" name="Shape 421"/>
        <p:cNvGrpSpPr/>
        <p:nvPr/>
      </p:nvGrpSpPr>
      <p:grpSpPr>
        <a:xfrm>
          <a:off x="0" y="0"/>
          <a:ext cx="0" cy="0"/>
          <a:chOff x="0" y="0"/>
          <a:chExt cx="0" cy="0"/>
        </a:xfrm>
      </p:grpSpPr>
      <p:sp>
        <p:nvSpPr>
          <p:cNvPr id="422" name="Google Shape;422;p78"/>
          <p:cNvSpPr txBox="1">
            <a:spLocks noGrp="1"/>
          </p:cNvSpPr>
          <p:nvPr>
            <p:ph type="dt" idx="10"/>
          </p:nvPr>
        </p:nvSpPr>
        <p:spPr>
          <a:xfrm>
            <a:off x="0" y="0"/>
            <a:ext cx="0" cy="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23" name="Google Shape;423;p78"/>
          <p:cNvSpPr txBox="1">
            <a:spLocks noGrp="1"/>
          </p:cNvSpPr>
          <p:nvPr>
            <p:ph type="ftr" idx="11"/>
          </p:nvPr>
        </p:nvSpPr>
        <p:spPr>
          <a:xfrm>
            <a:off x="1367644" y="4860001"/>
            <a:ext cx="6408600" cy="126600"/>
          </a:xfrm>
          <a:prstGeom prst="rect">
            <a:avLst/>
          </a:prstGeom>
          <a:noFill/>
          <a:ln>
            <a:noFill/>
          </a:ln>
        </p:spPr>
        <p:txBody>
          <a:bodyPr spcFirstLastPara="1" wrap="square" lIns="0" tIns="0" rIns="0" bIns="0" anchor="t"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solidFill>
                <a:srgbClr val="000000"/>
              </a:solidFill>
            </a:endParaRPr>
          </a:p>
        </p:txBody>
      </p:sp>
      <p:sp>
        <p:nvSpPr>
          <p:cNvPr id="424" name="Google Shape;424;p78"/>
          <p:cNvSpPr txBox="1">
            <a:spLocks noGrp="1"/>
          </p:cNvSpPr>
          <p:nvPr>
            <p:ph type="sldNum" idx="12"/>
          </p:nvPr>
        </p:nvSpPr>
        <p:spPr>
          <a:xfrm>
            <a:off x="626325" y="4860001"/>
            <a:ext cx="177300" cy="1266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650"/>
              <a:buFont typeface="Arial"/>
              <a:buNone/>
              <a:defRPr sz="650" b="0" i="0" u="none" strike="noStrike" cap="none">
                <a:solidFill>
                  <a:srgbClr val="888888"/>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650"/>
              <a:buFont typeface="Arial"/>
              <a:buNone/>
              <a:defRPr sz="650" b="0" i="0" u="none" strike="noStrike" cap="none">
                <a:solidFill>
                  <a:srgbClr val="888888"/>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650"/>
              <a:buFont typeface="Arial"/>
              <a:buNone/>
              <a:defRPr sz="650" b="0" i="0" u="none" strike="noStrike" cap="none">
                <a:solidFill>
                  <a:srgbClr val="888888"/>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650"/>
              <a:buFont typeface="Arial"/>
              <a:buNone/>
              <a:defRPr sz="650" b="0" i="0" u="none" strike="noStrike" cap="none">
                <a:solidFill>
                  <a:srgbClr val="888888"/>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650"/>
              <a:buFont typeface="Arial"/>
              <a:buNone/>
              <a:defRPr sz="650" b="0" i="0" u="none" strike="noStrike" cap="none">
                <a:solidFill>
                  <a:srgbClr val="888888"/>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650"/>
              <a:buFont typeface="Arial"/>
              <a:buNone/>
              <a:defRPr sz="650" b="0" i="0" u="none" strike="noStrike" cap="none">
                <a:solidFill>
                  <a:srgbClr val="888888"/>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650"/>
              <a:buFont typeface="Arial"/>
              <a:buNone/>
              <a:defRPr sz="650" b="0" i="0" u="none" strike="noStrike" cap="none">
                <a:solidFill>
                  <a:srgbClr val="888888"/>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650"/>
              <a:buFont typeface="Arial"/>
              <a:buNone/>
              <a:defRPr sz="650" b="0" i="0" u="none" strike="noStrike" cap="none">
                <a:solidFill>
                  <a:srgbClr val="888888"/>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650"/>
              <a:buFont typeface="Arial"/>
              <a:buNone/>
              <a:defRPr sz="650" b="0" i="0" u="none" strike="noStrike" cap="none">
                <a:solidFill>
                  <a:srgbClr val="888888"/>
                </a:solidFill>
                <a:latin typeface="Arial"/>
                <a:ea typeface="Arial"/>
                <a:cs typeface="Arial"/>
                <a:sym typeface="Arial"/>
              </a:defRPr>
            </a:lvl9pPr>
          </a:lstStyle>
          <a:p>
            <a:fld id="{00000000-1234-1234-1234-123412341234}" type="slidenum">
              <a:rPr lang="x-none"/>
              <a:pPr/>
              <a:t>‹#›</a:t>
            </a:fld>
            <a:endParaRPr/>
          </a:p>
        </p:txBody>
      </p:sp>
      <p:sp>
        <p:nvSpPr>
          <p:cNvPr id="425" name="Google Shape;425;p78"/>
          <p:cNvSpPr/>
          <p:nvPr/>
        </p:nvSpPr>
        <p:spPr>
          <a:xfrm>
            <a:off x="251520" y="627534"/>
            <a:ext cx="8712900" cy="288000"/>
          </a:xfrm>
          <a:prstGeom prst="rect">
            <a:avLst/>
          </a:prstGeom>
          <a:solidFill>
            <a:schemeClr val="lt1"/>
          </a:solidFill>
          <a:ln>
            <a:noFill/>
          </a:ln>
        </p:spPr>
        <p:txBody>
          <a:bodyPr spcFirstLastPara="1" wrap="square" lIns="91425" tIns="45700" rIns="91425" bIns="45700" anchor="ctr" anchorCtr="0">
            <a:noAutofit/>
          </a:bodyPr>
          <a:lstStyle/>
          <a:p>
            <a:pPr algn="ctr">
              <a:buSzPts val="1329"/>
            </a:pPr>
            <a:endParaRPr sz="1329"/>
          </a:p>
        </p:txBody>
      </p:sp>
    </p:spTree>
    <p:extLst>
      <p:ext uri="{BB962C8B-B14F-4D97-AF65-F5344CB8AC3E}">
        <p14:creationId xmlns:p14="http://schemas.microsoft.com/office/powerpoint/2010/main" val="40648012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Bare tittel">
  <p:cSld name="Bare tittel">
    <p:spTree>
      <p:nvGrpSpPr>
        <p:cNvPr id="1" name="Shape 426"/>
        <p:cNvGrpSpPr/>
        <p:nvPr/>
      </p:nvGrpSpPr>
      <p:grpSpPr>
        <a:xfrm>
          <a:off x="0" y="0"/>
          <a:ext cx="0" cy="0"/>
          <a:chOff x="0" y="0"/>
          <a:chExt cx="0" cy="0"/>
        </a:xfrm>
      </p:grpSpPr>
      <p:sp>
        <p:nvSpPr>
          <p:cNvPr id="427" name="Google Shape;427;p79"/>
          <p:cNvSpPr txBox="1">
            <a:spLocks noGrp="1"/>
          </p:cNvSpPr>
          <p:nvPr>
            <p:ph type="title"/>
          </p:nvPr>
        </p:nvSpPr>
        <p:spPr>
          <a:xfrm>
            <a:off x="395289" y="129558"/>
            <a:ext cx="8353500" cy="5760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dk1"/>
              </a:buClr>
              <a:buSzPts val="1800"/>
              <a:buNone/>
              <a:defRPr sz="1800" i="0" u="none" strike="noStrike" cap="none">
                <a:solidFill>
                  <a:schemeClr val="dk1"/>
                </a:solidFill>
              </a:defRPr>
            </a:lvl1pPr>
            <a:lvl2pPr lvl="1" algn="l" rtl="0">
              <a:lnSpc>
                <a:spcPct val="100000"/>
              </a:lnSpc>
              <a:spcBef>
                <a:spcPts val="0"/>
              </a:spcBef>
              <a:spcAft>
                <a:spcPts val="0"/>
              </a:spcAft>
              <a:buSzPts val="1400"/>
              <a:buNone/>
              <a:defRPr sz="1700"/>
            </a:lvl2pPr>
            <a:lvl3pPr lvl="2" algn="l" rtl="0">
              <a:lnSpc>
                <a:spcPct val="100000"/>
              </a:lnSpc>
              <a:spcBef>
                <a:spcPts val="0"/>
              </a:spcBef>
              <a:spcAft>
                <a:spcPts val="0"/>
              </a:spcAft>
              <a:buSzPts val="1400"/>
              <a:buNone/>
              <a:defRPr sz="1700"/>
            </a:lvl3pPr>
            <a:lvl4pPr lvl="3" algn="l" rtl="0">
              <a:lnSpc>
                <a:spcPct val="100000"/>
              </a:lnSpc>
              <a:spcBef>
                <a:spcPts val="0"/>
              </a:spcBef>
              <a:spcAft>
                <a:spcPts val="0"/>
              </a:spcAft>
              <a:buSzPts val="1400"/>
              <a:buNone/>
              <a:defRPr sz="1700"/>
            </a:lvl4pPr>
            <a:lvl5pPr lvl="4" algn="l" rtl="0">
              <a:lnSpc>
                <a:spcPct val="100000"/>
              </a:lnSpc>
              <a:spcBef>
                <a:spcPts val="0"/>
              </a:spcBef>
              <a:spcAft>
                <a:spcPts val="0"/>
              </a:spcAft>
              <a:buSzPts val="1400"/>
              <a:buNone/>
              <a:defRPr sz="1700"/>
            </a:lvl5pPr>
            <a:lvl6pPr lvl="5" algn="l" rtl="0">
              <a:lnSpc>
                <a:spcPct val="100000"/>
              </a:lnSpc>
              <a:spcBef>
                <a:spcPts val="0"/>
              </a:spcBef>
              <a:spcAft>
                <a:spcPts val="0"/>
              </a:spcAft>
              <a:buSzPts val="1400"/>
              <a:buNone/>
              <a:defRPr sz="1700"/>
            </a:lvl6pPr>
            <a:lvl7pPr lvl="6" algn="l" rtl="0">
              <a:lnSpc>
                <a:spcPct val="100000"/>
              </a:lnSpc>
              <a:spcBef>
                <a:spcPts val="0"/>
              </a:spcBef>
              <a:spcAft>
                <a:spcPts val="0"/>
              </a:spcAft>
              <a:buSzPts val="1400"/>
              <a:buNone/>
              <a:defRPr sz="1700"/>
            </a:lvl7pPr>
            <a:lvl8pPr lvl="7" algn="l" rtl="0">
              <a:lnSpc>
                <a:spcPct val="100000"/>
              </a:lnSpc>
              <a:spcBef>
                <a:spcPts val="0"/>
              </a:spcBef>
              <a:spcAft>
                <a:spcPts val="0"/>
              </a:spcAft>
              <a:buSzPts val="1400"/>
              <a:buNone/>
              <a:defRPr sz="1700"/>
            </a:lvl8pPr>
            <a:lvl9pPr lvl="8" algn="l" rtl="0">
              <a:lnSpc>
                <a:spcPct val="100000"/>
              </a:lnSpc>
              <a:spcBef>
                <a:spcPts val="0"/>
              </a:spcBef>
              <a:spcAft>
                <a:spcPts val="0"/>
              </a:spcAft>
              <a:buSzPts val="1400"/>
              <a:buNone/>
              <a:defRPr sz="1700"/>
            </a:lvl9pPr>
          </a:lstStyle>
          <a:p>
            <a:endParaRPr/>
          </a:p>
        </p:txBody>
      </p:sp>
      <p:sp>
        <p:nvSpPr>
          <p:cNvPr id="428" name="Google Shape;428;p79"/>
          <p:cNvSpPr txBox="1">
            <a:spLocks noGrp="1"/>
          </p:cNvSpPr>
          <p:nvPr>
            <p:ph type="dt" idx="10"/>
          </p:nvPr>
        </p:nvSpPr>
        <p:spPr>
          <a:xfrm>
            <a:off x="0" y="0"/>
            <a:ext cx="0" cy="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SzPts val="1400"/>
              <a:buNone/>
              <a:defRPr sz="1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9pPr>
          </a:lstStyle>
          <a:p>
            <a:endParaRPr>
              <a:solidFill>
                <a:srgbClr val="FFFFFF"/>
              </a:solidFill>
            </a:endParaRPr>
          </a:p>
        </p:txBody>
      </p:sp>
      <p:sp>
        <p:nvSpPr>
          <p:cNvPr id="429" name="Google Shape;429;p79"/>
          <p:cNvSpPr txBox="1">
            <a:spLocks noGrp="1"/>
          </p:cNvSpPr>
          <p:nvPr>
            <p:ph type="ftr" idx="11"/>
          </p:nvPr>
        </p:nvSpPr>
        <p:spPr>
          <a:xfrm>
            <a:off x="1367646" y="4860001"/>
            <a:ext cx="6408900" cy="126600"/>
          </a:xfrm>
          <a:prstGeom prst="rect">
            <a:avLst/>
          </a:prstGeom>
          <a:noFill/>
          <a:ln>
            <a:noFill/>
          </a:ln>
        </p:spPr>
        <p:txBody>
          <a:bodyPr spcFirstLastPara="1" wrap="square" lIns="0" tIns="0" rIns="0" bIns="0" anchor="t" anchorCtr="0">
            <a:noAutofit/>
          </a:bodyPr>
          <a:lstStyle>
            <a:lvl1pPr marR="0" lvl="0" algn="ctr" rtl="0">
              <a:lnSpc>
                <a:spcPct val="100000"/>
              </a:lnSpc>
              <a:spcBef>
                <a:spcPts val="0"/>
              </a:spcBef>
              <a:spcAft>
                <a:spcPts val="0"/>
              </a:spcAft>
              <a:buSzPts val="1400"/>
              <a:buNone/>
              <a:defRPr sz="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300" b="0" i="0" u="none" strike="noStrike" cap="none">
                <a:solidFill>
                  <a:srgbClr val="000000"/>
                </a:solidFill>
                <a:latin typeface="Arial"/>
                <a:ea typeface="Arial"/>
                <a:cs typeface="Arial"/>
                <a:sym typeface="Arial"/>
              </a:defRPr>
            </a:lvl9pPr>
          </a:lstStyle>
          <a:p>
            <a:endParaRPr>
              <a:solidFill>
                <a:srgbClr val="000000"/>
              </a:solidFill>
            </a:endParaRPr>
          </a:p>
        </p:txBody>
      </p:sp>
      <p:sp>
        <p:nvSpPr>
          <p:cNvPr id="430" name="Google Shape;430;p79"/>
          <p:cNvSpPr txBox="1">
            <a:spLocks noGrp="1"/>
          </p:cNvSpPr>
          <p:nvPr>
            <p:ph type="sldNum" idx="12"/>
          </p:nvPr>
        </p:nvSpPr>
        <p:spPr>
          <a:xfrm>
            <a:off x="626326" y="4860001"/>
            <a:ext cx="177600" cy="1266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9pPr>
          </a:lstStyle>
          <a:p>
            <a:fld id="{00000000-1234-1234-1234-123412341234}" type="slidenum">
              <a:rPr lang="x-none"/>
              <a:pPr/>
              <a:t>‹#›</a:t>
            </a:fld>
            <a:endParaRPr/>
          </a:p>
        </p:txBody>
      </p:sp>
    </p:spTree>
    <p:extLst>
      <p:ext uri="{BB962C8B-B14F-4D97-AF65-F5344CB8AC3E}">
        <p14:creationId xmlns:p14="http://schemas.microsoft.com/office/powerpoint/2010/main" val="621561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A - Overskrift og tre kolonner">
  <p:cSld name="A - Overskrift og tre kolonner">
    <p:spTree>
      <p:nvGrpSpPr>
        <p:cNvPr id="1" name="Shape 431"/>
        <p:cNvGrpSpPr/>
        <p:nvPr/>
      </p:nvGrpSpPr>
      <p:grpSpPr>
        <a:xfrm>
          <a:off x="0" y="0"/>
          <a:ext cx="0" cy="0"/>
          <a:chOff x="0" y="0"/>
          <a:chExt cx="0" cy="0"/>
        </a:xfrm>
      </p:grpSpPr>
      <p:sp>
        <p:nvSpPr>
          <p:cNvPr id="432" name="Google Shape;432;p80"/>
          <p:cNvSpPr txBox="1">
            <a:spLocks noGrp="1"/>
          </p:cNvSpPr>
          <p:nvPr>
            <p:ph type="title"/>
          </p:nvPr>
        </p:nvSpPr>
        <p:spPr>
          <a:xfrm>
            <a:off x="719150" y="539835"/>
            <a:ext cx="77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433" name="Google Shape;433;p80"/>
          <p:cNvSpPr txBox="1">
            <a:spLocks noGrp="1"/>
          </p:cNvSpPr>
          <p:nvPr>
            <p:ph type="subTitle" idx="1"/>
          </p:nvPr>
        </p:nvSpPr>
        <p:spPr>
          <a:xfrm>
            <a:off x="723900" y="4603000"/>
            <a:ext cx="77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600"/>
              </a:spcBef>
              <a:spcAft>
                <a:spcPts val="0"/>
              </a:spcAft>
              <a:buNone/>
              <a:defRPr sz="700"/>
            </a:lvl2pPr>
            <a:lvl3pPr lvl="2" rtl="0">
              <a:spcBef>
                <a:spcPts val="600"/>
              </a:spcBef>
              <a:spcAft>
                <a:spcPts val="0"/>
              </a:spcAft>
              <a:buNone/>
              <a:defRPr sz="700"/>
            </a:lvl3pPr>
            <a:lvl4pPr lvl="3" rtl="0">
              <a:spcBef>
                <a:spcPts val="600"/>
              </a:spcBef>
              <a:spcAft>
                <a:spcPts val="0"/>
              </a:spcAft>
              <a:buNone/>
              <a:defRPr sz="700"/>
            </a:lvl4pPr>
            <a:lvl5pPr lvl="4" rtl="0">
              <a:spcBef>
                <a:spcPts val="600"/>
              </a:spcBef>
              <a:spcAft>
                <a:spcPts val="0"/>
              </a:spcAft>
              <a:buNone/>
              <a:defRPr sz="700"/>
            </a:lvl5pPr>
            <a:lvl6pPr lvl="5" rtl="0">
              <a:spcBef>
                <a:spcPts val="600"/>
              </a:spcBef>
              <a:spcAft>
                <a:spcPts val="0"/>
              </a:spcAft>
              <a:buNone/>
              <a:defRPr sz="700"/>
            </a:lvl6pPr>
            <a:lvl7pPr lvl="6" rtl="0">
              <a:spcBef>
                <a:spcPts val="600"/>
              </a:spcBef>
              <a:spcAft>
                <a:spcPts val="0"/>
              </a:spcAft>
              <a:buNone/>
              <a:defRPr sz="700"/>
            </a:lvl7pPr>
            <a:lvl8pPr lvl="7" rtl="0">
              <a:spcBef>
                <a:spcPts val="600"/>
              </a:spcBef>
              <a:spcAft>
                <a:spcPts val="0"/>
              </a:spcAft>
              <a:buNone/>
              <a:defRPr sz="700"/>
            </a:lvl8pPr>
            <a:lvl9pPr lvl="8" rtl="0">
              <a:spcBef>
                <a:spcPts val="600"/>
              </a:spcBef>
              <a:spcAft>
                <a:spcPts val="0"/>
              </a:spcAft>
              <a:buNone/>
              <a:defRPr sz="700"/>
            </a:lvl9pPr>
          </a:lstStyle>
          <a:p>
            <a:endParaRPr/>
          </a:p>
        </p:txBody>
      </p:sp>
      <p:sp>
        <p:nvSpPr>
          <p:cNvPr id="434" name="Google Shape;434;p80"/>
          <p:cNvSpPr txBox="1">
            <a:spLocks noGrp="1"/>
          </p:cNvSpPr>
          <p:nvPr>
            <p:ph type="subTitle" idx="2"/>
          </p:nvPr>
        </p:nvSpPr>
        <p:spPr>
          <a:xfrm>
            <a:off x="716775" y="1259625"/>
            <a:ext cx="2220000" cy="381000"/>
          </a:xfrm>
          <a:prstGeom prst="rect">
            <a:avLst/>
          </a:prstGeom>
        </p:spPr>
        <p:txBody>
          <a:bodyPr spcFirstLastPara="1" wrap="square" lIns="0" tIns="0" rIns="0" bIns="0" anchor="t" anchorCtr="0">
            <a:noAutofit/>
          </a:bodyPr>
          <a:lstStyle>
            <a:lvl1pPr lvl="0" rtl="0">
              <a:lnSpc>
                <a:spcPct val="100000"/>
              </a:lnSpc>
              <a:spcBef>
                <a:spcPts val="600"/>
              </a:spcBef>
              <a:spcAft>
                <a:spcPts val="0"/>
              </a:spcAft>
              <a:buNone/>
              <a:defRPr sz="1400">
                <a:latin typeface="Open Sans SemiBold"/>
                <a:ea typeface="Open Sans SemiBold"/>
                <a:cs typeface="Open Sans SemiBold"/>
                <a:sym typeface="Open Sans SemiBold"/>
              </a:defRPr>
            </a:lvl1pPr>
            <a:lvl2pPr lvl="1" rtl="0">
              <a:lnSpc>
                <a:spcPct val="100000"/>
              </a:lnSpc>
              <a:spcBef>
                <a:spcPts val="600"/>
              </a:spcBef>
              <a:spcAft>
                <a:spcPts val="0"/>
              </a:spcAft>
              <a:buNone/>
              <a:defRPr>
                <a:latin typeface="Open Sans SemiBold"/>
                <a:ea typeface="Open Sans SemiBold"/>
                <a:cs typeface="Open Sans SemiBold"/>
                <a:sym typeface="Open Sans SemiBold"/>
              </a:defRPr>
            </a:lvl2pPr>
            <a:lvl3pPr lvl="2" rtl="0">
              <a:lnSpc>
                <a:spcPct val="100000"/>
              </a:lnSpc>
              <a:spcBef>
                <a:spcPts val="600"/>
              </a:spcBef>
              <a:spcAft>
                <a:spcPts val="0"/>
              </a:spcAft>
              <a:buNone/>
              <a:defRPr>
                <a:latin typeface="Open Sans SemiBold"/>
                <a:ea typeface="Open Sans SemiBold"/>
                <a:cs typeface="Open Sans SemiBold"/>
                <a:sym typeface="Open Sans SemiBold"/>
              </a:defRPr>
            </a:lvl3pPr>
            <a:lvl4pPr lvl="3" rtl="0">
              <a:lnSpc>
                <a:spcPct val="100000"/>
              </a:lnSpc>
              <a:spcBef>
                <a:spcPts val="600"/>
              </a:spcBef>
              <a:spcAft>
                <a:spcPts val="0"/>
              </a:spcAft>
              <a:buNone/>
              <a:defRPr>
                <a:latin typeface="Open Sans SemiBold"/>
                <a:ea typeface="Open Sans SemiBold"/>
                <a:cs typeface="Open Sans SemiBold"/>
                <a:sym typeface="Open Sans SemiBold"/>
              </a:defRPr>
            </a:lvl4pPr>
            <a:lvl5pPr lvl="4" rtl="0">
              <a:lnSpc>
                <a:spcPct val="100000"/>
              </a:lnSpc>
              <a:spcBef>
                <a:spcPts val="600"/>
              </a:spcBef>
              <a:spcAft>
                <a:spcPts val="0"/>
              </a:spcAft>
              <a:buNone/>
              <a:defRPr>
                <a:latin typeface="Open Sans SemiBold"/>
                <a:ea typeface="Open Sans SemiBold"/>
                <a:cs typeface="Open Sans SemiBold"/>
                <a:sym typeface="Open Sans SemiBold"/>
              </a:defRPr>
            </a:lvl5pPr>
            <a:lvl6pPr lvl="5" rtl="0">
              <a:lnSpc>
                <a:spcPct val="100000"/>
              </a:lnSpc>
              <a:spcBef>
                <a:spcPts val="600"/>
              </a:spcBef>
              <a:spcAft>
                <a:spcPts val="0"/>
              </a:spcAft>
              <a:buNone/>
              <a:defRPr>
                <a:latin typeface="Open Sans SemiBold"/>
                <a:ea typeface="Open Sans SemiBold"/>
                <a:cs typeface="Open Sans SemiBold"/>
                <a:sym typeface="Open Sans SemiBold"/>
              </a:defRPr>
            </a:lvl6pPr>
            <a:lvl7pPr lvl="6" rtl="0">
              <a:lnSpc>
                <a:spcPct val="100000"/>
              </a:lnSpc>
              <a:spcBef>
                <a:spcPts val="600"/>
              </a:spcBef>
              <a:spcAft>
                <a:spcPts val="0"/>
              </a:spcAft>
              <a:buNone/>
              <a:defRPr>
                <a:latin typeface="Open Sans SemiBold"/>
                <a:ea typeface="Open Sans SemiBold"/>
                <a:cs typeface="Open Sans SemiBold"/>
                <a:sym typeface="Open Sans SemiBold"/>
              </a:defRPr>
            </a:lvl7pPr>
            <a:lvl8pPr lvl="7" rtl="0">
              <a:lnSpc>
                <a:spcPct val="100000"/>
              </a:lnSpc>
              <a:spcBef>
                <a:spcPts val="600"/>
              </a:spcBef>
              <a:spcAft>
                <a:spcPts val="0"/>
              </a:spcAft>
              <a:buNone/>
              <a:defRPr>
                <a:latin typeface="Open Sans SemiBold"/>
                <a:ea typeface="Open Sans SemiBold"/>
                <a:cs typeface="Open Sans SemiBold"/>
                <a:sym typeface="Open Sans SemiBold"/>
              </a:defRPr>
            </a:lvl8pPr>
            <a:lvl9pPr lvl="8" rtl="0">
              <a:lnSpc>
                <a:spcPct val="100000"/>
              </a:lnSpc>
              <a:spcBef>
                <a:spcPts val="600"/>
              </a:spcBef>
              <a:spcAft>
                <a:spcPts val="0"/>
              </a:spcAft>
              <a:buNone/>
              <a:defRPr>
                <a:latin typeface="Open Sans SemiBold"/>
                <a:ea typeface="Open Sans SemiBold"/>
                <a:cs typeface="Open Sans SemiBold"/>
                <a:sym typeface="Open Sans SemiBold"/>
              </a:defRPr>
            </a:lvl9pPr>
          </a:lstStyle>
          <a:p>
            <a:endParaRPr/>
          </a:p>
        </p:txBody>
      </p:sp>
      <p:sp>
        <p:nvSpPr>
          <p:cNvPr id="435" name="Google Shape;435;p80"/>
          <p:cNvSpPr txBox="1">
            <a:spLocks noGrp="1"/>
          </p:cNvSpPr>
          <p:nvPr>
            <p:ph type="subTitle" idx="3"/>
          </p:nvPr>
        </p:nvSpPr>
        <p:spPr>
          <a:xfrm>
            <a:off x="3476900" y="1259625"/>
            <a:ext cx="2197500" cy="381000"/>
          </a:xfrm>
          <a:prstGeom prst="rect">
            <a:avLst/>
          </a:prstGeom>
        </p:spPr>
        <p:txBody>
          <a:bodyPr spcFirstLastPara="1" wrap="square" lIns="0" tIns="0" rIns="0" bIns="0" anchor="t" anchorCtr="0">
            <a:noAutofit/>
          </a:bodyPr>
          <a:lstStyle>
            <a:lvl1pPr lvl="0" rtl="0">
              <a:lnSpc>
                <a:spcPct val="100000"/>
              </a:lnSpc>
              <a:spcBef>
                <a:spcPts val="600"/>
              </a:spcBef>
              <a:spcAft>
                <a:spcPts val="0"/>
              </a:spcAft>
              <a:buNone/>
              <a:defRPr sz="1400">
                <a:latin typeface="Open Sans SemiBold"/>
                <a:ea typeface="Open Sans SemiBold"/>
                <a:cs typeface="Open Sans SemiBold"/>
                <a:sym typeface="Open Sans SemiBold"/>
              </a:defRPr>
            </a:lvl1pPr>
            <a:lvl2pPr lvl="1" rtl="0">
              <a:lnSpc>
                <a:spcPct val="100000"/>
              </a:lnSpc>
              <a:spcBef>
                <a:spcPts val="600"/>
              </a:spcBef>
              <a:spcAft>
                <a:spcPts val="0"/>
              </a:spcAft>
              <a:buNone/>
              <a:defRPr>
                <a:latin typeface="Open Sans SemiBold"/>
                <a:ea typeface="Open Sans SemiBold"/>
                <a:cs typeface="Open Sans SemiBold"/>
                <a:sym typeface="Open Sans SemiBold"/>
              </a:defRPr>
            </a:lvl2pPr>
            <a:lvl3pPr lvl="2" rtl="0">
              <a:lnSpc>
                <a:spcPct val="100000"/>
              </a:lnSpc>
              <a:spcBef>
                <a:spcPts val="600"/>
              </a:spcBef>
              <a:spcAft>
                <a:spcPts val="0"/>
              </a:spcAft>
              <a:buNone/>
              <a:defRPr>
                <a:latin typeface="Open Sans SemiBold"/>
                <a:ea typeface="Open Sans SemiBold"/>
                <a:cs typeface="Open Sans SemiBold"/>
                <a:sym typeface="Open Sans SemiBold"/>
              </a:defRPr>
            </a:lvl3pPr>
            <a:lvl4pPr lvl="3" rtl="0">
              <a:lnSpc>
                <a:spcPct val="100000"/>
              </a:lnSpc>
              <a:spcBef>
                <a:spcPts val="600"/>
              </a:spcBef>
              <a:spcAft>
                <a:spcPts val="0"/>
              </a:spcAft>
              <a:buNone/>
              <a:defRPr>
                <a:latin typeface="Open Sans SemiBold"/>
                <a:ea typeface="Open Sans SemiBold"/>
                <a:cs typeface="Open Sans SemiBold"/>
                <a:sym typeface="Open Sans SemiBold"/>
              </a:defRPr>
            </a:lvl4pPr>
            <a:lvl5pPr lvl="4" rtl="0">
              <a:lnSpc>
                <a:spcPct val="100000"/>
              </a:lnSpc>
              <a:spcBef>
                <a:spcPts val="600"/>
              </a:spcBef>
              <a:spcAft>
                <a:spcPts val="0"/>
              </a:spcAft>
              <a:buNone/>
              <a:defRPr>
                <a:latin typeface="Open Sans SemiBold"/>
                <a:ea typeface="Open Sans SemiBold"/>
                <a:cs typeface="Open Sans SemiBold"/>
                <a:sym typeface="Open Sans SemiBold"/>
              </a:defRPr>
            </a:lvl5pPr>
            <a:lvl6pPr lvl="5" rtl="0">
              <a:lnSpc>
                <a:spcPct val="100000"/>
              </a:lnSpc>
              <a:spcBef>
                <a:spcPts val="600"/>
              </a:spcBef>
              <a:spcAft>
                <a:spcPts val="0"/>
              </a:spcAft>
              <a:buNone/>
              <a:defRPr>
                <a:latin typeface="Open Sans SemiBold"/>
                <a:ea typeface="Open Sans SemiBold"/>
                <a:cs typeface="Open Sans SemiBold"/>
                <a:sym typeface="Open Sans SemiBold"/>
              </a:defRPr>
            </a:lvl6pPr>
            <a:lvl7pPr lvl="6" rtl="0">
              <a:lnSpc>
                <a:spcPct val="100000"/>
              </a:lnSpc>
              <a:spcBef>
                <a:spcPts val="600"/>
              </a:spcBef>
              <a:spcAft>
                <a:spcPts val="0"/>
              </a:spcAft>
              <a:buNone/>
              <a:defRPr>
                <a:latin typeface="Open Sans SemiBold"/>
                <a:ea typeface="Open Sans SemiBold"/>
                <a:cs typeface="Open Sans SemiBold"/>
                <a:sym typeface="Open Sans SemiBold"/>
              </a:defRPr>
            </a:lvl7pPr>
            <a:lvl8pPr lvl="7" rtl="0">
              <a:lnSpc>
                <a:spcPct val="100000"/>
              </a:lnSpc>
              <a:spcBef>
                <a:spcPts val="600"/>
              </a:spcBef>
              <a:spcAft>
                <a:spcPts val="0"/>
              </a:spcAft>
              <a:buNone/>
              <a:defRPr>
                <a:latin typeface="Open Sans SemiBold"/>
                <a:ea typeface="Open Sans SemiBold"/>
                <a:cs typeface="Open Sans SemiBold"/>
                <a:sym typeface="Open Sans SemiBold"/>
              </a:defRPr>
            </a:lvl8pPr>
            <a:lvl9pPr lvl="8" rtl="0">
              <a:lnSpc>
                <a:spcPct val="100000"/>
              </a:lnSpc>
              <a:spcBef>
                <a:spcPts val="600"/>
              </a:spcBef>
              <a:spcAft>
                <a:spcPts val="0"/>
              </a:spcAft>
              <a:buNone/>
              <a:defRPr>
                <a:latin typeface="Open Sans SemiBold"/>
                <a:ea typeface="Open Sans SemiBold"/>
                <a:cs typeface="Open Sans SemiBold"/>
                <a:sym typeface="Open Sans SemiBold"/>
              </a:defRPr>
            </a:lvl9pPr>
          </a:lstStyle>
          <a:p>
            <a:endParaRPr/>
          </a:p>
        </p:txBody>
      </p:sp>
      <p:sp>
        <p:nvSpPr>
          <p:cNvPr id="436" name="Google Shape;436;p80"/>
          <p:cNvSpPr txBox="1">
            <a:spLocks noGrp="1"/>
          </p:cNvSpPr>
          <p:nvPr>
            <p:ph type="subTitle" idx="4"/>
          </p:nvPr>
        </p:nvSpPr>
        <p:spPr>
          <a:xfrm>
            <a:off x="6214300" y="1259625"/>
            <a:ext cx="2210700" cy="381000"/>
          </a:xfrm>
          <a:prstGeom prst="rect">
            <a:avLst/>
          </a:prstGeom>
        </p:spPr>
        <p:txBody>
          <a:bodyPr spcFirstLastPara="1" wrap="square" lIns="0" tIns="0" rIns="0" bIns="0" anchor="t" anchorCtr="0">
            <a:noAutofit/>
          </a:bodyPr>
          <a:lstStyle>
            <a:lvl1pPr lvl="0" rtl="0">
              <a:lnSpc>
                <a:spcPct val="100000"/>
              </a:lnSpc>
              <a:spcBef>
                <a:spcPts val="600"/>
              </a:spcBef>
              <a:spcAft>
                <a:spcPts val="0"/>
              </a:spcAft>
              <a:buNone/>
              <a:defRPr sz="1400">
                <a:latin typeface="Open Sans SemiBold"/>
                <a:ea typeface="Open Sans SemiBold"/>
                <a:cs typeface="Open Sans SemiBold"/>
                <a:sym typeface="Open Sans SemiBold"/>
              </a:defRPr>
            </a:lvl1pPr>
            <a:lvl2pPr lvl="1" rtl="0">
              <a:lnSpc>
                <a:spcPct val="100000"/>
              </a:lnSpc>
              <a:spcBef>
                <a:spcPts val="600"/>
              </a:spcBef>
              <a:spcAft>
                <a:spcPts val="0"/>
              </a:spcAft>
              <a:buNone/>
              <a:defRPr>
                <a:latin typeface="Open Sans SemiBold"/>
                <a:ea typeface="Open Sans SemiBold"/>
                <a:cs typeface="Open Sans SemiBold"/>
                <a:sym typeface="Open Sans SemiBold"/>
              </a:defRPr>
            </a:lvl2pPr>
            <a:lvl3pPr lvl="2" rtl="0">
              <a:lnSpc>
                <a:spcPct val="100000"/>
              </a:lnSpc>
              <a:spcBef>
                <a:spcPts val="600"/>
              </a:spcBef>
              <a:spcAft>
                <a:spcPts val="0"/>
              </a:spcAft>
              <a:buNone/>
              <a:defRPr>
                <a:latin typeface="Open Sans SemiBold"/>
                <a:ea typeface="Open Sans SemiBold"/>
                <a:cs typeface="Open Sans SemiBold"/>
                <a:sym typeface="Open Sans SemiBold"/>
              </a:defRPr>
            </a:lvl3pPr>
            <a:lvl4pPr lvl="3" rtl="0">
              <a:lnSpc>
                <a:spcPct val="100000"/>
              </a:lnSpc>
              <a:spcBef>
                <a:spcPts val="600"/>
              </a:spcBef>
              <a:spcAft>
                <a:spcPts val="0"/>
              </a:spcAft>
              <a:buNone/>
              <a:defRPr>
                <a:latin typeface="Open Sans SemiBold"/>
                <a:ea typeface="Open Sans SemiBold"/>
                <a:cs typeface="Open Sans SemiBold"/>
                <a:sym typeface="Open Sans SemiBold"/>
              </a:defRPr>
            </a:lvl4pPr>
            <a:lvl5pPr lvl="4" rtl="0">
              <a:lnSpc>
                <a:spcPct val="100000"/>
              </a:lnSpc>
              <a:spcBef>
                <a:spcPts val="600"/>
              </a:spcBef>
              <a:spcAft>
                <a:spcPts val="0"/>
              </a:spcAft>
              <a:buNone/>
              <a:defRPr>
                <a:latin typeface="Open Sans SemiBold"/>
                <a:ea typeface="Open Sans SemiBold"/>
                <a:cs typeface="Open Sans SemiBold"/>
                <a:sym typeface="Open Sans SemiBold"/>
              </a:defRPr>
            </a:lvl5pPr>
            <a:lvl6pPr lvl="5" rtl="0">
              <a:lnSpc>
                <a:spcPct val="100000"/>
              </a:lnSpc>
              <a:spcBef>
                <a:spcPts val="600"/>
              </a:spcBef>
              <a:spcAft>
                <a:spcPts val="0"/>
              </a:spcAft>
              <a:buNone/>
              <a:defRPr>
                <a:latin typeface="Open Sans SemiBold"/>
                <a:ea typeface="Open Sans SemiBold"/>
                <a:cs typeface="Open Sans SemiBold"/>
                <a:sym typeface="Open Sans SemiBold"/>
              </a:defRPr>
            </a:lvl6pPr>
            <a:lvl7pPr lvl="6" rtl="0">
              <a:lnSpc>
                <a:spcPct val="100000"/>
              </a:lnSpc>
              <a:spcBef>
                <a:spcPts val="600"/>
              </a:spcBef>
              <a:spcAft>
                <a:spcPts val="0"/>
              </a:spcAft>
              <a:buNone/>
              <a:defRPr>
                <a:latin typeface="Open Sans SemiBold"/>
                <a:ea typeface="Open Sans SemiBold"/>
                <a:cs typeface="Open Sans SemiBold"/>
                <a:sym typeface="Open Sans SemiBold"/>
              </a:defRPr>
            </a:lvl7pPr>
            <a:lvl8pPr lvl="7" rtl="0">
              <a:lnSpc>
                <a:spcPct val="100000"/>
              </a:lnSpc>
              <a:spcBef>
                <a:spcPts val="600"/>
              </a:spcBef>
              <a:spcAft>
                <a:spcPts val="0"/>
              </a:spcAft>
              <a:buNone/>
              <a:defRPr>
                <a:latin typeface="Open Sans SemiBold"/>
                <a:ea typeface="Open Sans SemiBold"/>
                <a:cs typeface="Open Sans SemiBold"/>
                <a:sym typeface="Open Sans SemiBold"/>
              </a:defRPr>
            </a:lvl8pPr>
            <a:lvl9pPr lvl="8" rtl="0">
              <a:lnSpc>
                <a:spcPct val="100000"/>
              </a:lnSpc>
              <a:spcBef>
                <a:spcPts val="600"/>
              </a:spcBef>
              <a:spcAft>
                <a:spcPts val="0"/>
              </a:spcAft>
              <a:buNone/>
              <a:defRPr>
                <a:latin typeface="Open Sans SemiBold"/>
                <a:ea typeface="Open Sans SemiBold"/>
                <a:cs typeface="Open Sans SemiBold"/>
                <a:sym typeface="Open Sans SemiBold"/>
              </a:defRPr>
            </a:lvl9pPr>
          </a:lstStyle>
          <a:p>
            <a:endParaRPr/>
          </a:p>
        </p:txBody>
      </p:sp>
      <p:sp>
        <p:nvSpPr>
          <p:cNvPr id="437" name="Google Shape;437;p80"/>
          <p:cNvSpPr txBox="1">
            <a:spLocks noGrp="1"/>
          </p:cNvSpPr>
          <p:nvPr>
            <p:ph type="title" idx="5"/>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38" name="Google Shape;438;p80"/>
          <p:cNvSpPr txBox="1">
            <a:spLocks noGrp="1"/>
          </p:cNvSpPr>
          <p:nvPr>
            <p:ph type="body" idx="6"/>
          </p:nvPr>
        </p:nvSpPr>
        <p:spPr>
          <a:xfrm>
            <a:off x="719150" y="1753950"/>
            <a:ext cx="22107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1pPr>
            <a:lvl2pPr marL="914400" marR="0" lvl="1"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2pPr>
            <a:lvl3pPr marL="1371600" marR="0" lvl="2"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i="0" u="none" strike="noStrike" cap="none">
                <a:solidFill>
                  <a:schemeClr val="dk1"/>
                </a:solidFill>
                <a:latin typeface="Open Sans Light"/>
                <a:ea typeface="Open Sans Light"/>
                <a:cs typeface="Open Sans Light"/>
                <a:sym typeface="Open Sans Light"/>
              </a:defRPr>
            </a:lvl4pPr>
            <a:lvl5pPr marL="2286000" marR="0" lvl="4"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5pPr>
            <a:lvl6pPr marL="2743200" marR="0" lvl="5"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6pPr>
            <a:lvl7pPr marL="3200400" marR="0" lvl="6"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7pPr>
            <a:lvl8pPr marL="3657600" marR="0" lvl="7"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8pPr>
            <a:lvl9pPr marL="4114800" marR="0" lvl="8" indent="-298450" algn="l" rtl="0">
              <a:lnSpc>
                <a:spcPct val="115000"/>
              </a:lnSpc>
              <a:spcBef>
                <a:spcPts val="1000"/>
              </a:spcBef>
              <a:spcAft>
                <a:spcPts val="100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9pPr>
          </a:lstStyle>
          <a:p>
            <a:endParaRPr/>
          </a:p>
        </p:txBody>
      </p:sp>
      <p:sp>
        <p:nvSpPr>
          <p:cNvPr id="439" name="Google Shape;439;p80"/>
          <p:cNvSpPr txBox="1">
            <a:spLocks noGrp="1"/>
          </p:cNvSpPr>
          <p:nvPr>
            <p:ph type="body" idx="7"/>
          </p:nvPr>
        </p:nvSpPr>
        <p:spPr>
          <a:xfrm>
            <a:off x="3484650" y="1753950"/>
            <a:ext cx="21975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1pPr>
            <a:lvl2pPr marL="914400" marR="0" lvl="1"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2pPr>
            <a:lvl3pPr marL="1371600" marR="0" lvl="2"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i="0" u="none" strike="noStrike" cap="none">
                <a:solidFill>
                  <a:schemeClr val="dk1"/>
                </a:solidFill>
                <a:latin typeface="Open Sans Light"/>
                <a:ea typeface="Open Sans Light"/>
                <a:cs typeface="Open Sans Light"/>
                <a:sym typeface="Open Sans Light"/>
              </a:defRPr>
            </a:lvl4pPr>
            <a:lvl5pPr marL="2286000" marR="0" lvl="4"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5pPr>
            <a:lvl6pPr marL="2743200" marR="0" lvl="5"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6pPr>
            <a:lvl7pPr marL="3200400" marR="0" lvl="6"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7pPr>
            <a:lvl8pPr marL="3657600" marR="0" lvl="7"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8pPr>
            <a:lvl9pPr marL="4114800" marR="0" lvl="8" indent="-298450" algn="l" rtl="0">
              <a:lnSpc>
                <a:spcPct val="115000"/>
              </a:lnSpc>
              <a:spcBef>
                <a:spcPts val="1000"/>
              </a:spcBef>
              <a:spcAft>
                <a:spcPts val="100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9pPr>
          </a:lstStyle>
          <a:p>
            <a:endParaRPr/>
          </a:p>
        </p:txBody>
      </p:sp>
      <p:sp>
        <p:nvSpPr>
          <p:cNvPr id="440" name="Google Shape;440;p80"/>
          <p:cNvSpPr txBox="1">
            <a:spLocks noGrp="1"/>
          </p:cNvSpPr>
          <p:nvPr>
            <p:ph type="body" idx="8"/>
          </p:nvPr>
        </p:nvSpPr>
        <p:spPr>
          <a:xfrm>
            <a:off x="6220900" y="1753950"/>
            <a:ext cx="21975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1pPr>
            <a:lvl2pPr marL="914400" marR="0" lvl="1"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2pPr>
            <a:lvl3pPr marL="1371600" marR="0" lvl="2"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i="0" u="none" strike="noStrike" cap="none">
                <a:solidFill>
                  <a:schemeClr val="dk1"/>
                </a:solidFill>
                <a:latin typeface="Open Sans Light"/>
                <a:ea typeface="Open Sans Light"/>
                <a:cs typeface="Open Sans Light"/>
                <a:sym typeface="Open Sans Light"/>
              </a:defRPr>
            </a:lvl4pPr>
            <a:lvl5pPr marL="2286000" marR="0" lvl="4"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5pPr>
            <a:lvl6pPr marL="2743200" marR="0" lvl="5"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6pPr>
            <a:lvl7pPr marL="3200400" marR="0" lvl="6"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7pPr>
            <a:lvl8pPr marL="3657600" marR="0" lvl="7"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8pPr>
            <a:lvl9pPr marL="4114800" marR="0" lvl="8" indent="-298450" algn="l" rtl="0">
              <a:lnSpc>
                <a:spcPct val="115000"/>
              </a:lnSpc>
              <a:spcBef>
                <a:spcPts val="1000"/>
              </a:spcBef>
              <a:spcAft>
                <a:spcPts val="100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9pPr>
          </a:lstStyle>
          <a:p>
            <a:endParaRPr/>
          </a:p>
        </p:txBody>
      </p:sp>
      <p:sp>
        <p:nvSpPr>
          <p:cNvPr id="441" name="Google Shape;441;p80"/>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00AEEF"/>
                </a:solidFill>
              </a:rPr>
              <a:pPr/>
              <a:t>‹#›</a:t>
            </a:fld>
            <a:endParaRPr>
              <a:solidFill>
                <a:srgbClr val="00AEEF"/>
              </a:solidFill>
            </a:endParaRPr>
          </a:p>
        </p:txBody>
      </p:sp>
    </p:spTree>
    <p:extLst>
      <p:ext uri="{BB962C8B-B14F-4D97-AF65-F5344CB8AC3E}">
        <p14:creationId xmlns:p14="http://schemas.microsoft.com/office/powerpoint/2010/main" val="2691612896"/>
      </p:ext>
    </p:extLst>
  </p:cSld>
  <p:clrMapOvr>
    <a:masterClrMapping/>
  </p:clrMapOvr>
  <p:extLst>
    <p:ext uri="{DCECCB84-F9BA-43D5-87BE-67443E8EF086}">
      <p15:sldGuideLst xmlns:p15="http://schemas.microsoft.com/office/powerpoint/2012/main">
        <p15:guide id="1" orient="horz" pos="793">
          <p15:clr>
            <a:srgbClr val="FA7B17"/>
          </p15:clr>
        </p15:guide>
        <p15:guide id="2" pos="1850">
          <p15:clr>
            <a:srgbClr val="FA7B17"/>
          </p15:clr>
        </p15:guide>
        <p15:guide id="3" pos="2190">
          <p15:clr>
            <a:srgbClr val="FA7B17"/>
          </p15:clr>
        </p15:guide>
        <p15:guide id="4" pos="3574">
          <p15:clr>
            <a:srgbClr val="FA7B17"/>
          </p15:clr>
        </p15:guide>
        <p15:guide id="5" pos="3915">
          <p15:clr>
            <a:srgbClr val="FA7B17"/>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A - Overskrift og tekstboks - Hvit">
  <p:cSld name="A - Overskrift og tekstboks - Hvit">
    <p:spTree>
      <p:nvGrpSpPr>
        <p:cNvPr id="1" name="Shape 442"/>
        <p:cNvGrpSpPr/>
        <p:nvPr/>
      </p:nvGrpSpPr>
      <p:grpSpPr>
        <a:xfrm>
          <a:off x="0" y="0"/>
          <a:ext cx="0" cy="0"/>
          <a:chOff x="0" y="0"/>
          <a:chExt cx="0" cy="0"/>
        </a:xfrm>
      </p:grpSpPr>
      <p:sp>
        <p:nvSpPr>
          <p:cNvPr id="443" name="Google Shape;443;p81"/>
          <p:cNvSpPr txBox="1">
            <a:spLocks noGrp="1"/>
          </p:cNvSpPr>
          <p:nvPr>
            <p:ph type="title"/>
          </p:nvPr>
        </p:nvSpPr>
        <p:spPr>
          <a:xfrm>
            <a:off x="719150" y="539835"/>
            <a:ext cx="77046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444" name="Google Shape;444;p81"/>
          <p:cNvSpPr txBox="1">
            <a:spLocks noGrp="1"/>
          </p:cNvSpPr>
          <p:nvPr>
            <p:ph type="subTitle" idx="1"/>
          </p:nvPr>
        </p:nvSpPr>
        <p:spPr>
          <a:xfrm>
            <a:off x="723900" y="4603002"/>
            <a:ext cx="77046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445" name="Google Shape;445;p81"/>
          <p:cNvSpPr txBox="1">
            <a:spLocks noGrp="1"/>
          </p:cNvSpPr>
          <p:nvPr>
            <p:ph type="title" idx="2"/>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46" name="Google Shape;446;p81"/>
          <p:cNvSpPr txBox="1">
            <a:spLocks noGrp="1"/>
          </p:cNvSpPr>
          <p:nvPr>
            <p:ph type="body" idx="3"/>
          </p:nvPr>
        </p:nvSpPr>
        <p:spPr>
          <a:xfrm>
            <a:off x="719150" y="1259614"/>
            <a:ext cx="7704600" cy="3343500"/>
          </a:xfrm>
          <a:prstGeom prst="rect">
            <a:avLst/>
          </a:prstGeom>
          <a:noFill/>
          <a:ln>
            <a:noFill/>
          </a:ln>
        </p:spPr>
        <p:txBody>
          <a:bodyPr spcFirstLastPara="1" wrap="square" lIns="0" tIns="0" rIns="0" bIns="0" anchor="t" anchorCtr="0">
            <a:noAutofit/>
          </a:bodyPr>
          <a:lstStyle>
            <a:lvl1pPr marL="457200" marR="0" lvl="0" indent="-330200" algn="l" rtl="0">
              <a:lnSpc>
                <a:spcPct val="100000"/>
              </a:lnSpc>
              <a:spcBef>
                <a:spcPts val="60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447" name="Google Shape;447;p8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00AEEF"/>
                </a:solidFill>
              </a:rPr>
              <a:pPr/>
              <a:t>‹#›</a:t>
            </a:fld>
            <a:endParaRPr>
              <a:solidFill>
                <a:srgbClr val="00AEEF"/>
              </a:solidFill>
            </a:endParaRPr>
          </a:p>
        </p:txBody>
      </p:sp>
    </p:spTree>
    <p:extLst>
      <p:ext uri="{BB962C8B-B14F-4D97-AF65-F5344CB8AC3E}">
        <p14:creationId xmlns:p14="http://schemas.microsoft.com/office/powerpoint/2010/main" val="374384414"/>
      </p:ext>
    </p:extLst>
  </p:cSld>
  <p:clrMapOvr>
    <a:masterClrMapping/>
  </p:clrMapOvr>
  <p:extLst>
    <p:ext uri="{DCECCB84-F9BA-43D5-87BE-67443E8EF086}">
      <p15:sldGuideLst xmlns:p15="http://schemas.microsoft.com/office/powerpoint/2012/main">
        <p15:guide id="1" orient="horz" pos="793">
          <p15:clr>
            <a:srgbClr val="FA7B17"/>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tel og brødtekst 2">
  <p:cSld name="Tittel og brødtekst 2">
    <p:spTree>
      <p:nvGrpSpPr>
        <p:cNvPr id="1" name="Shape 448"/>
        <p:cNvGrpSpPr/>
        <p:nvPr/>
      </p:nvGrpSpPr>
      <p:grpSpPr>
        <a:xfrm>
          <a:off x="0" y="0"/>
          <a:ext cx="0" cy="0"/>
          <a:chOff x="0" y="0"/>
          <a:chExt cx="0" cy="0"/>
        </a:xfrm>
      </p:grpSpPr>
      <p:sp>
        <p:nvSpPr>
          <p:cNvPr id="449" name="Google Shape;449;p82"/>
          <p:cNvSpPr txBox="1">
            <a:spLocks noGrp="1"/>
          </p:cNvSpPr>
          <p:nvPr>
            <p:ph type="title"/>
          </p:nvPr>
        </p:nvSpPr>
        <p:spPr>
          <a:xfrm>
            <a:off x="311700" y="445025"/>
            <a:ext cx="8520600" cy="572700"/>
          </a:xfrm>
          <a:prstGeom prst="rect">
            <a:avLst/>
          </a:prstGeom>
        </p:spPr>
        <p:txBody>
          <a:bodyPr spcFirstLastPara="1" wrap="square" lIns="0" tIns="0" rIns="0" bIns="0" anchor="t" anchorCtr="0">
            <a:noAutofit/>
          </a:bodyPr>
          <a:lstStyle>
            <a:lvl1pPr lvl="0" rtl="0">
              <a:spcBef>
                <a:spcPts val="0"/>
              </a:spcBef>
              <a:spcAft>
                <a:spcPts val="0"/>
              </a:spcAft>
              <a:buSzPts val="26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50" name="Google Shape;450;p82"/>
          <p:cNvSpPr txBox="1">
            <a:spLocks noGrp="1"/>
          </p:cNvSpPr>
          <p:nvPr>
            <p:ph type="body" idx="1"/>
          </p:nvPr>
        </p:nvSpPr>
        <p:spPr>
          <a:xfrm>
            <a:off x="311700" y="1152475"/>
            <a:ext cx="8520600" cy="34164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a:lvl1pPr>
            <a:lvl2pPr marL="914400" lvl="1" indent="-317500" rtl="0">
              <a:spcBef>
                <a:spcPts val="600"/>
              </a:spcBef>
              <a:spcAft>
                <a:spcPts val="0"/>
              </a:spcAft>
              <a:buSzPts val="1400"/>
              <a:buChar char="•"/>
              <a:defRPr/>
            </a:lvl2pPr>
            <a:lvl3pPr marL="1371600" lvl="2" indent="-304800" rtl="0">
              <a:spcBef>
                <a:spcPts val="600"/>
              </a:spcBef>
              <a:spcAft>
                <a:spcPts val="0"/>
              </a:spcAft>
              <a:buSzPts val="1200"/>
              <a:buChar char="•"/>
              <a:defRPr/>
            </a:lvl3pPr>
            <a:lvl4pPr marL="1828800" lvl="3" indent="-298450" rtl="0">
              <a:spcBef>
                <a:spcPts val="600"/>
              </a:spcBef>
              <a:spcAft>
                <a:spcPts val="0"/>
              </a:spcAft>
              <a:buSzPts val="1100"/>
              <a:buChar char="•"/>
              <a:defRPr/>
            </a:lvl4pPr>
            <a:lvl5pPr marL="2286000" lvl="4" indent="-295275" rtl="0">
              <a:spcBef>
                <a:spcPts val="600"/>
              </a:spcBef>
              <a:spcAft>
                <a:spcPts val="0"/>
              </a:spcAft>
              <a:buSzPts val="1050"/>
              <a:buChar char="•"/>
              <a:defRPr/>
            </a:lvl5pPr>
            <a:lvl6pPr marL="2743200" lvl="5" indent="-295275" rtl="0">
              <a:spcBef>
                <a:spcPts val="210"/>
              </a:spcBef>
              <a:spcAft>
                <a:spcPts val="0"/>
              </a:spcAft>
              <a:buSzPts val="1050"/>
              <a:buChar char="•"/>
              <a:defRPr/>
            </a:lvl6pPr>
            <a:lvl7pPr marL="3200400" lvl="6" indent="-295275" rtl="0">
              <a:spcBef>
                <a:spcPts val="210"/>
              </a:spcBef>
              <a:spcAft>
                <a:spcPts val="0"/>
              </a:spcAft>
              <a:buSzPts val="1050"/>
              <a:buChar char="•"/>
              <a:defRPr/>
            </a:lvl7pPr>
            <a:lvl8pPr marL="3657600" lvl="7" indent="-295275" rtl="0">
              <a:spcBef>
                <a:spcPts val="210"/>
              </a:spcBef>
              <a:spcAft>
                <a:spcPts val="0"/>
              </a:spcAft>
              <a:buSzPts val="1050"/>
              <a:buChar char="•"/>
              <a:defRPr/>
            </a:lvl8pPr>
            <a:lvl9pPr marL="4114800" lvl="8" indent="-355600" rtl="0">
              <a:spcBef>
                <a:spcPts val="400"/>
              </a:spcBef>
              <a:spcAft>
                <a:spcPts val="0"/>
              </a:spcAft>
              <a:buSzPts val="2000"/>
              <a:buChar char="•"/>
              <a:defRPr/>
            </a:lvl9pPr>
          </a:lstStyle>
          <a:p>
            <a:endParaRPr/>
          </a:p>
        </p:txBody>
      </p:sp>
      <p:sp>
        <p:nvSpPr>
          <p:cNvPr id="451" name="Google Shape;451;p82"/>
          <p:cNvSpPr txBox="1">
            <a:spLocks noGrp="1"/>
          </p:cNvSpPr>
          <p:nvPr>
            <p:ph type="sldNum" idx="12"/>
          </p:nvPr>
        </p:nvSpPr>
        <p:spPr>
          <a:xfrm>
            <a:off x="8472458" y="4663217"/>
            <a:ext cx="548700" cy="393600"/>
          </a:xfrm>
          <a:prstGeom prst="rect">
            <a:avLst/>
          </a:prstGeom>
        </p:spPr>
        <p:txBody>
          <a:bodyPr spcFirstLastPara="1" wrap="square" lIns="144000"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x-none"/>
              <a:pPr/>
              <a:t>‹#›</a:t>
            </a:fld>
            <a:endParaRPr/>
          </a:p>
        </p:txBody>
      </p:sp>
    </p:spTree>
    <p:extLst>
      <p:ext uri="{BB962C8B-B14F-4D97-AF65-F5344CB8AC3E}">
        <p14:creationId xmlns:p14="http://schemas.microsoft.com/office/powerpoint/2010/main" val="23937232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A - Agenda med bilde venstre">
  <p:cSld name="A - Agenda med bilde venstre">
    <p:bg>
      <p:bgPr>
        <a:solidFill>
          <a:srgbClr val="FFFFFF"/>
        </a:solidFill>
        <a:effectLst/>
      </p:bgPr>
    </p:bg>
    <p:spTree>
      <p:nvGrpSpPr>
        <p:cNvPr id="1" name="Shape 452"/>
        <p:cNvGrpSpPr/>
        <p:nvPr/>
      </p:nvGrpSpPr>
      <p:grpSpPr>
        <a:xfrm>
          <a:off x="0" y="0"/>
          <a:ext cx="0" cy="0"/>
          <a:chOff x="0" y="0"/>
          <a:chExt cx="0" cy="0"/>
        </a:xfrm>
      </p:grpSpPr>
      <p:sp>
        <p:nvSpPr>
          <p:cNvPr id="453" name="Google Shape;453;p83"/>
          <p:cNvSpPr txBox="1">
            <a:spLocks noGrp="1"/>
          </p:cNvSpPr>
          <p:nvPr>
            <p:ph type="title"/>
          </p:nvPr>
        </p:nvSpPr>
        <p:spPr>
          <a:xfrm>
            <a:off x="4931950" y="539825"/>
            <a:ext cx="3492900" cy="788700"/>
          </a:xfrm>
          <a:prstGeom prst="rect">
            <a:avLst/>
          </a:prstGeom>
        </p:spPr>
        <p:txBody>
          <a:bodyPr spcFirstLastPara="1" wrap="square" lIns="0" tIns="0" rIns="0" bIns="0" anchor="b" anchorCtr="0">
            <a:noAutofit/>
          </a:bodyPr>
          <a:lstStyle>
            <a:lvl1pPr lvl="0" rtl="0">
              <a:spcBef>
                <a:spcPts val="0"/>
              </a:spcBef>
              <a:spcAft>
                <a:spcPts val="0"/>
              </a:spcAft>
              <a:buNone/>
              <a:defRPr sz="4800">
                <a:solidFill>
                  <a:srgbClr val="000000"/>
                </a:solidFill>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0"/>
              </a:spcBef>
              <a:spcAft>
                <a:spcPts val="0"/>
              </a:spcAft>
              <a:buNone/>
              <a:defRPr>
                <a:solidFill>
                  <a:schemeClr val="lt1"/>
                </a:solidFill>
                <a:latin typeface="Open Sans"/>
                <a:ea typeface="Open Sans"/>
                <a:cs typeface="Open Sans"/>
                <a:sym typeface="Open Sans"/>
              </a:defRPr>
            </a:lvl3pPr>
            <a:lvl4pPr lvl="3" rtl="0">
              <a:spcBef>
                <a:spcPts val="0"/>
              </a:spcBef>
              <a:spcAft>
                <a:spcPts val="0"/>
              </a:spcAft>
              <a:buNone/>
              <a:defRPr>
                <a:solidFill>
                  <a:schemeClr val="lt1"/>
                </a:solidFill>
                <a:latin typeface="Open Sans"/>
                <a:ea typeface="Open Sans"/>
                <a:cs typeface="Open Sans"/>
                <a:sym typeface="Open Sans"/>
              </a:defRPr>
            </a:lvl4pPr>
            <a:lvl5pPr lvl="4" rtl="0">
              <a:spcBef>
                <a:spcPts val="0"/>
              </a:spcBef>
              <a:spcAft>
                <a:spcPts val="0"/>
              </a:spcAft>
              <a:buNone/>
              <a:defRPr>
                <a:solidFill>
                  <a:schemeClr val="lt1"/>
                </a:solidFill>
                <a:latin typeface="Open Sans"/>
                <a:ea typeface="Open Sans"/>
                <a:cs typeface="Open Sans"/>
                <a:sym typeface="Open Sans"/>
              </a:defRPr>
            </a:lvl5pPr>
            <a:lvl6pPr lvl="5" rtl="0">
              <a:spcBef>
                <a:spcPts val="0"/>
              </a:spcBef>
              <a:spcAft>
                <a:spcPts val="0"/>
              </a:spcAft>
              <a:buNone/>
              <a:defRPr>
                <a:solidFill>
                  <a:schemeClr val="lt1"/>
                </a:solidFill>
                <a:latin typeface="Open Sans"/>
                <a:ea typeface="Open Sans"/>
                <a:cs typeface="Open Sans"/>
                <a:sym typeface="Open Sans"/>
              </a:defRPr>
            </a:lvl6pPr>
            <a:lvl7pPr lvl="6" rtl="0">
              <a:spcBef>
                <a:spcPts val="0"/>
              </a:spcBef>
              <a:spcAft>
                <a:spcPts val="0"/>
              </a:spcAft>
              <a:buNone/>
              <a:defRPr>
                <a:solidFill>
                  <a:schemeClr val="lt1"/>
                </a:solidFill>
                <a:latin typeface="Open Sans"/>
                <a:ea typeface="Open Sans"/>
                <a:cs typeface="Open Sans"/>
                <a:sym typeface="Open Sans"/>
              </a:defRPr>
            </a:lvl7pPr>
            <a:lvl8pPr lvl="7" rtl="0">
              <a:spcBef>
                <a:spcPts val="0"/>
              </a:spcBef>
              <a:spcAft>
                <a:spcPts val="0"/>
              </a:spcAft>
              <a:buNone/>
              <a:defRPr>
                <a:solidFill>
                  <a:schemeClr val="lt1"/>
                </a:solidFill>
                <a:latin typeface="Open Sans"/>
                <a:ea typeface="Open Sans"/>
                <a:cs typeface="Open Sans"/>
                <a:sym typeface="Open Sans"/>
              </a:defRPr>
            </a:lvl8pPr>
            <a:lvl9pPr lvl="8" rtl="0">
              <a:spcBef>
                <a:spcPts val="0"/>
              </a:spcBef>
              <a:spcAft>
                <a:spcPts val="0"/>
              </a:spcAft>
              <a:buNone/>
              <a:defRPr>
                <a:solidFill>
                  <a:schemeClr val="lt1"/>
                </a:solidFill>
                <a:latin typeface="Open Sans"/>
                <a:ea typeface="Open Sans"/>
                <a:cs typeface="Open Sans"/>
                <a:sym typeface="Open Sans"/>
              </a:defRPr>
            </a:lvl9pPr>
          </a:lstStyle>
          <a:p>
            <a:endParaRPr/>
          </a:p>
        </p:txBody>
      </p:sp>
      <p:sp>
        <p:nvSpPr>
          <p:cNvPr id="454" name="Google Shape;454;p83"/>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chemeClr val="lt1"/>
                </a:solidFill>
              </a:defRPr>
            </a:lvl2pPr>
            <a:lvl3pPr lvl="2" rtl="0">
              <a:spcBef>
                <a:spcPts val="0"/>
              </a:spcBef>
              <a:spcAft>
                <a:spcPts val="0"/>
              </a:spcAft>
              <a:buNone/>
              <a:defRPr sz="700">
                <a:solidFill>
                  <a:schemeClr val="lt1"/>
                </a:solidFill>
              </a:defRPr>
            </a:lvl3pPr>
            <a:lvl4pPr lvl="3" rtl="0">
              <a:spcBef>
                <a:spcPts val="0"/>
              </a:spcBef>
              <a:spcAft>
                <a:spcPts val="0"/>
              </a:spcAft>
              <a:buNone/>
              <a:defRPr sz="700">
                <a:solidFill>
                  <a:schemeClr val="lt1"/>
                </a:solidFill>
              </a:defRPr>
            </a:lvl4pPr>
            <a:lvl5pPr lvl="4" rtl="0">
              <a:spcBef>
                <a:spcPts val="0"/>
              </a:spcBef>
              <a:spcAft>
                <a:spcPts val="0"/>
              </a:spcAft>
              <a:buNone/>
              <a:defRPr sz="700">
                <a:solidFill>
                  <a:schemeClr val="lt1"/>
                </a:solidFill>
              </a:defRPr>
            </a:lvl5pPr>
            <a:lvl6pPr lvl="5" rtl="0">
              <a:spcBef>
                <a:spcPts val="0"/>
              </a:spcBef>
              <a:spcAft>
                <a:spcPts val="0"/>
              </a:spcAft>
              <a:buNone/>
              <a:defRPr sz="700">
                <a:solidFill>
                  <a:schemeClr val="lt1"/>
                </a:solidFill>
              </a:defRPr>
            </a:lvl6pPr>
            <a:lvl7pPr lvl="6" rtl="0">
              <a:spcBef>
                <a:spcPts val="0"/>
              </a:spcBef>
              <a:spcAft>
                <a:spcPts val="0"/>
              </a:spcAft>
              <a:buNone/>
              <a:defRPr sz="700">
                <a:solidFill>
                  <a:schemeClr val="lt1"/>
                </a:solidFill>
              </a:defRPr>
            </a:lvl7pPr>
            <a:lvl8pPr lvl="7" rtl="0">
              <a:spcBef>
                <a:spcPts val="0"/>
              </a:spcBef>
              <a:spcAft>
                <a:spcPts val="0"/>
              </a:spcAft>
              <a:buNone/>
              <a:defRPr sz="700">
                <a:solidFill>
                  <a:schemeClr val="lt1"/>
                </a:solidFill>
              </a:defRPr>
            </a:lvl8pPr>
            <a:lvl9pPr lvl="8" rtl="0">
              <a:spcBef>
                <a:spcPts val="0"/>
              </a:spcBef>
              <a:spcAft>
                <a:spcPts val="0"/>
              </a:spcAft>
              <a:buNone/>
              <a:defRPr sz="700">
                <a:solidFill>
                  <a:schemeClr val="lt1"/>
                </a:solidFill>
              </a:defRPr>
            </a:lvl9pPr>
          </a:lstStyle>
          <a:p>
            <a:endParaRPr/>
          </a:p>
        </p:txBody>
      </p:sp>
      <p:sp>
        <p:nvSpPr>
          <p:cNvPr id="455" name="Google Shape;455;p83"/>
          <p:cNvSpPr txBox="1"/>
          <p:nvPr/>
        </p:nvSpPr>
        <p:spPr>
          <a:xfrm>
            <a:off x="720000" y="-680300"/>
            <a:ext cx="3492900" cy="624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venstre halvdel fra pilen og ut til kanten</a:t>
            </a:r>
            <a:endParaRPr>
              <a:solidFill>
                <a:srgbClr val="FF0000"/>
              </a:solidFill>
              <a:latin typeface="Open Sans"/>
              <a:ea typeface="Open Sans"/>
              <a:cs typeface="Open Sans"/>
              <a:sym typeface="Open Sans"/>
            </a:endParaRPr>
          </a:p>
        </p:txBody>
      </p:sp>
      <p:sp>
        <p:nvSpPr>
          <p:cNvPr id="456" name="Google Shape;456;p83"/>
          <p:cNvSpPr/>
          <p:nvPr/>
        </p:nvSpPr>
        <p:spPr>
          <a:xfrm>
            <a:off x="4386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457" name="Google Shape;457;p83"/>
          <p:cNvSpPr/>
          <p:nvPr/>
        </p:nvSpPr>
        <p:spPr>
          <a:xfrm>
            <a:off x="-1871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pic>
        <p:nvPicPr>
          <p:cNvPr id="458" name="Google Shape;458;p83"/>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459" name="Google Shape;459;p83"/>
          <p:cNvSpPr txBox="1">
            <a:spLocks noGrp="1"/>
          </p:cNvSpPr>
          <p:nvPr>
            <p:ph type="body" idx="2"/>
          </p:nvPr>
        </p:nvSpPr>
        <p:spPr>
          <a:xfrm>
            <a:off x="4950000" y="1512175"/>
            <a:ext cx="3474900" cy="3090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SzPts val="1600"/>
              <a:buFont typeface="Public Sans Thin"/>
              <a:buChar char="•"/>
              <a:defRPr sz="1600" i="0" u="none" strike="noStrike" cap="none">
                <a:solidFill>
                  <a:srgbClr val="000000"/>
                </a:solidFill>
                <a:latin typeface="Public Sans Thin"/>
                <a:ea typeface="Public Sans Thin"/>
                <a:cs typeface="Public Sans Thin"/>
                <a:sym typeface="Public Sans Thin"/>
              </a:defRPr>
            </a:lvl1pPr>
            <a:lvl2pPr marL="914400" marR="0" lvl="1" indent="-317500" algn="l" rtl="0">
              <a:lnSpc>
                <a:spcPct val="115000"/>
              </a:lnSpc>
              <a:spcBef>
                <a:spcPts val="1000"/>
              </a:spcBef>
              <a:spcAft>
                <a:spcPts val="0"/>
              </a:spcAft>
              <a:buSzPts val="1400"/>
              <a:buFont typeface="Public Sans Thin"/>
              <a:buChar char="•"/>
              <a:defRPr sz="1400" i="0" u="none" strike="noStrike" cap="none">
                <a:solidFill>
                  <a:srgbClr val="000000"/>
                </a:solidFill>
                <a:latin typeface="Public Sans Thin"/>
                <a:ea typeface="Public Sans Thin"/>
                <a:cs typeface="Public Sans Thin"/>
                <a:sym typeface="Public Sans Thin"/>
              </a:defRPr>
            </a:lvl2pPr>
            <a:lvl3pPr marL="1371600" marR="0" lvl="2" indent="-304800" algn="l" rtl="0">
              <a:lnSpc>
                <a:spcPct val="115000"/>
              </a:lnSpc>
              <a:spcBef>
                <a:spcPts val="1000"/>
              </a:spcBef>
              <a:spcAft>
                <a:spcPts val="0"/>
              </a:spcAft>
              <a:buSzPts val="1200"/>
              <a:buFont typeface="Public Sans Thin"/>
              <a:buChar char="•"/>
              <a:defRPr sz="1200" i="0" u="none" strike="noStrike" cap="none">
                <a:solidFill>
                  <a:srgbClr val="000000"/>
                </a:solidFill>
                <a:latin typeface="Public Sans Thin"/>
                <a:ea typeface="Public Sans Thin"/>
                <a:cs typeface="Public Sans Thin"/>
                <a:sym typeface="Public Sans Thin"/>
              </a:defRPr>
            </a:lvl3pPr>
            <a:lvl4pPr marL="1828800" marR="0" lvl="3" indent="-298450" algn="l" rtl="0">
              <a:lnSpc>
                <a:spcPct val="115000"/>
              </a:lnSpc>
              <a:spcBef>
                <a:spcPts val="1000"/>
              </a:spcBef>
              <a:spcAft>
                <a:spcPts val="0"/>
              </a:spcAft>
              <a:buSzPts val="1100"/>
              <a:buFont typeface="Public Sans Thin"/>
              <a:buChar char="•"/>
              <a:defRPr sz="1100" i="0" u="none" strike="noStrike" cap="none">
                <a:solidFill>
                  <a:srgbClr val="000000"/>
                </a:solidFill>
                <a:latin typeface="Public Sans Thin"/>
                <a:ea typeface="Public Sans Thin"/>
                <a:cs typeface="Public Sans Thin"/>
                <a:sym typeface="Public Sans Thin"/>
              </a:defRPr>
            </a:lvl4pPr>
            <a:lvl5pPr marL="2286000" marR="0" lvl="4" indent="-292100" algn="l" rtl="0">
              <a:lnSpc>
                <a:spcPct val="115000"/>
              </a:lnSpc>
              <a:spcBef>
                <a:spcPts val="1000"/>
              </a:spcBef>
              <a:spcAft>
                <a:spcPts val="0"/>
              </a:spcAft>
              <a:buSzPts val="1000"/>
              <a:buFont typeface="Public Sans Thin"/>
              <a:buChar char="•"/>
              <a:defRPr sz="1000" i="0" u="none" strike="noStrike" cap="none">
                <a:solidFill>
                  <a:srgbClr val="000000"/>
                </a:solidFill>
                <a:latin typeface="Public Sans Thin"/>
                <a:ea typeface="Public Sans Thin"/>
                <a:cs typeface="Public Sans Thin"/>
                <a:sym typeface="Public Sans Thin"/>
              </a:defRPr>
            </a:lvl5pPr>
            <a:lvl6pPr marL="2743200" marR="0" lvl="5" indent="-292100" algn="l" rtl="0">
              <a:lnSpc>
                <a:spcPct val="115000"/>
              </a:lnSpc>
              <a:spcBef>
                <a:spcPts val="1000"/>
              </a:spcBef>
              <a:spcAft>
                <a:spcPts val="0"/>
              </a:spcAft>
              <a:buSzPts val="1000"/>
              <a:buFont typeface="Public Sans Thin"/>
              <a:buChar char="•"/>
              <a:defRPr sz="1000" i="0" u="none" strike="noStrike" cap="none">
                <a:solidFill>
                  <a:srgbClr val="000000"/>
                </a:solidFill>
                <a:latin typeface="Public Sans Thin"/>
                <a:ea typeface="Public Sans Thin"/>
                <a:cs typeface="Public Sans Thin"/>
                <a:sym typeface="Public Sans Thin"/>
              </a:defRPr>
            </a:lvl6pPr>
            <a:lvl7pPr marL="3200400" marR="0" lvl="6" indent="-292100" algn="l" rtl="0">
              <a:lnSpc>
                <a:spcPct val="115000"/>
              </a:lnSpc>
              <a:spcBef>
                <a:spcPts val="1000"/>
              </a:spcBef>
              <a:spcAft>
                <a:spcPts val="0"/>
              </a:spcAft>
              <a:buSzPts val="1000"/>
              <a:buFont typeface="Public Sans Thin"/>
              <a:buChar char="•"/>
              <a:defRPr sz="1000" i="0" u="none" strike="noStrike" cap="none">
                <a:solidFill>
                  <a:srgbClr val="000000"/>
                </a:solidFill>
                <a:latin typeface="Public Sans Thin"/>
                <a:ea typeface="Public Sans Thin"/>
                <a:cs typeface="Public Sans Thin"/>
                <a:sym typeface="Public Sans Thin"/>
              </a:defRPr>
            </a:lvl7pPr>
            <a:lvl8pPr marL="3657600" marR="0" lvl="7" indent="-292100" algn="l" rtl="0">
              <a:lnSpc>
                <a:spcPct val="115000"/>
              </a:lnSpc>
              <a:spcBef>
                <a:spcPts val="1000"/>
              </a:spcBef>
              <a:spcAft>
                <a:spcPts val="0"/>
              </a:spcAft>
              <a:buSzPts val="1000"/>
              <a:buFont typeface="Public Sans Thin"/>
              <a:buChar char="•"/>
              <a:defRPr sz="1000" i="0" u="none" strike="noStrike" cap="none">
                <a:solidFill>
                  <a:srgbClr val="000000"/>
                </a:solidFill>
                <a:latin typeface="Public Sans Thin"/>
                <a:ea typeface="Public Sans Thin"/>
                <a:cs typeface="Public Sans Thin"/>
                <a:sym typeface="Public Sans Thin"/>
              </a:defRPr>
            </a:lvl8pPr>
            <a:lvl9pPr marL="4114800" marR="0" lvl="8" indent="-292100" algn="l" rtl="0">
              <a:lnSpc>
                <a:spcPct val="115000"/>
              </a:lnSpc>
              <a:spcBef>
                <a:spcPts val="1000"/>
              </a:spcBef>
              <a:spcAft>
                <a:spcPts val="1000"/>
              </a:spcAft>
              <a:buSzPts val="1000"/>
              <a:buFont typeface="Public Sans Thin"/>
              <a:buChar char="•"/>
              <a:defRPr sz="1000" i="0" u="none" strike="noStrike" cap="none">
                <a:solidFill>
                  <a:srgbClr val="000000"/>
                </a:solidFill>
                <a:latin typeface="Public Sans Thin"/>
                <a:ea typeface="Public Sans Thin"/>
                <a:cs typeface="Public Sans Thin"/>
                <a:sym typeface="Public Sans Thin"/>
              </a:defRPr>
            </a:lvl9pPr>
          </a:lstStyle>
          <a:p>
            <a:endParaRPr/>
          </a:p>
        </p:txBody>
      </p:sp>
      <p:sp>
        <p:nvSpPr>
          <p:cNvPr id="460" name="Google Shape;460;p83"/>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00AEEF"/>
                </a:solidFill>
              </a:rPr>
              <a:pPr/>
              <a:t>‹#›</a:t>
            </a:fld>
            <a:endParaRPr>
              <a:solidFill>
                <a:srgbClr val="00AEEF"/>
              </a:solidFill>
            </a:endParaRPr>
          </a:p>
        </p:txBody>
      </p:sp>
    </p:spTree>
    <p:extLst>
      <p:ext uri="{BB962C8B-B14F-4D97-AF65-F5344CB8AC3E}">
        <p14:creationId xmlns:p14="http://schemas.microsoft.com/office/powerpoint/2010/main" val="1127443009"/>
      </p:ext>
    </p:extLst>
  </p:cSld>
  <p:clrMapOvr>
    <a:masterClrMapping/>
  </p:clrMapOvr>
  <p:extLst>
    <p:ext uri="{DCECCB84-F9BA-43D5-87BE-67443E8EF086}">
      <p15:sldGuideLst xmlns:p15="http://schemas.microsoft.com/office/powerpoint/2012/main">
        <p15:guide id="1" pos="3118">
          <p15:clr>
            <a:srgbClr val="FA7B17"/>
          </p15:clr>
        </p15:guide>
        <p15:guide id="2" pos="2880">
          <p15:clr>
            <a:srgbClr val="FA7B17"/>
          </p15:clr>
        </p15:guide>
        <p15:guide id="3" orient="horz" pos="953">
          <p15:clr>
            <a:srgbClr val="FA7B17"/>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ekst i én kolonne">
  <p:cSld name="Tekst i én kolonne">
    <p:spTree>
      <p:nvGrpSpPr>
        <p:cNvPr id="1" name="Shape 461"/>
        <p:cNvGrpSpPr/>
        <p:nvPr/>
      </p:nvGrpSpPr>
      <p:grpSpPr>
        <a:xfrm>
          <a:off x="0" y="0"/>
          <a:ext cx="0" cy="0"/>
          <a:chOff x="0" y="0"/>
          <a:chExt cx="0" cy="0"/>
        </a:xfrm>
      </p:grpSpPr>
      <p:sp>
        <p:nvSpPr>
          <p:cNvPr id="462" name="Google Shape;462;p84"/>
          <p:cNvSpPr txBox="1">
            <a:spLocks noGrp="1"/>
          </p:cNvSpPr>
          <p:nvPr>
            <p:ph type="title"/>
          </p:nvPr>
        </p:nvSpPr>
        <p:spPr>
          <a:xfrm>
            <a:off x="720000" y="896200"/>
            <a:ext cx="3397800" cy="755700"/>
          </a:xfrm>
          <a:prstGeom prst="rect">
            <a:avLst/>
          </a:prstGeom>
        </p:spPr>
        <p:txBody>
          <a:bodyPr spcFirstLastPara="1" wrap="square" lIns="0" tIns="0" rIns="0" bIns="0" anchor="t" anchorCtr="0">
            <a:noAutofit/>
          </a:bodyPr>
          <a:lstStyle>
            <a:lvl1pPr lvl="0" rtl="0">
              <a:spcBef>
                <a:spcPts val="0"/>
              </a:spcBef>
              <a:spcAft>
                <a:spcPts val="0"/>
              </a:spcAft>
              <a:buSzPts val="3000"/>
              <a:buFont typeface="Public Sans Thin"/>
              <a:buNone/>
              <a:defRPr sz="3000">
                <a:latin typeface="Public Sans Thin"/>
                <a:ea typeface="Public Sans Thin"/>
                <a:cs typeface="Public Sans Thin"/>
                <a:sym typeface="Public Sans Thin"/>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63" name="Google Shape;463;p84"/>
          <p:cNvSpPr txBox="1">
            <a:spLocks noGrp="1"/>
          </p:cNvSpPr>
          <p:nvPr>
            <p:ph type="sldNum" idx="12"/>
          </p:nvPr>
        </p:nvSpPr>
        <p:spPr>
          <a:xfrm>
            <a:off x="8472458" y="4663217"/>
            <a:ext cx="548700" cy="393600"/>
          </a:xfrm>
          <a:prstGeom prst="rect">
            <a:avLst/>
          </a:prstGeom>
        </p:spPr>
        <p:txBody>
          <a:bodyPr spcFirstLastPara="1" wrap="square" lIns="144000"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x-none"/>
              <a:pPr/>
              <a:t>‹#›</a:t>
            </a:fld>
            <a:endParaRPr/>
          </a:p>
        </p:txBody>
      </p:sp>
      <p:sp>
        <p:nvSpPr>
          <p:cNvPr id="464" name="Google Shape;464;p84"/>
          <p:cNvSpPr txBox="1">
            <a:spLocks noGrp="1"/>
          </p:cNvSpPr>
          <p:nvPr>
            <p:ph type="subTitle" idx="1"/>
          </p:nvPr>
        </p:nvSpPr>
        <p:spPr>
          <a:xfrm>
            <a:off x="720000" y="754900"/>
            <a:ext cx="3397800" cy="239100"/>
          </a:xfrm>
          <a:prstGeom prst="rect">
            <a:avLst/>
          </a:prstGeom>
        </p:spPr>
        <p:txBody>
          <a:bodyPr spcFirstLastPara="1" wrap="square" lIns="0" tIns="0" rIns="0" bIns="0" anchor="b" anchorCtr="0">
            <a:noAutofit/>
          </a:bodyPr>
          <a:lstStyle>
            <a:lvl1pPr lvl="0" rtl="0">
              <a:lnSpc>
                <a:spcPct val="100000"/>
              </a:lnSpc>
              <a:spcBef>
                <a:spcPts val="600"/>
              </a:spcBef>
              <a:spcAft>
                <a:spcPts val="0"/>
              </a:spcAft>
              <a:buSzPts val="1000"/>
              <a:buFont typeface="Public Sans"/>
              <a:buNone/>
              <a:defRPr sz="1000">
                <a:latin typeface="Public Sans"/>
                <a:ea typeface="Public Sans"/>
                <a:cs typeface="Public Sans"/>
                <a:sym typeface="Public Sans"/>
              </a:defRPr>
            </a:lvl1pPr>
            <a:lvl2pPr lvl="1" algn="ctr" rtl="0">
              <a:lnSpc>
                <a:spcPct val="100000"/>
              </a:lnSpc>
              <a:spcBef>
                <a:spcPts val="600"/>
              </a:spcBef>
              <a:spcAft>
                <a:spcPts val="0"/>
              </a:spcAft>
              <a:buSzPts val="2800"/>
              <a:buNone/>
              <a:defRPr sz="2800"/>
            </a:lvl2pPr>
            <a:lvl3pPr lvl="2" algn="ctr" rtl="0">
              <a:lnSpc>
                <a:spcPct val="100000"/>
              </a:lnSpc>
              <a:spcBef>
                <a:spcPts val="600"/>
              </a:spcBef>
              <a:spcAft>
                <a:spcPts val="0"/>
              </a:spcAft>
              <a:buSzPts val="2800"/>
              <a:buNone/>
              <a:defRPr sz="2800"/>
            </a:lvl3pPr>
            <a:lvl4pPr lvl="3" algn="ctr" rtl="0">
              <a:lnSpc>
                <a:spcPct val="100000"/>
              </a:lnSpc>
              <a:spcBef>
                <a:spcPts val="600"/>
              </a:spcBef>
              <a:spcAft>
                <a:spcPts val="0"/>
              </a:spcAft>
              <a:buSzPts val="2800"/>
              <a:buNone/>
              <a:defRPr sz="2800"/>
            </a:lvl4pPr>
            <a:lvl5pPr lvl="4" algn="ctr" rtl="0">
              <a:lnSpc>
                <a:spcPct val="100000"/>
              </a:lnSpc>
              <a:spcBef>
                <a:spcPts val="600"/>
              </a:spcBef>
              <a:spcAft>
                <a:spcPts val="0"/>
              </a:spcAft>
              <a:buSzPts val="2800"/>
              <a:buNone/>
              <a:defRPr sz="2800"/>
            </a:lvl5pPr>
            <a:lvl6pPr lvl="5" algn="ctr" rtl="0">
              <a:lnSpc>
                <a:spcPct val="100000"/>
              </a:lnSpc>
              <a:spcBef>
                <a:spcPts val="210"/>
              </a:spcBef>
              <a:spcAft>
                <a:spcPts val="0"/>
              </a:spcAft>
              <a:buSzPts val="2800"/>
              <a:buNone/>
              <a:defRPr sz="2800"/>
            </a:lvl6pPr>
            <a:lvl7pPr lvl="6" algn="ctr" rtl="0">
              <a:lnSpc>
                <a:spcPct val="100000"/>
              </a:lnSpc>
              <a:spcBef>
                <a:spcPts val="210"/>
              </a:spcBef>
              <a:spcAft>
                <a:spcPts val="0"/>
              </a:spcAft>
              <a:buSzPts val="2800"/>
              <a:buNone/>
              <a:defRPr sz="2800"/>
            </a:lvl7pPr>
            <a:lvl8pPr lvl="7" algn="ctr" rtl="0">
              <a:lnSpc>
                <a:spcPct val="100000"/>
              </a:lnSpc>
              <a:spcBef>
                <a:spcPts val="210"/>
              </a:spcBef>
              <a:spcAft>
                <a:spcPts val="0"/>
              </a:spcAft>
              <a:buSzPts val="2800"/>
              <a:buNone/>
              <a:defRPr sz="2800"/>
            </a:lvl8pPr>
            <a:lvl9pPr lvl="8" algn="ctr" rtl="0">
              <a:lnSpc>
                <a:spcPct val="100000"/>
              </a:lnSpc>
              <a:spcBef>
                <a:spcPts val="400"/>
              </a:spcBef>
              <a:spcAft>
                <a:spcPts val="0"/>
              </a:spcAft>
              <a:buSzPts val="2800"/>
              <a:buNone/>
              <a:defRPr sz="2800"/>
            </a:lvl9pPr>
          </a:lstStyle>
          <a:p>
            <a:endParaRPr/>
          </a:p>
        </p:txBody>
      </p:sp>
      <p:sp>
        <p:nvSpPr>
          <p:cNvPr id="465" name="Google Shape;465;p84"/>
          <p:cNvSpPr txBox="1">
            <a:spLocks noGrp="1"/>
          </p:cNvSpPr>
          <p:nvPr>
            <p:ph type="body" idx="2"/>
          </p:nvPr>
        </p:nvSpPr>
        <p:spPr>
          <a:xfrm>
            <a:off x="720000" y="1651900"/>
            <a:ext cx="3852000" cy="3011400"/>
          </a:xfrm>
          <a:prstGeom prst="rect">
            <a:avLst/>
          </a:prstGeom>
        </p:spPr>
        <p:txBody>
          <a:bodyPr spcFirstLastPara="1" wrap="square" lIns="0" tIns="91425" rIns="91425" bIns="91425" anchor="t" anchorCtr="0">
            <a:noAutofit/>
          </a:bodyPr>
          <a:lstStyle>
            <a:lvl1pPr marL="457200" lvl="0" indent="-330200" rtl="0">
              <a:lnSpc>
                <a:spcPct val="115000"/>
              </a:lnSpc>
              <a:spcBef>
                <a:spcPts val="600"/>
              </a:spcBef>
              <a:spcAft>
                <a:spcPts val="0"/>
              </a:spcAft>
              <a:buClr>
                <a:schemeClr val="dk2"/>
              </a:buClr>
              <a:buSzPts val="1600"/>
              <a:buFont typeface="Public Sans"/>
              <a:buChar char="I"/>
              <a:defRPr>
                <a:solidFill>
                  <a:schemeClr val="dk1"/>
                </a:solidFill>
                <a:latin typeface="Public Sans Thin"/>
                <a:ea typeface="Public Sans Thin"/>
                <a:cs typeface="Public Sans Thin"/>
                <a:sym typeface="Public Sans Thin"/>
              </a:defRPr>
            </a:lvl1pPr>
            <a:lvl2pPr marL="914400" lvl="1" indent="-304800" rtl="0">
              <a:lnSpc>
                <a:spcPct val="115000"/>
              </a:lnSpc>
              <a:spcBef>
                <a:spcPts val="1600"/>
              </a:spcBef>
              <a:spcAft>
                <a:spcPts val="0"/>
              </a:spcAft>
              <a:buClr>
                <a:schemeClr val="dk2"/>
              </a:buClr>
              <a:buSzPts val="1200"/>
              <a:buFont typeface="Public Sans Thin"/>
              <a:buChar char="•"/>
              <a:defRPr sz="1200">
                <a:solidFill>
                  <a:schemeClr val="dk1"/>
                </a:solidFill>
                <a:latin typeface="Public Sans Thin"/>
                <a:ea typeface="Public Sans Thin"/>
                <a:cs typeface="Public Sans Thin"/>
                <a:sym typeface="Public Sans Thin"/>
              </a:defRPr>
            </a:lvl2pPr>
            <a:lvl3pPr marL="1371600" lvl="2" indent="-304800" rtl="0">
              <a:lnSpc>
                <a:spcPct val="115000"/>
              </a:lnSpc>
              <a:spcBef>
                <a:spcPts val="1600"/>
              </a:spcBef>
              <a:spcAft>
                <a:spcPts val="0"/>
              </a:spcAft>
              <a:buClr>
                <a:schemeClr val="dk2"/>
              </a:buClr>
              <a:buSzPts val="1200"/>
              <a:buFont typeface="Public Sans Thin"/>
              <a:buChar char="•"/>
              <a:defRPr sz="1200">
                <a:solidFill>
                  <a:schemeClr val="dk1"/>
                </a:solidFill>
                <a:latin typeface="Public Sans Thin"/>
                <a:ea typeface="Public Sans Thin"/>
                <a:cs typeface="Public Sans Thin"/>
                <a:sym typeface="Public Sans Thin"/>
              </a:defRPr>
            </a:lvl3pPr>
            <a:lvl4pPr marL="1828800" lvl="3" indent="-304800" rtl="0">
              <a:lnSpc>
                <a:spcPct val="115000"/>
              </a:lnSpc>
              <a:spcBef>
                <a:spcPts val="1600"/>
              </a:spcBef>
              <a:spcAft>
                <a:spcPts val="0"/>
              </a:spcAft>
              <a:buClr>
                <a:schemeClr val="dk2"/>
              </a:buClr>
              <a:buSzPts val="1200"/>
              <a:buFont typeface="Public Sans Thin"/>
              <a:buChar char="•"/>
              <a:defRPr sz="1200">
                <a:solidFill>
                  <a:schemeClr val="dk1"/>
                </a:solidFill>
                <a:latin typeface="Public Sans Thin"/>
                <a:ea typeface="Public Sans Thin"/>
                <a:cs typeface="Public Sans Thin"/>
                <a:sym typeface="Public Sans Thin"/>
              </a:defRPr>
            </a:lvl4pPr>
            <a:lvl5pPr marL="2286000" lvl="4" indent="-304800" rtl="0">
              <a:lnSpc>
                <a:spcPct val="115000"/>
              </a:lnSpc>
              <a:spcBef>
                <a:spcPts val="1600"/>
              </a:spcBef>
              <a:spcAft>
                <a:spcPts val="0"/>
              </a:spcAft>
              <a:buClr>
                <a:schemeClr val="dk2"/>
              </a:buClr>
              <a:buSzPts val="1200"/>
              <a:buFont typeface="Public Sans Thin"/>
              <a:buChar char="•"/>
              <a:defRPr sz="1200">
                <a:solidFill>
                  <a:schemeClr val="dk1"/>
                </a:solidFill>
                <a:latin typeface="Public Sans Thin"/>
                <a:ea typeface="Public Sans Thin"/>
                <a:cs typeface="Public Sans Thin"/>
                <a:sym typeface="Public Sans Thin"/>
              </a:defRPr>
            </a:lvl5pPr>
            <a:lvl6pPr marL="2743200" lvl="5" indent="-304800" rtl="0">
              <a:lnSpc>
                <a:spcPct val="115000"/>
              </a:lnSpc>
              <a:spcBef>
                <a:spcPts val="1600"/>
              </a:spcBef>
              <a:spcAft>
                <a:spcPts val="0"/>
              </a:spcAft>
              <a:buClr>
                <a:schemeClr val="dk2"/>
              </a:buClr>
              <a:buSzPts val="1200"/>
              <a:buFont typeface="Public Sans Thin"/>
              <a:buChar char="•"/>
              <a:defRPr sz="1200">
                <a:solidFill>
                  <a:schemeClr val="dk1"/>
                </a:solidFill>
                <a:latin typeface="Public Sans Thin"/>
                <a:ea typeface="Public Sans Thin"/>
                <a:cs typeface="Public Sans Thin"/>
                <a:sym typeface="Public Sans Thin"/>
              </a:defRPr>
            </a:lvl6pPr>
            <a:lvl7pPr marL="3200400" lvl="6" indent="-304800" rtl="0">
              <a:lnSpc>
                <a:spcPct val="115000"/>
              </a:lnSpc>
              <a:spcBef>
                <a:spcPts val="1600"/>
              </a:spcBef>
              <a:spcAft>
                <a:spcPts val="0"/>
              </a:spcAft>
              <a:buClr>
                <a:schemeClr val="dk2"/>
              </a:buClr>
              <a:buSzPts val="1200"/>
              <a:buFont typeface="Public Sans Thin"/>
              <a:buChar char="•"/>
              <a:defRPr sz="1200">
                <a:solidFill>
                  <a:schemeClr val="dk1"/>
                </a:solidFill>
                <a:latin typeface="Public Sans Thin"/>
                <a:ea typeface="Public Sans Thin"/>
                <a:cs typeface="Public Sans Thin"/>
                <a:sym typeface="Public Sans Thin"/>
              </a:defRPr>
            </a:lvl7pPr>
            <a:lvl8pPr marL="3657600" lvl="7" indent="-304800" rtl="0">
              <a:lnSpc>
                <a:spcPct val="115000"/>
              </a:lnSpc>
              <a:spcBef>
                <a:spcPts val="1600"/>
              </a:spcBef>
              <a:spcAft>
                <a:spcPts val="0"/>
              </a:spcAft>
              <a:buClr>
                <a:schemeClr val="dk2"/>
              </a:buClr>
              <a:buSzPts val="1200"/>
              <a:buFont typeface="Public Sans Thin"/>
              <a:buChar char="•"/>
              <a:defRPr sz="1200">
                <a:solidFill>
                  <a:schemeClr val="dk1"/>
                </a:solidFill>
                <a:latin typeface="Public Sans Thin"/>
                <a:ea typeface="Public Sans Thin"/>
                <a:cs typeface="Public Sans Thin"/>
                <a:sym typeface="Public Sans Thin"/>
              </a:defRPr>
            </a:lvl8pPr>
            <a:lvl9pPr marL="4114800" lvl="8" indent="-304800" rtl="0">
              <a:lnSpc>
                <a:spcPct val="115000"/>
              </a:lnSpc>
              <a:spcBef>
                <a:spcPts val="1600"/>
              </a:spcBef>
              <a:spcAft>
                <a:spcPts val="1600"/>
              </a:spcAft>
              <a:buClr>
                <a:schemeClr val="dk2"/>
              </a:buClr>
              <a:buSzPts val="1200"/>
              <a:buFont typeface="Public Sans Thin"/>
              <a:buChar char="•"/>
              <a:defRPr sz="1200">
                <a:solidFill>
                  <a:schemeClr val="dk1"/>
                </a:solidFill>
                <a:latin typeface="Public Sans Thin"/>
                <a:ea typeface="Public Sans Thin"/>
                <a:cs typeface="Public Sans Thin"/>
                <a:sym typeface="Public Sans Thin"/>
              </a:defRPr>
            </a:lvl9pPr>
          </a:lstStyle>
          <a:p>
            <a:endParaRPr/>
          </a:p>
        </p:txBody>
      </p:sp>
    </p:spTree>
    <p:extLst>
      <p:ext uri="{BB962C8B-B14F-4D97-AF65-F5344CB8AC3E}">
        <p14:creationId xmlns:p14="http://schemas.microsoft.com/office/powerpoint/2010/main" val="1049528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C - Sitat - hvit bakgrunn">
  <p:cSld name="C - Sitat - hvit bakgrunn">
    <p:bg>
      <p:bgPr>
        <a:solidFill>
          <a:srgbClr val="FFFFFF"/>
        </a:solidFill>
        <a:effectLst/>
      </p:bgPr>
    </p:bg>
    <p:spTree>
      <p:nvGrpSpPr>
        <p:cNvPr id="1" name="Shape 466"/>
        <p:cNvGrpSpPr/>
        <p:nvPr/>
      </p:nvGrpSpPr>
      <p:grpSpPr>
        <a:xfrm>
          <a:off x="0" y="0"/>
          <a:ext cx="0" cy="0"/>
          <a:chOff x="0" y="0"/>
          <a:chExt cx="0" cy="0"/>
        </a:xfrm>
      </p:grpSpPr>
      <p:sp>
        <p:nvSpPr>
          <p:cNvPr id="467" name="Google Shape;467;p85"/>
          <p:cNvSpPr txBox="1">
            <a:spLocks noGrp="1"/>
          </p:cNvSpPr>
          <p:nvPr>
            <p:ph type="title"/>
          </p:nvPr>
        </p:nvSpPr>
        <p:spPr>
          <a:xfrm>
            <a:off x="719150" y="763841"/>
            <a:ext cx="7705800" cy="2889900"/>
          </a:xfrm>
          <a:prstGeom prst="rect">
            <a:avLst/>
          </a:prstGeom>
        </p:spPr>
        <p:txBody>
          <a:bodyPr spcFirstLastPara="1" wrap="square" lIns="0" tIns="0" rIns="0" bIns="0" anchor="b" anchorCtr="0">
            <a:noAutofit/>
          </a:bodyPr>
          <a:lstStyle>
            <a:lvl1pPr lvl="0" rtl="0">
              <a:spcBef>
                <a:spcPts val="0"/>
              </a:spcBef>
              <a:spcAft>
                <a:spcPts val="0"/>
              </a:spcAft>
              <a:buNone/>
              <a:defRPr sz="3800">
                <a:solidFill>
                  <a:srgbClr val="000000"/>
                </a:solidFill>
              </a:defRPr>
            </a:lvl1pPr>
            <a:lvl2pPr lvl="1"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468" name="Google Shape;468;p85"/>
          <p:cNvSpPr txBox="1">
            <a:spLocks noGrp="1"/>
          </p:cNvSpPr>
          <p:nvPr>
            <p:ph type="subTitle" idx="1"/>
          </p:nvPr>
        </p:nvSpPr>
        <p:spPr>
          <a:xfrm>
            <a:off x="718650" y="3729956"/>
            <a:ext cx="7706700" cy="598200"/>
          </a:xfrm>
          <a:prstGeom prst="rect">
            <a:avLst/>
          </a:prstGeom>
        </p:spPr>
        <p:txBody>
          <a:bodyPr spcFirstLastPara="1" wrap="square" lIns="0" tIns="0" rIns="0" bIns="0" anchor="t" anchorCtr="0">
            <a:noAutofit/>
          </a:bodyPr>
          <a:lstStyle>
            <a:lvl1pPr lvl="0" rtl="0">
              <a:spcBef>
                <a:spcPts val="600"/>
              </a:spcBef>
              <a:spcAft>
                <a:spcPts val="0"/>
              </a:spcAft>
              <a:buNone/>
              <a:defRPr sz="1400">
                <a:solidFill>
                  <a:schemeClr val="accent1"/>
                </a:solidFill>
                <a:latin typeface="Public Sans Thin"/>
                <a:ea typeface="Public Sans Thin"/>
                <a:cs typeface="Public Sans Thin"/>
                <a:sym typeface="Public Sans Thin"/>
              </a:defRPr>
            </a:lvl1pPr>
            <a:lvl2pPr lvl="1" rtl="0">
              <a:spcBef>
                <a:spcPts val="600"/>
              </a:spcBef>
              <a:spcAft>
                <a:spcPts val="0"/>
              </a:spcAft>
              <a:buNone/>
              <a:defRPr>
                <a:latin typeface="Open Sans Light"/>
                <a:ea typeface="Open Sans Light"/>
                <a:cs typeface="Open Sans Light"/>
                <a:sym typeface="Open Sans Light"/>
              </a:defRPr>
            </a:lvl2pPr>
            <a:lvl3pPr lvl="2" rtl="0">
              <a:spcBef>
                <a:spcPts val="600"/>
              </a:spcBef>
              <a:spcAft>
                <a:spcPts val="0"/>
              </a:spcAft>
              <a:buNone/>
              <a:defRPr>
                <a:latin typeface="Open Sans Light"/>
                <a:ea typeface="Open Sans Light"/>
                <a:cs typeface="Open Sans Light"/>
                <a:sym typeface="Open Sans Light"/>
              </a:defRPr>
            </a:lvl3pPr>
            <a:lvl4pPr lvl="3" rtl="0">
              <a:spcBef>
                <a:spcPts val="600"/>
              </a:spcBef>
              <a:spcAft>
                <a:spcPts val="0"/>
              </a:spcAft>
              <a:buNone/>
              <a:defRPr>
                <a:latin typeface="Open Sans Light"/>
                <a:ea typeface="Open Sans Light"/>
                <a:cs typeface="Open Sans Light"/>
                <a:sym typeface="Open Sans Light"/>
              </a:defRPr>
            </a:lvl4pPr>
            <a:lvl5pPr lvl="4" rtl="0">
              <a:spcBef>
                <a:spcPts val="600"/>
              </a:spcBef>
              <a:spcAft>
                <a:spcPts val="0"/>
              </a:spcAft>
              <a:buNone/>
              <a:defRPr>
                <a:latin typeface="Open Sans Light"/>
                <a:ea typeface="Open Sans Light"/>
                <a:cs typeface="Open Sans Light"/>
                <a:sym typeface="Open Sans Light"/>
              </a:defRPr>
            </a:lvl5pPr>
            <a:lvl6pPr lvl="5" rtl="0">
              <a:spcBef>
                <a:spcPts val="600"/>
              </a:spcBef>
              <a:spcAft>
                <a:spcPts val="0"/>
              </a:spcAft>
              <a:buNone/>
              <a:defRPr>
                <a:latin typeface="Open Sans Light"/>
                <a:ea typeface="Open Sans Light"/>
                <a:cs typeface="Open Sans Light"/>
                <a:sym typeface="Open Sans Light"/>
              </a:defRPr>
            </a:lvl6pPr>
            <a:lvl7pPr lvl="6" rtl="0">
              <a:spcBef>
                <a:spcPts val="600"/>
              </a:spcBef>
              <a:spcAft>
                <a:spcPts val="0"/>
              </a:spcAft>
              <a:buNone/>
              <a:defRPr>
                <a:latin typeface="Open Sans Light"/>
                <a:ea typeface="Open Sans Light"/>
                <a:cs typeface="Open Sans Light"/>
                <a:sym typeface="Open Sans Light"/>
              </a:defRPr>
            </a:lvl7pPr>
            <a:lvl8pPr lvl="7" rtl="0">
              <a:spcBef>
                <a:spcPts val="600"/>
              </a:spcBef>
              <a:spcAft>
                <a:spcPts val="0"/>
              </a:spcAft>
              <a:buNone/>
              <a:defRPr>
                <a:latin typeface="Open Sans Light"/>
                <a:ea typeface="Open Sans Light"/>
                <a:cs typeface="Open Sans Light"/>
                <a:sym typeface="Open Sans Light"/>
              </a:defRPr>
            </a:lvl8pPr>
            <a:lvl9pPr lvl="8" rtl="0">
              <a:spcBef>
                <a:spcPts val="600"/>
              </a:spcBef>
              <a:spcAft>
                <a:spcPts val="0"/>
              </a:spcAft>
              <a:buNone/>
              <a:defRPr>
                <a:latin typeface="Open Sans Light"/>
                <a:ea typeface="Open Sans Light"/>
                <a:cs typeface="Open Sans Light"/>
                <a:sym typeface="Open Sans Light"/>
              </a:defRPr>
            </a:lvl9pPr>
          </a:lstStyle>
          <a:p>
            <a:endParaRPr/>
          </a:p>
        </p:txBody>
      </p:sp>
      <p:sp>
        <p:nvSpPr>
          <p:cNvPr id="469" name="Google Shape;469;p8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00AEEF"/>
                </a:solidFill>
              </a:rPr>
              <a:pPr/>
              <a:t>‹#›</a:t>
            </a:fld>
            <a:endParaRPr>
              <a:solidFill>
                <a:srgbClr val="00AEEF"/>
              </a:solidFill>
            </a:endParaRPr>
          </a:p>
        </p:txBody>
      </p:sp>
    </p:spTree>
    <p:extLst>
      <p:ext uri="{BB962C8B-B14F-4D97-AF65-F5344CB8AC3E}">
        <p14:creationId xmlns:p14="http://schemas.microsoft.com/office/powerpoint/2010/main" val="2236679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A - Overskrift og fri layout - hvit 2">
  <p:cSld name="A - Overskrift og fri layout - hvit 2">
    <p:spTree>
      <p:nvGrpSpPr>
        <p:cNvPr id="1" name="Shape 470"/>
        <p:cNvGrpSpPr/>
        <p:nvPr/>
      </p:nvGrpSpPr>
      <p:grpSpPr>
        <a:xfrm>
          <a:off x="0" y="0"/>
          <a:ext cx="0" cy="0"/>
          <a:chOff x="0" y="0"/>
          <a:chExt cx="0" cy="0"/>
        </a:xfrm>
      </p:grpSpPr>
      <p:sp>
        <p:nvSpPr>
          <p:cNvPr id="471" name="Google Shape;471;p86"/>
          <p:cNvSpPr txBox="1">
            <a:spLocks noGrp="1"/>
          </p:cNvSpPr>
          <p:nvPr>
            <p:ph type="title"/>
          </p:nvPr>
        </p:nvSpPr>
        <p:spPr>
          <a:xfrm>
            <a:off x="719150" y="539835"/>
            <a:ext cx="77046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472" name="Google Shape;472;p86"/>
          <p:cNvSpPr txBox="1">
            <a:spLocks noGrp="1"/>
          </p:cNvSpPr>
          <p:nvPr>
            <p:ph type="subTitle" idx="1"/>
          </p:nvPr>
        </p:nvSpPr>
        <p:spPr>
          <a:xfrm>
            <a:off x="723900" y="4603002"/>
            <a:ext cx="77046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473" name="Google Shape;473;p86"/>
          <p:cNvSpPr txBox="1">
            <a:spLocks noGrp="1"/>
          </p:cNvSpPr>
          <p:nvPr>
            <p:ph type="title" idx="2"/>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74" name="Google Shape;474;p8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00AEEF"/>
                </a:solidFill>
              </a:rPr>
              <a:pPr/>
              <a:t>‹#›</a:t>
            </a:fld>
            <a:endParaRPr>
              <a:solidFill>
                <a:srgbClr val="00AEEF"/>
              </a:solidFill>
            </a:endParaRPr>
          </a:p>
        </p:txBody>
      </p:sp>
      <p:sp>
        <p:nvSpPr>
          <p:cNvPr id="475" name="Google Shape;475;p86"/>
          <p:cNvSpPr txBox="1">
            <a:spLocks noGrp="1"/>
          </p:cNvSpPr>
          <p:nvPr>
            <p:ph type="body" idx="3"/>
          </p:nvPr>
        </p:nvSpPr>
        <p:spPr>
          <a:xfrm>
            <a:off x="719150" y="2055347"/>
            <a:ext cx="7704600" cy="2547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Char char="•"/>
              <a:defRPr sz="1600" i="0" u="none" strike="noStrike" cap="none">
                <a:solidFill>
                  <a:schemeClr val="dk1"/>
                </a:solidFill>
              </a:defRPr>
            </a:lvl1pPr>
            <a:lvl2pPr marL="914400" marR="0" lvl="1" indent="-317500" algn="l" rtl="0">
              <a:lnSpc>
                <a:spcPct val="115000"/>
              </a:lnSpc>
              <a:spcBef>
                <a:spcPts val="1000"/>
              </a:spcBef>
              <a:spcAft>
                <a:spcPts val="0"/>
              </a:spcAft>
              <a:buClr>
                <a:schemeClr val="accent1"/>
              </a:buClr>
              <a:buSzPts val="1400"/>
              <a:buChar char="•"/>
              <a:defRPr sz="1400" i="0" u="none" strike="noStrike" cap="none">
                <a:solidFill>
                  <a:schemeClr val="dk1"/>
                </a:solidFill>
              </a:defRPr>
            </a:lvl2pPr>
            <a:lvl3pPr marL="1371600" marR="0" lvl="2" indent="-304800" algn="l" rtl="0">
              <a:lnSpc>
                <a:spcPct val="115000"/>
              </a:lnSpc>
              <a:spcBef>
                <a:spcPts val="1000"/>
              </a:spcBef>
              <a:spcAft>
                <a:spcPts val="0"/>
              </a:spcAft>
              <a:buClr>
                <a:schemeClr val="accent1"/>
              </a:buClr>
              <a:buSzPts val="1200"/>
              <a:buChar char="•"/>
              <a:defRPr sz="1200" i="0" u="none" strike="noStrike" cap="none">
                <a:solidFill>
                  <a:schemeClr val="dk1"/>
                </a:solidFill>
              </a:defRPr>
            </a:lvl3pPr>
            <a:lvl4pPr marL="1828800" marR="0" lvl="3" indent="-298450" algn="l" rtl="0">
              <a:lnSpc>
                <a:spcPct val="115000"/>
              </a:lnSpc>
              <a:spcBef>
                <a:spcPts val="1000"/>
              </a:spcBef>
              <a:spcAft>
                <a:spcPts val="0"/>
              </a:spcAft>
              <a:buClr>
                <a:schemeClr val="accent1"/>
              </a:buClr>
              <a:buSzPts val="1100"/>
              <a:buChar char="•"/>
              <a:defRPr sz="1100" i="0" u="none" strike="noStrike" cap="none">
                <a:solidFill>
                  <a:schemeClr val="dk1"/>
                </a:solidFill>
              </a:defRPr>
            </a:lvl4pPr>
            <a:lvl5pPr marL="2286000" marR="0" lvl="4" indent="-292100" algn="l" rtl="0">
              <a:lnSpc>
                <a:spcPct val="115000"/>
              </a:lnSpc>
              <a:spcBef>
                <a:spcPts val="1000"/>
              </a:spcBef>
              <a:spcAft>
                <a:spcPts val="0"/>
              </a:spcAft>
              <a:buClr>
                <a:schemeClr val="accent1"/>
              </a:buClr>
              <a:buSzPts val="1000"/>
              <a:buChar char="•"/>
              <a:defRPr sz="1000" i="0" u="none" strike="noStrike" cap="none">
                <a:solidFill>
                  <a:schemeClr val="dk1"/>
                </a:solidFill>
              </a:defRPr>
            </a:lvl5pPr>
            <a:lvl6pPr marL="2743200" marR="0" lvl="5" indent="-292100" algn="l" rtl="0">
              <a:lnSpc>
                <a:spcPct val="115000"/>
              </a:lnSpc>
              <a:spcBef>
                <a:spcPts val="1000"/>
              </a:spcBef>
              <a:spcAft>
                <a:spcPts val="0"/>
              </a:spcAft>
              <a:buClr>
                <a:schemeClr val="accent1"/>
              </a:buClr>
              <a:buSzPts val="1000"/>
              <a:buChar char="•"/>
              <a:defRPr sz="1000" i="0" u="none" strike="noStrike" cap="none">
                <a:solidFill>
                  <a:schemeClr val="dk1"/>
                </a:solidFill>
              </a:defRPr>
            </a:lvl6pPr>
            <a:lvl7pPr marL="3200400" marR="0" lvl="6" indent="-292100" algn="l" rtl="0">
              <a:lnSpc>
                <a:spcPct val="115000"/>
              </a:lnSpc>
              <a:spcBef>
                <a:spcPts val="1000"/>
              </a:spcBef>
              <a:spcAft>
                <a:spcPts val="0"/>
              </a:spcAft>
              <a:buClr>
                <a:schemeClr val="accent1"/>
              </a:buClr>
              <a:buSzPts val="1000"/>
              <a:buChar char="•"/>
              <a:defRPr sz="1000" i="0" u="none" strike="noStrike" cap="none">
                <a:solidFill>
                  <a:schemeClr val="dk1"/>
                </a:solidFill>
              </a:defRPr>
            </a:lvl7pPr>
            <a:lvl8pPr marL="3657600" marR="0" lvl="7" indent="-292100" algn="l" rtl="0">
              <a:lnSpc>
                <a:spcPct val="115000"/>
              </a:lnSpc>
              <a:spcBef>
                <a:spcPts val="1000"/>
              </a:spcBef>
              <a:spcAft>
                <a:spcPts val="0"/>
              </a:spcAft>
              <a:buClr>
                <a:schemeClr val="accent1"/>
              </a:buClr>
              <a:buSzPts val="1000"/>
              <a:buChar char="•"/>
              <a:defRPr sz="1000" i="0" u="none" strike="noStrike" cap="none">
                <a:solidFill>
                  <a:schemeClr val="dk1"/>
                </a:solidFill>
              </a:defRPr>
            </a:lvl8pPr>
            <a:lvl9pPr marL="4114800" marR="0" lvl="8" indent="-292100" algn="l" rtl="0">
              <a:lnSpc>
                <a:spcPct val="115000"/>
              </a:lnSpc>
              <a:spcBef>
                <a:spcPts val="1000"/>
              </a:spcBef>
              <a:spcAft>
                <a:spcPts val="1000"/>
              </a:spcAft>
              <a:buClr>
                <a:schemeClr val="accent1"/>
              </a:buClr>
              <a:buSzPts val="1000"/>
              <a:buChar char="•"/>
              <a:defRPr sz="1000" i="0" u="none" strike="noStrike" cap="none">
                <a:solidFill>
                  <a:schemeClr val="dk1"/>
                </a:solidFill>
              </a:defRPr>
            </a:lvl9pPr>
          </a:lstStyle>
          <a:p>
            <a:endParaRPr/>
          </a:p>
        </p:txBody>
      </p:sp>
    </p:spTree>
    <p:extLst>
      <p:ext uri="{BB962C8B-B14F-4D97-AF65-F5344CB8AC3E}">
        <p14:creationId xmlns:p14="http://schemas.microsoft.com/office/powerpoint/2010/main" val="7466358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A - Blank - hvit 1">
  <p:cSld name="A - Blank - hvit 1">
    <p:spTree>
      <p:nvGrpSpPr>
        <p:cNvPr id="1" name="Shape 476"/>
        <p:cNvGrpSpPr/>
        <p:nvPr/>
      </p:nvGrpSpPr>
      <p:grpSpPr>
        <a:xfrm>
          <a:off x="0" y="0"/>
          <a:ext cx="0" cy="0"/>
          <a:chOff x="0" y="0"/>
          <a:chExt cx="0" cy="0"/>
        </a:xfrm>
      </p:grpSpPr>
      <p:sp>
        <p:nvSpPr>
          <p:cNvPr id="477" name="Google Shape;477;p87"/>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78" name="Google Shape;478;p8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00AEEF"/>
                </a:solidFill>
              </a:rPr>
              <a:pPr/>
              <a:t>‹#›</a:t>
            </a:fld>
            <a:endParaRPr>
              <a:solidFill>
                <a:srgbClr val="00AEEF"/>
              </a:solidFill>
            </a:endParaRPr>
          </a:p>
        </p:txBody>
      </p:sp>
    </p:spTree>
    <p:extLst>
      <p:ext uri="{BB962C8B-B14F-4D97-AF65-F5344CB8AC3E}">
        <p14:creationId xmlns:p14="http://schemas.microsoft.com/office/powerpoint/2010/main" val="21582327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 - Tekst venstre - lite bilde høyre">
  <p:cSld name="B - Tekst venstre - lite bilde høyre">
    <p:spTree>
      <p:nvGrpSpPr>
        <p:cNvPr id="1" name="Shape 479"/>
        <p:cNvGrpSpPr/>
        <p:nvPr/>
      </p:nvGrpSpPr>
      <p:grpSpPr>
        <a:xfrm>
          <a:off x="0" y="0"/>
          <a:ext cx="0" cy="0"/>
          <a:chOff x="0" y="0"/>
          <a:chExt cx="0" cy="0"/>
        </a:xfrm>
      </p:grpSpPr>
      <p:sp>
        <p:nvSpPr>
          <p:cNvPr id="480" name="Google Shape;480;p88"/>
          <p:cNvSpPr txBox="1">
            <a:spLocks noGrp="1"/>
          </p:cNvSpPr>
          <p:nvPr>
            <p:ph type="title"/>
          </p:nvPr>
        </p:nvSpPr>
        <p:spPr>
          <a:xfrm>
            <a:off x="720000" y="539816"/>
            <a:ext cx="5005800" cy="719700"/>
          </a:xfrm>
          <a:prstGeom prst="rect">
            <a:avLst/>
          </a:prstGeom>
        </p:spPr>
        <p:txBody>
          <a:bodyPr spcFirstLastPara="1" wrap="square" lIns="0" tIns="0" rIns="0" bIns="0" anchor="t"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481" name="Google Shape;481;p88"/>
          <p:cNvSpPr txBox="1">
            <a:spLocks noGrp="1"/>
          </p:cNvSpPr>
          <p:nvPr>
            <p:ph type="subTitle" idx="1"/>
          </p:nvPr>
        </p:nvSpPr>
        <p:spPr>
          <a:xfrm>
            <a:off x="720000" y="4603000"/>
            <a:ext cx="50106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482" name="Google Shape;482;p88"/>
          <p:cNvSpPr txBox="1"/>
          <p:nvPr/>
        </p:nvSpPr>
        <p:spPr>
          <a:xfrm>
            <a:off x="6351800" y="-581875"/>
            <a:ext cx="2694300" cy="7197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høyre del fra pilen og ut til kanten</a:t>
            </a:r>
            <a:endParaRPr>
              <a:solidFill>
                <a:srgbClr val="FF0000"/>
              </a:solidFill>
              <a:latin typeface="Open Sans"/>
              <a:ea typeface="Open Sans"/>
              <a:cs typeface="Open Sans"/>
              <a:sym typeface="Open Sans"/>
            </a:endParaRPr>
          </a:p>
        </p:txBody>
      </p:sp>
      <p:sp>
        <p:nvSpPr>
          <p:cNvPr id="483" name="Google Shape;483;p88"/>
          <p:cNvSpPr/>
          <p:nvPr/>
        </p:nvSpPr>
        <p:spPr>
          <a:xfrm>
            <a:off x="58998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484" name="Google Shape;484;p88"/>
          <p:cNvSpPr txBox="1">
            <a:spLocks noGrp="1"/>
          </p:cNvSpPr>
          <p:nvPr>
            <p:ph type="title" idx="2"/>
          </p:nvPr>
        </p:nvSpPr>
        <p:spPr>
          <a:xfrm>
            <a:off x="-539696"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85" name="Google Shape;485;p88"/>
          <p:cNvSpPr txBox="1">
            <a:spLocks noGrp="1"/>
          </p:cNvSpPr>
          <p:nvPr>
            <p:ph type="body" idx="3"/>
          </p:nvPr>
        </p:nvSpPr>
        <p:spPr>
          <a:xfrm>
            <a:off x="720000" y="1530000"/>
            <a:ext cx="5010600" cy="30732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Char char="•"/>
              <a:defRPr sz="1600" i="0" u="none" strike="noStrike" cap="none">
                <a:solidFill>
                  <a:schemeClr val="dk1"/>
                </a:solidFill>
              </a:defRPr>
            </a:lvl1pPr>
            <a:lvl2pPr marL="914400" marR="0" lvl="1" indent="-317500" algn="l" rtl="0">
              <a:lnSpc>
                <a:spcPct val="115000"/>
              </a:lnSpc>
              <a:spcBef>
                <a:spcPts val="1000"/>
              </a:spcBef>
              <a:spcAft>
                <a:spcPts val="0"/>
              </a:spcAft>
              <a:buClr>
                <a:schemeClr val="accent1"/>
              </a:buClr>
              <a:buSzPts val="1400"/>
              <a:buChar char="•"/>
              <a:defRPr sz="1400" i="0" u="none" strike="noStrike" cap="none">
                <a:solidFill>
                  <a:schemeClr val="dk1"/>
                </a:solidFill>
              </a:defRPr>
            </a:lvl2pPr>
            <a:lvl3pPr marL="1371600" marR="0" lvl="2" indent="-304800" algn="l" rtl="0">
              <a:lnSpc>
                <a:spcPct val="115000"/>
              </a:lnSpc>
              <a:spcBef>
                <a:spcPts val="1000"/>
              </a:spcBef>
              <a:spcAft>
                <a:spcPts val="0"/>
              </a:spcAft>
              <a:buClr>
                <a:schemeClr val="accent1"/>
              </a:buClr>
              <a:buSzPts val="1200"/>
              <a:buChar char="•"/>
              <a:defRPr sz="1200" i="0" u="none" strike="noStrike" cap="none">
                <a:solidFill>
                  <a:schemeClr val="dk1"/>
                </a:solidFill>
              </a:defRPr>
            </a:lvl3pPr>
            <a:lvl4pPr marL="1828800" marR="0" lvl="3" indent="-298450" algn="l" rtl="0">
              <a:lnSpc>
                <a:spcPct val="115000"/>
              </a:lnSpc>
              <a:spcBef>
                <a:spcPts val="1000"/>
              </a:spcBef>
              <a:spcAft>
                <a:spcPts val="0"/>
              </a:spcAft>
              <a:buClr>
                <a:schemeClr val="accent1"/>
              </a:buClr>
              <a:buSzPts val="1100"/>
              <a:buChar char="•"/>
              <a:defRPr sz="1100" i="0" u="none" strike="noStrike" cap="none">
                <a:solidFill>
                  <a:schemeClr val="dk1"/>
                </a:solidFill>
              </a:defRPr>
            </a:lvl4pPr>
            <a:lvl5pPr marL="2286000" marR="0" lvl="4" indent="-292100" algn="l" rtl="0">
              <a:lnSpc>
                <a:spcPct val="115000"/>
              </a:lnSpc>
              <a:spcBef>
                <a:spcPts val="1000"/>
              </a:spcBef>
              <a:spcAft>
                <a:spcPts val="0"/>
              </a:spcAft>
              <a:buClr>
                <a:schemeClr val="accent1"/>
              </a:buClr>
              <a:buSzPts val="1000"/>
              <a:buChar char="•"/>
              <a:defRPr sz="1000" i="0" u="none" strike="noStrike" cap="none">
                <a:solidFill>
                  <a:schemeClr val="dk1"/>
                </a:solidFill>
              </a:defRPr>
            </a:lvl5pPr>
            <a:lvl6pPr marL="2743200" marR="0" lvl="5" indent="-292100" algn="l" rtl="0">
              <a:lnSpc>
                <a:spcPct val="115000"/>
              </a:lnSpc>
              <a:spcBef>
                <a:spcPts val="1000"/>
              </a:spcBef>
              <a:spcAft>
                <a:spcPts val="0"/>
              </a:spcAft>
              <a:buClr>
                <a:schemeClr val="accent1"/>
              </a:buClr>
              <a:buSzPts val="1000"/>
              <a:buChar char="•"/>
              <a:defRPr sz="1000" i="0" u="none" strike="noStrike" cap="none">
                <a:solidFill>
                  <a:schemeClr val="dk1"/>
                </a:solidFill>
              </a:defRPr>
            </a:lvl6pPr>
            <a:lvl7pPr marL="3200400" marR="0" lvl="6" indent="-292100" algn="l" rtl="0">
              <a:lnSpc>
                <a:spcPct val="115000"/>
              </a:lnSpc>
              <a:spcBef>
                <a:spcPts val="1000"/>
              </a:spcBef>
              <a:spcAft>
                <a:spcPts val="0"/>
              </a:spcAft>
              <a:buClr>
                <a:schemeClr val="accent1"/>
              </a:buClr>
              <a:buSzPts val="1000"/>
              <a:buChar char="•"/>
              <a:defRPr sz="1000" i="0" u="none" strike="noStrike" cap="none">
                <a:solidFill>
                  <a:schemeClr val="dk1"/>
                </a:solidFill>
              </a:defRPr>
            </a:lvl7pPr>
            <a:lvl8pPr marL="3657600" marR="0" lvl="7" indent="-292100" algn="l" rtl="0">
              <a:lnSpc>
                <a:spcPct val="115000"/>
              </a:lnSpc>
              <a:spcBef>
                <a:spcPts val="1000"/>
              </a:spcBef>
              <a:spcAft>
                <a:spcPts val="0"/>
              </a:spcAft>
              <a:buClr>
                <a:schemeClr val="accent1"/>
              </a:buClr>
              <a:buSzPts val="1000"/>
              <a:buChar char="•"/>
              <a:defRPr sz="1000" i="0" u="none" strike="noStrike" cap="none">
                <a:solidFill>
                  <a:schemeClr val="dk1"/>
                </a:solidFill>
              </a:defRPr>
            </a:lvl8pPr>
            <a:lvl9pPr marL="4114800" marR="0" lvl="8" indent="-292100" algn="l" rtl="0">
              <a:lnSpc>
                <a:spcPct val="115000"/>
              </a:lnSpc>
              <a:spcBef>
                <a:spcPts val="1000"/>
              </a:spcBef>
              <a:spcAft>
                <a:spcPts val="1000"/>
              </a:spcAft>
              <a:buClr>
                <a:schemeClr val="accent1"/>
              </a:buClr>
              <a:buSzPts val="1000"/>
              <a:buChar char="•"/>
              <a:defRPr sz="1000" i="0" u="none" strike="noStrike" cap="none">
                <a:solidFill>
                  <a:schemeClr val="dk1"/>
                </a:solidFill>
              </a:defRPr>
            </a:lvl9pPr>
          </a:lstStyle>
          <a:p>
            <a:endParaRPr/>
          </a:p>
        </p:txBody>
      </p:sp>
      <p:sp>
        <p:nvSpPr>
          <p:cNvPr id="486" name="Google Shape;486;p8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00AEEF"/>
                </a:solidFill>
              </a:rPr>
              <a:pPr/>
              <a:t>‹#›</a:t>
            </a:fld>
            <a:endParaRPr>
              <a:solidFill>
                <a:srgbClr val="00AEEF"/>
              </a:solidFill>
            </a:endParaRPr>
          </a:p>
        </p:txBody>
      </p:sp>
    </p:spTree>
    <p:extLst>
      <p:ext uri="{BB962C8B-B14F-4D97-AF65-F5344CB8AC3E}">
        <p14:creationId xmlns:p14="http://schemas.microsoft.com/office/powerpoint/2010/main" val="1785569543"/>
      </p:ext>
    </p:extLst>
  </p:cSld>
  <p:clrMapOvr>
    <a:masterClrMapping/>
  </p:clrMapOvr>
  <p:extLst>
    <p:ext uri="{DCECCB84-F9BA-43D5-87BE-67443E8EF086}">
      <p15:sldGuideLst xmlns:p15="http://schemas.microsoft.com/office/powerpoint/2012/main">
        <p15:guide id="1" pos="3833">
          <p15:clr>
            <a:srgbClr val="FA7B17"/>
          </p15:clr>
        </p15:guide>
        <p15:guide id="2" orient="horz" pos="964">
          <p15:clr>
            <a:srgbClr val="FA7B17"/>
          </p15:clr>
        </p15:guide>
        <p15:guide id="3" pos="3607">
          <p15:clr>
            <a:srgbClr val="FA7B17"/>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X - Forside - sort">
  <p:cSld name="X - Forside - sort">
    <p:bg>
      <p:bgPr>
        <a:solidFill>
          <a:srgbClr val="000000"/>
        </a:solidFill>
        <a:effectLst/>
      </p:bgPr>
    </p:bg>
    <p:spTree>
      <p:nvGrpSpPr>
        <p:cNvPr id="1" name="Shape 174"/>
        <p:cNvGrpSpPr/>
        <p:nvPr/>
      </p:nvGrpSpPr>
      <p:grpSpPr>
        <a:xfrm>
          <a:off x="0" y="0"/>
          <a:ext cx="0" cy="0"/>
          <a:chOff x="0" y="0"/>
          <a:chExt cx="0" cy="0"/>
        </a:xfrm>
      </p:grpSpPr>
      <p:pic>
        <p:nvPicPr>
          <p:cNvPr id="175" name="Google Shape;175;p25"/>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176" name="Google Shape;176;p25"/>
          <p:cNvSpPr txBox="1">
            <a:spLocks noGrp="1"/>
          </p:cNvSpPr>
          <p:nvPr>
            <p:ph type="ctrTitle"/>
          </p:nvPr>
        </p:nvSpPr>
        <p:spPr>
          <a:xfrm>
            <a:off x="719150" y="805825"/>
            <a:ext cx="7049700" cy="25476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chemeClr val="lt1"/>
              </a:buClr>
              <a:buSzPts val="3800"/>
              <a:buNone/>
              <a:defRPr sz="3800"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77" name="Google Shape;177;p25"/>
          <p:cNvSpPr txBox="1">
            <a:spLocks noGrp="1"/>
          </p:cNvSpPr>
          <p:nvPr>
            <p:ph type="subTitle" idx="1"/>
          </p:nvPr>
        </p:nvSpPr>
        <p:spPr>
          <a:xfrm>
            <a:off x="719025" y="3429750"/>
            <a:ext cx="7049700" cy="899700"/>
          </a:xfrm>
          <a:prstGeom prst="rect">
            <a:avLst/>
          </a:prstGeom>
          <a:noFill/>
          <a:ln>
            <a:noFill/>
          </a:ln>
        </p:spPr>
        <p:txBody>
          <a:bodyPr spcFirstLastPara="1" wrap="square" lIns="0" tIns="0" rIns="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400"/>
              <a:buNone/>
              <a:defRPr>
                <a:solidFill>
                  <a:schemeClr val="lt1"/>
                </a:solidFill>
              </a:defRPr>
            </a:lvl2pPr>
            <a:lvl3pPr lvl="2" algn="ctr" rtl="0">
              <a:spcBef>
                <a:spcPts val="600"/>
              </a:spcBef>
              <a:spcAft>
                <a:spcPts val="0"/>
              </a:spcAft>
              <a:buClr>
                <a:schemeClr val="lt1"/>
              </a:buClr>
              <a:buSzPts val="1200"/>
              <a:buNone/>
              <a:defRPr>
                <a:solidFill>
                  <a:schemeClr val="lt1"/>
                </a:solidFill>
              </a:defRPr>
            </a:lvl3pPr>
            <a:lvl4pPr lvl="3" algn="ctr" rtl="0">
              <a:spcBef>
                <a:spcPts val="600"/>
              </a:spcBef>
              <a:spcAft>
                <a:spcPts val="0"/>
              </a:spcAft>
              <a:buClr>
                <a:schemeClr val="lt1"/>
              </a:buClr>
              <a:buSzPts val="1100"/>
              <a:buNone/>
              <a:defRPr>
                <a:solidFill>
                  <a:schemeClr val="lt1"/>
                </a:solidFill>
              </a:defRPr>
            </a:lvl4pPr>
            <a:lvl5pPr lvl="4" algn="ctr" rtl="0">
              <a:spcBef>
                <a:spcPts val="600"/>
              </a:spcBef>
              <a:spcAft>
                <a:spcPts val="0"/>
              </a:spcAft>
              <a:buClr>
                <a:schemeClr val="lt1"/>
              </a:buClr>
              <a:buSzPts val="1050"/>
              <a:buNone/>
              <a:defRPr>
                <a:solidFill>
                  <a:schemeClr val="lt1"/>
                </a:solidFill>
              </a:defRPr>
            </a:lvl5pPr>
            <a:lvl6pPr lvl="5" algn="ctr" rtl="0">
              <a:spcBef>
                <a:spcPts val="210"/>
              </a:spcBef>
              <a:spcAft>
                <a:spcPts val="0"/>
              </a:spcAft>
              <a:buClr>
                <a:schemeClr val="lt1"/>
              </a:buClr>
              <a:buSzPts val="1050"/>
              <a:buNone/>
              <a:defRPr>
                <a:solidFill>
                  <a:schemeClr val="lt1"/>
                </a:solidFill>
              </a:defRPr>
            </a:lvl6pPr>
            <a:lvl7pPr lvl="6" algn="ctr" rtl="0">
              <a:spcBef>
                <a:spcPts val="1000"/>
              </a:spcBef>
              <a:spcAft>
                <a:spcPts val="0"/>
              </a:spcAft>
              <a:buClr>
                <a:schemeClr val="lt1"/>
              </a:buClr>
              <a:buSzPts val="1050"/>
              <a:buNone/>
              <a:defRPr>
                <a:solidFill>
                  <a:schemeClr val="lt1"/>
                </a:solidFill>
              </a:defRPr>
            </a:lvl7pPr>
            <a:lvl8pPr lvl="7" algn="ctr" rtl="0">
              <a:spcBef>
                <a:spcPts val="1000"/>
              </a:spcBef>
              <a:spcAft>
                <a:spcPts val="0"/>
              </a:spcAft>
              <a:buClr>
                <a:schemeClr val="lt1"/>
              </a:buClr>
              <a:buSzPts val="1050"/>
              <a:buNone/>
              <a:defRPr>
                <a:solidFill>
                  <a:schemeClr val="lt1"/>
                </a:solidFill>
              </a:defRPr>
            </a:lvl8pPr>
            <a:lvl9pPr lvl="8" algn="ctr" rtl="0">
              <a:spcBef>
                <a:spcPts val="1000"/>
              </a:spcBef>
              <a:spcAft>
                <a:spcPts val="1000"/>
              </a:spcAft>
              <a:buClr>
                <a:schemeClr val="lt1"/>
              </a:buClr>
              <a:buSzPts val="2000"/>
              <a:buNone/>
              <a:defRPr>
                <a:solidFill>
                  <a:schemeClr val="lt1"/>
                </a:solidFill>
              </a:defRPr>
            </a:lvl9pPr>
          </a:lstStyle>
          <a:p>
            <a:endParaRPr/>
          </a:p>
        </p:txBody>
      </p:sp>
      <p:sp>
        <p:nvSpPr>
          <p:cNvPr id="178" name="Google Shape;178;p25"/>
          <p:cNvSpPr txBox="1">
            <a:spLocks noGrp="1"/>
          </p:cNvSpPr>
          <p:nvPr>
            <p:ph type="subTitle" idx="2"/>
          </p:nvPr>
        </p:nvSpPr>
        <p:spPr>
          <a:xfrm>
            <a:off x="719025" y="4569665"/>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Open Sans"/>
                <a:ea typeface="Open Sans"/>
                <a:cs typeface="Open Sans"/>
                <a:sym typeface="Open Sans"/>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1000"/>
              </a:spcBef>
              <a:spcAft>
                <a:spcPts val="0"/>
              </a:spcAft>
              <a:buNone/>
              <a:defRPr>
                <a:solidFill>
                  <a:schemeClr val="lt1"/>
                </a:solidFill>
                <a:latin typeface="Open Sans"/>
                <a:ea typeface="Open Sans"/>
                <a:cs typeface="Open Sans"/>
                <a:sym typeface="Open Sans"/>
              </a:defRPr>
            </a:lvl3pPr>
            <a:lvl4pPr lvl="3" rtl="0">
              <a:spcBef>
                <a:spcPts val="1000"/>
              </a:spcBef>
              <a:spcAft>
                <a:spcPts val="0"/>
              </a:spcAft>
              <a:buNone/>
              <a:defRPr>
                <a:solidFill>
                  <a:schemeClr val="lt1"/>
                </a:solidFill>
                <a:latin typeface="Open Sans"/>
                <a:ea typeface="Open Sans"/>
                <a:cs typeface="Open Sans"/>
                <a:sym typeface="Open Sans"/>
              </a:defRPr>
            </a:lvl4pPr>
            <a:lvl5pPr lvl="4" rtl="0">
              <a:spcBef>
                <a:spcPts val="1000"/>
              </a:spcBef>
              <a:spcAft>
                <a:spcPts val="0"/>
              </a:spcAft>
              <a:buNone/>
              <a:defRPr>
                <a:solidFill>
                  <a:schemeClr val="lt1"/>
                </a:solidFill>
                <a:latin typeface="Open Sans"/>
                <a:ea typeface="Open Sans"/>
                <a:cs typeface="Open Sans"/>
                <a:sym typeface="Open Sans"/>
              </a:defRPr>
            </a:lvl5pPr>
            <a:lvl6pPr lvl="5" rtl="0">
              <a:spcBef>
                <a:spcPts val="1000"/>
              </a:spcBef>
              <a:spcAft>
                <a:spcPts val="0"/>
              </a:spcAft>
              <a:buNone/>
              <a:defRPr>
                <a:solidFill>
                  <a:schemeClr val="lt1"/>
                </a:solidFill>
                <a:latin typeface="Open Sans"/>
                <a:ea typeface="Open Sans"/>
                <a:cs typeface="Open Sans"/>
                <a:sym typeface="Open Sans"/>
              </a:defRPr>
            </a:lvl6pPr>
            <a:lvl7pPr lvl="6" rtl="0">
              <a:spcBef>
                <a:spcPts val="1000"/>
              </a:spcBef>
              <a:spcAft>
                <a:spcPts val="0"/>
              </a:spcAft>
              <a:buNone/>
              <a:defRPr>
                <a:solidFill>
                  <a:schemeClr val="lt1"/>
                </a:solidFill>
                <a:latin typeface="Open Sans"/>
                <a:ea typeface="Open Sans"/>
                <a:cs typeface="Open Sans"/>
                <a:sym typeface="Open Sans"/>
              </a:defRPr>
            </a:lvl7pPr>
            <a:lvl8pPr lvl="7" rtl="0">
              <a:spcBef>
                <a:spcPts val="1000"/>
              </a:spcBef>
              <a:spcAft>
                <a:spcPts val="0"/>
              </a:spcAft>
              <a:buNone/>
              <a:defRPr>
                <a:solidFill>
                  <a:schemeClr val="lt1"/>
                </a:solidFill>
                <a:latin typeface="Open Sans"/>
                <a:ea typeface="Open Sans"/>
                <a:cs typeface="Open Sans"/>
                <a:sym typeface="Open Sans"/>
              </a:defRPr>
            </a:lvl8pPr>
            <a:lvl9pPr lvl="8" rtl="0">
              <a:spcBef>
                <a:spcPts val="1000"/>
              </a:spcBef>
              <a:spcAft>
                <a:spcPts val="1000"/>
              </a:spcAft>
              <a:buNone/>
              <a:defRPr>
                <a:solidFill>
                  <a:schemeClr val="lt1"/>
                </a:solidFill>
                <a:latin typeface="Open Sans"/>
                <a:ea typeface="Open Sans"/>
                <a:cs typeface="Open Sans"/>
                <a:sym typeface="Open Sans"/>
              </a:defRPr>
            </a:lvl9pPr>
          </a:lstStyle>
          <a:p>
            <a:endParaRPr/>
          </a:p>
        </p:txBody>
      </p:sp>
      <p:sp>
        <p:nvSpPr>
          <p:cNvPr id="179" name="Google Shape;179;p25"/>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Open Sans"/>
                <a:ea typeface="Open Sans"/>
                <a:cs typeface="Open Sans"/>
                <a:sym typeface="Open Sans"/>
              </a:defRPr>
            </a:lvl1pPr>
            <a:lvl2pPr lvl="1" rtl="0">
              <a:spcBef>
                <a:spcPts val="0"/>
              </a:spcBef>
              <a:spcAft>
                <a:spcPts val="0"/>
              </a:spcAft>
              <a:buNone/>
              <a:defRPr sz="1000">
                <a:solidFill>
                  <a:schemeClr val="lt1"/>
                </a:solidFill>
                <a:latin typeface="Open Sans"/>
                <a:ea typeface="Open Sans"/>
                <a:cs typeface="Open Sans"/>
                <a:sym typeface="Open Sans"/>
              </a:defRPr>
            </a:lvl2pPr>
            <a:lvl3pPr lvl="2" rtl="0">
              <a:spcBef>
                <a:spcPts val="0"/>
              </a:spcBef>
              <a:spcAft>
                <a:spcPts val="0"/>
              </a:spcAft>
              <a:buNone/>
              <a:defRPr sz="1000">
                <a:solidFill>
                  <a:schemeClr val="lt1"/>
                </a:solidFill>
                <a:latin typeface="Open Sans"/>
                <a:ea typeface="Open Sans"/>
                <a:cs typeface="Open Sans"/>
                <a:sym typeface="Open Sans"/>
              </a:defRPr>
            </a:lvl3pPr>
            <a:lvl4pPr lvl="3" rtl="0">
              <a:spcBef>
                <a:spcPts val="0"/>
              </a:spcBef>
              <a:spcAft>
                <a:spcPts val="0"/>
              </a:spcAft>
              <a:buNone/>
              <a:defRPr sz="1000">
                <a:solidFill>
                  <a:schemeClr val="lt1"/>
                </a:solidFill>
                <a:latin typeface="Open Sans"/>
                <a:ea typeface="Open Sans"/>
                <a:cs typeface="Open Sans"/>
                <a:sym typeface="Open Sans"/>
              </a:defRPr>
            </a:lvl4pPr>
            <a:lvl5pPr lvl="4" rtl="0">
              <a:spcBef>
                <a:spcPts val="0"/>
              </a:spcBef>
              <a:spcAft>
                <a:spcPts val="0"/>
              </a:spcAft>
              <a:buNone/>
              <a:defRPr sz="1000">
                <a:solidFill>
                  <a:schemeClr val="lt1"/>
                </a:solidFill>
                <a:latin typeface="Open Sans"/>
                <a:ea typeface="Open Sans"/>
                <a:cs typeface="Open Sans"/>
                <a:sym typeface="Open Sans"/>
              </a:defRPr>
            </a:lvl5pPr>
            <a:lvl6pPr lvl="5" rtl="0">
              <a:spcBef>
                <a:spcPts val="0"/>
              </a:spcBef>
              <a:spcAft>
                <a:spcPts val="0"/>
              </a:spcAft>
              <a:buNone/>
              <a:defRPr sz="1000">
                <a:solidFill>
                  <a:schemeClr val="lt1"/>
                </a:solidFill>
                <a:latin typeface="Open Sans"/>
                <a:ea typeface="Open Sans"/>
                <a:cs typeface="Open Sans"/>
                <a:sym typeface="Open Sans"/>
              </a:defRPr>
            </a:lvl6pPr>
            <a:lvl7pPr lvl="6" rtl="0">
              <a:spcBef>
                <a:spcPts val="0"/>
              </a:spcBef>
              <a:spcAft>
                <a:spcPts val="0"/>
              </a:spcAft>
              <a:buNone/>
              <a:defRPr sz="1000">
                <a:solidFill>
                  <a:schemeClr val="lt1"/>
                </a:solidFill>
                <a:latin typeface="Open Sans"/>
                <a:ea typeface="Open Sans"/>
                <a:cs typeface="Open Sans"/>
                <a:sym typeface="Open Sans"/>
              </a:defRPr>
            </a:lvl7pPr>
            <a:lvl8pPr lvl="7" rtl="0">
              <a:spcBef>
                <a:spcPts val="0"/>
              </a:spcBef>
              <a:spcAft>
                <a:spcPts val="0"/>
              </a:spcAft>
              <a:buNone/>
              <a:defRPr sz="1000">
                <a:solidFill>
                  <a:schemeClr val="lt1"/>
                </a:solidFill>
                <a:latin typeface="Open Sans"/>
                <a:ea typeface="Open Sans"/>
                <a:cs typeface="Open Sans"/>
                <a:sym typeface="Open Sans"/>
              </a:defRPr>
            </a:lvl8pPr>
            <a:lvl9pPr lvl="8" rtl="0">
              <a:spcBef>
                <a:spcPts val="0"/>
              </a:spcBef>
              <a:spcAft>
                <a:spcPts val="0"/>
              </a:spcAft>
              <a:buNone/>
              <a:defRPr sz="1000">
                <a:solidFill>
                  <a:schemeClr val="lt1"/>
                </a:solidFill>
                <a:latin typeface="Open Sans"/>
                <a:ea typeface="Open Sans"/>
                <a:cs typeface="Open Sans"/>
                <a:sym typeface="Open Sans"/>
              </a:defRPr>
            </a:lvl9pPr>
          </a:lstStyle>
          <a:p>
            <a:endParaRPr/>
          </a:p>
        </p:txBody>
      </p:sp>
      <p:sp>
        <p:nvSpPr>
          <p:cNvPr id="180" name="Google Shape;180;p2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998231335"/>
      </p:ext>
    </p:extLst>
  </p:cSld>
  <p:clrMapOvr>
    <a:masterClrMapping/>
  </p:clrMapOvr>
  <p:extLst>
    <p:ext uri="{DCECCB84-F9BA-43D5-87BE-67443E8EF086}">
      <p15:sldGuideLst xmlns:p15="http://schemas.microsoft.com/office/powerpoint/2012/main">
        <p15:guide id="1" orient="horz" pos="2160">
          <p15:clr>
            <a:srgbClr val="FA7B17"/>
          </p15:clr>
        </p15:guide>
        <p15:guide id="2" pos="4894">
          <p15:clr>
            <a:srgbClr val="FA7B17"/>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Kapittel / tema">
  <p:cSld name="Kapittel / tema">
    <p:spTree>
      <p:nvGrpSpPr>
        <p:cNvPr id="1" name="Shape 20"/>
        <p:cNvGrpSpPr/>
        <p:nvPr/>
      </p:nvGrpSpPr>
      <p:grpSpPr>
        <a:xfrm>
          <a:off x="0" y="0"/>
          <a:ext cx="0" cy="0"/>
          <a:chOff x="0" y="0"/>
          <a:chExt cx="0" cy="0"/>
        </a:xfrm>
      </p:grpSpPr>
      <p:sp>
        <p:nvSpPr>
          <p:cNvPr id="21" name="Google Shape;21;p3"/>
          <p:cNvSpPr/>
          <p:nvPr/>
        </p:nvSpPr>
        <p:spPr>
          <a:xfrm>
            <a:off x="0" y="0"/>
            <a:ext cx="9177000" cy="5143500"/>
          </a:xfrm>
          <a:prstGeom prst="rect">
            <a:avLst/>
          </a:prstGeom>
          <a:solidFill>
            <a:srgbClr val="000000">
              <a:alpha val="39470"/>
            </a:srgbClr>
          </a:solidFill>
          <a:ln>
            <a:noFill/>
          </a:ln>
        </p:spPr>
        <p:txBody>
          <a:bodyPr spcFirstLastPara="1" wrap="square" lIns="91425" tIns="91425" rIns="91425" bIns="91425" anchor="ctr" anchorCtr="0">
            <a:noAutofit/>
          </a:bodyPr>
          <a:lstStyle/>
          <a:p>
            <a:endParaRPr/>
          </a:p>
        </p:txBody>
      </p:sp>
      <p:sp>
        <p:nvSpPr>
          <p:cNvPr id="22" name="Google Shape;22;p3"/>
          <p:cNvSpPr txBox="1">
            <a:spLocks noGrp="1"/>
          </p:cNvSpPr>
          <p:nvPr>
            <p:ph type="title"/>
          </p:nvPr>
        </p:nvSpPr>
        <p:spPr>
          <a:xfrm>
            <a:off x="540000" y="1745850"/>
            <a:ext cx="8292300" cy="756900"/>
          </a:xfrm>
          <a:prstGeom prst="rect">
            <a:avLst/>
          </a:prstGeom>
        </p:spPr>
        <p:txBody>
          <a:bodyPr spcFirstLastPara="1" wrap="square" lIns="0" tIns="91425" rIns="0" bIns="91425" anchor="t" anchorCtr="0">
            <a:noAutofit/>
          </a:bodyPr>
          <a:lstStyle>
            <a:lvl1pPr lvl="0" algn="ctr" rtl="0">
              <a:spcBef>
                <a:spcPts val="0"/>
              </a:spcBef>
              <a:spcAft>
                <a:spcPts val="0"/>
              </a:spcAft>
              <a:buClr>
                <a:srgbClr val="FFFFFF"/>
              </a:buClr>
              <a:buSzPts val="6000"/>
              <a:buNone/>
              <a:defRPr sz="6000">
                <a:solidFill>
                  <a:srgbClr val="FFFFFF"/>
                </a:solidFill>
              </a:defRPr>
            </a:lvl1pPr>
            <a:lvl2pPr lvl="1" algn="ctr" rtl="0">
              <a:spcBef>
                <a:spcPts val="0"/>
              </a:spcBef>
              <a:spcAft>
                <a:spcPts val="0"/>
              </a:spcAft>
              <a:buSzPts val="6000"/>
              <a:buNone/>
              <a:defRPr sz="6000">
                <a:latin typeface="Open Sans Light"/>
                <a:ea typeface="Open Sans Light"/>
                <a:cs typeface="Open Sans Light"/>
                <a:sym typeface="Open Sans Light"/>
              </a:defRPr>
            </a:lvl2pPr>
            <a:lvl3pPr lvl="2" algn="ctr" rtl="0">
              <a:spcBef>
                <a:spcPts val="0"/>
              </a:spcBef>
              <a:spcAft>
                <a:spcPts val="0"/>
              </a:spcAft>
              <a:buSzPts val="6000"/>
              <a:buNone/>
              <a:defRPr sz="6000">
                <a:latin typeface="Open Sans Light"/>
                <a:ea typeface="Open Sans Light"/>
                <a:cs typeface="Open Sans Light"/>
                <a:sym typeface="Open Sans Light"/>
              </a:defRPr>
            </a:lvl3pPr>
            <a:lvl4pPr lvl="3" algn="ctr" rtl="0">
              <a:spcBef>
                <a:spcPts val="0"/>
              </a:spcBef>
              <a:spcAft>
                <a:spcPts val="0"/>
              </a:spcAft>
              <a:buSzPts val="6000"/>
              <a:buNone/>
              <a:defRPr sz="6000">
                <a:latin typeface="Open Sans Light"/>
                <a:ea typeface="Open Sans Light"/>
                <a:cs typeface="Open Sans Light"/>
                <a:sym typeface="Open Sans Light"/>
              </a:defRPr>
            </a:lvl4pPr>
            <a:lvl5pPr lvl="4" algn="ctr" rtl="0">
              <a:spcBef>
                <a:spcPts val="0"/>
              </a:spcBef>
              <a:spcAft>
                <a:spcPts val="0"/>
              </a:spcAft>
              <a:buSzPts val="6000"/>
              <a:buNone/>
              <a:defRPr sz="6000">
                <a:latin typeface="Open Sans Light"/>
                <a:ea typeface="Open Sans Light"/>
                <a:cs typeface="Open Sans Light"/>
                <a:sym typeface="Open Sans Light"/>
              </a:defRPr>
            </a:lvl5pPr>
            <a:lvl6pPr lvl="5" algn="ctr" rtl="0">
              <a:spcBef>
                <a:spcPts val="0"/>
              </a:spcBef>
              <a:spcAft>
                <a:spcPts val="0"/>
              </a:spcAft>
              <a:buSzPts val="6000"/>
              <a:buNone/>
              <a:defRPr sz="6000">
                <a:latin typeface="Open Sans Light"/>
                <a:ea typeface="Open Sans Light"/>
                <a:cs typeface="Open Sans Light"/>
                <a:sym typeface="Open Sans Light"/>
              </a:defRPr>
            </a:lvl6pPr>
            <a:lvl7pPr lvl="6" algn="ctr" rtl="0">
              <a:spcBef>
                <a:spcPts val="0"/>
              </a:spcBef>
              <a:spcAft>
                <a:spcPts val="0"/>
              </a:spcAft>
              <a:buSzPts val="6000"/>
              <a:buNone/>
              <a:defRPr sz="6000">
                <a:latin typeface="Open Sans Light"/>
                <a:ea typeface="Open Sans Light"/>
                <a:cs typeface="Open Sans Light"/>
                <a:sym typeface="Open Sans Light"/>
              </a:defRPr>
            </a:lvl7pPr>
            <a:lvl8pPr lvl="7" algn="ctr" rtl="0">
              <a:spcBef>
                <a:spcPts val="0"/>
              </a:spcBef>
              <a:spcAft>
                <a:spcPts val="0"/>
              </a:spcAft>
              <a:buSzPts val="6000"/>
              <a:buNone/>
              <a:defRPr sz="6000">
                <a:latin typeface="Open Sans Light"/>
                <a:ea typeface="Open Sans Light"/>
                <a:cs typeface="Open Sans Light"/>
                <a:sym typeface="Open Sans Light"/>
              </a:defRPr>
            </a:lvl8pPr>
            <a:lvl9pPr lvl="8" algn="ctr" rtl="0">
              <a:spcBef>
                <a:spcPts val="0"/>
              </a:spcBef>
              <a:spcAft>
                <a:spcPts val="0"/>
              </a:spcAft>
              <a:buSzPts val="6000"/>
              <a:buNone/>
              <a:defRPr sz="6000">
                <a:latin typeface="Open Sans Light"/>
                <a:ea typeface="Open Sans Light"/>
                <a:cs typeface="Open Sans Light"/>
                <a:sym typeface="Open Sans Light"/>
              </a:defRPr>
            </a:lvl9pPr>
          </a:lstStyle>
          <a:p>
            <a:endParaRPr/>
          </a:p>
        </p:txBody>
      </p:sp>
      <p:sp>
        <p:nvSpPr>
          <p:cNvPr id="23" name="Google Shape;23;p3"/>
          <p:cNvSpPr/>
          <p:nvPr/>
        </p:nvSpPr>
        <p:spPr>
          <a:xfrm>
            <a:off x="0" y="0"/>
            <a:ext cx="117900" cy="5143500"/>
          </a:xfrm>
          <a:prstGeom prst="rect">
            <a:avLst/>
          </a:prstGeom>
          <a:solidFill>
            <a:schemeClr val="dk2"/>
          </a:solidFill>
          <a:ln>
            <a:noFill/>
          </a:ln>
        </p:spPr>
        <p:txBody>
          <a:bodyPr spcFirstLastPara="1" wrap="square" lIns="91425" tIns="91425" rIns="91425" bIns="91425" anchor="ctr" anchorCtr="0">
            <a:noAutofit/>
          </a:bodyPr>
          <a:lstStyle/>
          <a:p>
            <a:endParaRPr/>
          </a:p>
        </p:txBody>
      </p:sp>
      <p:sp>
        <p:nvSpPr>
          <p:cNvPr id="24" name="Google Shape;24;p3"/>
          <p:cNvSpPr txBox="1"/>
          <p:nvPr/>
        </p:nvSpPr>
        <p:spPr>
          <a:xfrm>
            <a:off x="2222000" y="-333975"/>
            <a:ext cx="4433700" cy="400200"/>
          </a:xfrm>
          <a:prstGeom prst="rect">
            <a:avLst/>
          </a:prstGeom>
          <a:noFill/>
          <a:ln>
            <a:noFill/>
          </a:ln>
        </p:spPr>
        <p:txBody>
          <a:bodyPr spcFirstLastPara="1" wrap="square" lIns="91425" tIns="91425" rIns="91425" bIns="91425" anchor="t" anchorCtr="0">
            <a:spAutoFit/>
          </a:bodyPr>
          <a:lstStyle/>
          <a:p>
            <a:pPr algn="ctr"/>
            <a:r>
              <a:rPr lang="no" b="1">
                <a:solidFill>
                  <a:srgbClr val="FFFFFF"/>
                </a:solidFill>
                <a:latin typeface="Public Sans"/>
                <a:ea typeface="Public Sans"/>
                <a:cs typeface="Public Sans"/>
                <a:sym typeface="Public Sans"/>
              </a:rPr>
              <a:t>Sett inn bilde som bakgrunn!</a:t>
            </a:r>
            <a:endParaRPr b="1">
              <a:solidFill>
                <a:srgbClr val="FFFFFF"/>
              </a:solidFill>
              <a:latin typeface="Public Sans"/>
              <a:ea typeface="Public Sans"/>
              <a:cs typeface="Public Sans"/>
              <a:sym typeface="Public Sans"/>
            </a:endParaRPr>
          </a:p>
        </p:txBody>
      </p:sp>
    </p:spTree>
    <p:extLst>
      <p:ext uri="{BB962C8B-B14F-4D97-AF65-F5344CB8AC3E}">
        <p14:creationId xmlns:p14="http://schemas.microsoft.com/office/powerpoint/2010/main" val="45935576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B - Stor overskrift venstre og bilde høyre">
  <p:cSld name="B - Stor overskrift venstre og bilde høyre">
    <p:bg>
      <p:bgPr>
        <a:solidFill>
          <a:srgbClr val="FFFFFF"/>
        </a:solidFill>
        <a:effectLst/>
      </p:bgPr>
    </p:bg>
    <p:spTree>
      <p:nvGrpSpPr>
        <p:cNvPr id="1" name="Shape 25"/>
        <p:cNvGrpSpPr/>
        <p:nvPr/>
      </p:nvGrpSpPr>
      <p:grpSpPr>
        <a:xfrm>
          <a:off x="0" y="0"/>
          <a:ext cx="0" cy="0"/>
          <a:chOff x="0" y="0"/>
          <a:chExt cx="0" cy="0"/>
        </a:xfrm>
      </p:grpSpPr>
      <p:sp>
        <p:nvSpPr>
          <p:cNvPr id="26" name="Google Shape;26;p4"/>
          <p:cNvSpPr txBox="1">
            <a:spLocks noGrp="1"/>
          </p:cNvSpPr>
          <p:nvPr>
            <p:ph type="subTitle" idx="1"/>
          </p:nvPr>
        </p:nvSpPr>
        <p:spPr>
          <a:xfrm>
            <a:off x="723900" y="4603002"/>
            <a:ext cx="3492900" cy="337800"/>
          </a:xfrm>
          <a:prstGeom prst="rect">
            <a:avLst/>
          </a:prstGeom>
        </p:spPr>
        <p:txBody>
          <a:bodyPr spcFirstLastPara="1" wrap="square" lIns="0" tIns="91425" rIns="91425" bIns="91425"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defRPr>
            </a:lvl2pPr>
            <a:lvl3pPr lvl="2" rtl="0">
              <a:spcBef>
                <a:spcPts val="0"/>
              </a:spcBef>
              <a:spcAft>
                <a:spcPts val="0"/>
              </a:spcAft>
              <a:buNone/>
              <a:defRPr sz="700">
                <a:solidFill>
                  <a:srgbClr val="000000"/>
                </a:solidFill>
              </a:defRPr>
            </a:lvl3pPr>
            <a:lvl4pPr lvl="3" rtl="0">
              <a:spcBef>
                <a:spcPts val="0"/>
              </a:spcBef>
              <a:spcAft>
                <a:spcPts val="0"/>
              </a:spcAft>
              <a:buNone/>
              <a:defRPr sz="700">
                <a:solidFill>
                  <a:srgbClr val="000000"/>
                </a:solidFill>
              </a:defRPr>
            </a:lvl4pPr>
            <a:lvl5pPr lvl="4" rtl="0">
              <a:spcBef>
                <a:spcPts val="0"/>
              </a:spcBef>
              <a:spcAft>
                <a:spcPts val="0"/>
              </a:spcAft>
              <a:buNone/>
              <a:defRPr sz="700">
                <a:solidFill>
                  <a:srgbClr val="000000"/>
                </a:solidFill>
              </a:defRPr>
            </a:lvl5pPr>
            <a:lvl6pPr lvl="5" rtl="0">
              <a:spcBef>
                <a:spcPts val="0"/>
              </a:spcBef>
              <a:spcAft>
                <a:spcPts val="0"/>
              </a:spcAft>
              <a:buNone/>
              <a:defRPr sz="700">
                <a:solidFill>
                  <a:srgbClr val="000000"/>
                </a:solidFill>
              </a:defRPr>
            </a:lvl6pPr>
            <a:lvl7pPr lvl="6" rtl="0">
              <a:spcBef>
                <a:spcPts val="0"/>
              </a:spcBef>
              <a:spcAft>
                <a:spcPts val="0"/>
              </a:spcAft>
              <a:buNone/>
              <a:defRPr sz="700">
                <a:solidFill>
                  <a:srgbClr val="000000"/>
                </a:solidFill>
              </a:defRPr>
            </a:lvl7pPr>
            <a:lvl8pPr lvl="7" rtl="0">
              <a:spcBef>
                <a:spcPts val="0"/>
              </a:spcBef>
              <a:spcAft>
                <a:spcPts val="0"/>
              </a:spcAft>
              <a:buNone/>
              <a:defRPr sz="700">
                <a:solidFill>
                  <a:srgbClr val="000000"/>
                </a:solidFill>
              </a:defRPr>
            </a:lvl8pPr>
            <a:lvl9pPr lvl="8" rtl="0">
              <a:spcBef>
                <a:spcPts val="0"/>
              </a:spcBef>
              <a:spcAft>
                <a:spcPts val="0"/>
              </a:spcAft>
              <a:buNone/>
              <a:defRPr sz="700">
                <a:solidFill>
                  <a:srgbClr val="000000"/>
                </a:solidFill>
              </a:defRPr>
            </a:lvl9pPr>
          </a:lstStyle>
          <a:p>
            <a:endParaRPr/>
          </a:p>
        </p:txBody>
      </p:sp>
      <p:sp>
        <p:nvSpPr>
          <p:cNvPr id="27" name="Google Shape;27;p4"/>
          <p:cNvSpPr txBox="1"/>
          <p:nvPr/>
        </p:nvSpPr>
        <p:spPr>
          <a:xfrm>
            <a:off x="4859075" y="-464275"/>
            <a:ext cx="5808900" cy="408300"/>
          </a:xfrm>
          <a:prstGeom prst="rect">
            <a:avLst/>
          </a:prstGeom>
          <a:noFill/>
          <a:ln>
            <a:noFill/>
          </a:ln>
        </p:spPr>
        <p:txBody>
          <a:bodyPr spcFirstLastPara="1" wrap="square" lIns="91425" tIns="91425" rIns="91425" bIns="91425" anchor="t" anchorCtr="0">
            <a:noAutofit/>
          </a:bodyPr>
          <a:lstStyle/>
          <a:p>
            <a:r>
              <a:rPr lang="no">
                <a:solidFill>
                  <a:srgbClr val="FF0000"/>
                </a:solidFill>
                <a:latin typeface="Open Sans"/>
                <a:ea typeface="Open Sans"/>
                <a:cs typeface="Open Sans"/>
                <a:sym typeface="Open Sans"/>
              </a:rPr>
              <a:t>Bilde her, dekk hele høyre halvdel fra pilen og ut til kanten</a:t>
            </a:r>
            <a:endParaRPr>
              <a:solidFill>
                <a:srgbClr val="FF0000"/>
              </a:solidFill>
              <a:latin typeface="Open Sans"/>
              <a:ea typeface="Open Sans"/>
              <a:cs typeface="Open Sans"/>
              <a:sym typeface="Open Sans"/>
            </a:endParaRPr>
          </a:p>
        </p:txBody>
      </p:sp>
      <p:sp>
        <p:nvSpPr>
          <p:cNvPr id="28" name="Google Shape;28;p4"/>
          <p:cNvSpPr/>
          <p:nvPr/>
        </p:nvSpPr>
        <p:spPr>
          <a:xfrm>
            <a:off x="4398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29" name="Google Shape;29;p4"/>
          <p:cNvSpPr txBox="1">
            <a:spLocks noGrp="1"/>
          </p:cNvSpPr>
          <p:nvPr>
            <p:ph type="title"/>
          </p:nvPr>
        </p:nvSpPr>
        <p:spPr>
          <a:xfrm>
            <a:off x="721525" y="771910"/>
            <a:ext cx="3492900" cy="2520000"/>
          </a:xfrm>
          <a:prstGeom prst="rect">
            <a:avLst/>
          </a:prstGeom>
        </p:spPr>
        <p:txBody>
          <a:bodyPr spcFirstLastPara="1" wrap="square" lIns="0" tIns="91425" rIns="91425" bIns="91425" anchor="b" anchorCtr="0">
            <a:noAutofit/>
          </a:bodyPr>
          <a:lstStyle>
            <a:lvl1pPr lvl="0" rtl="0">
              <a:spcBef>
                <a:spcPts val="0"/>
              </a:spcBef>
              <a:spcAft>
                <a:spcPts val="0"/>
              </a:spcAft>
              <a:buNone/>
              <a:defRPr sz="4200">
                <a:solidFill>
                  <a:srgbClr val="000000"/>
                </a:solidFill>
                <a:latin typeface="Open Sans Light"/>
                <a:ea typeface="Open Sans Light"/>
                <a:cs typeface="Open Sans Light"/>
                <a:sym typeface="Open Sans Light"/>
              </a:defRPr>
            </a:lvl1pPr>
            <a:lvl2pPr lvl="1" rtl="0">
              <a:spcBef>
                <a:spcPts val="0"/>
              </a:spcBef>
              <a:spcAft>
                <a:spcPts val="0"/>
              </a:spcAft>
              <a:buNone/>
              <a:defRPr sz="4200">
                <a:solidFill>
                  <a:srgbClr val="000000"/>
                </a:solidFill>
                <a:latin typeface="Open Sans Light"/>
                <a:ea typeface="Open Sans Light"/>
                <a:cs typeface="Open Sans Light"/>
                <a:sym typeface="Open Sans Light"/>
              </a:defRPr>
            </a:lvl2pPr>
            <a:lvl3pPr lvl="2" rtl="0">
              <a:spcBef>
                <a:spcPts val="0"/>
              </a:spcBef>
              <a:spcAft>
                <a:spcPts val="0"/>
              </a:spcAft>
              <a:buNone/>
              <a:defRPr sz="4200">
                <a:solidFill>
                  <a:srgbClr val="000000"/>
                </a:solidFill>
                <a:latin typeface="Open Sans Light"/>
                <a:ea typeface="Open Sans Light"/>
                <a:cs typeface="Open Sans Light"/>
                <a:sym typeface="Open Sans Light"/>
              </a:defRPr>
            </a:lvl3pPr>
            <a:lvl4pPr lvl="3" rtl="0">
              <a:spcBef>
                <a:spcPts val="0"/>
              </a:spcBef>
              <a:spcAft>
                <a:spcPts val="0"/>
              </a:spcAft>
              <a:buNone/>
              <a:defRPr sz="4200">
                <a:solidFill>
                  <a:srgbClr val="000000"/>
                </a:solidFill>
                <a:latin typeface="Open Sans Light"/>
                <a:ea typeface="Open Sans Light"/>
                <a:cs typeface="Open Sans Light"/>
                <a:sym typeface="Open Sans Light"/>
              </a:defRPr>
            </a:lvl4pPr>
            <a:lvl5pPr lvl="4" rtl="0">
              <a:spcBef>
                <a:spcPts val="0"/>
              </a:spcBef>
              <a:spcAft>
                <a:spcPts val="0"/>
              </a:spcAft>
              <a:buNone/>
              <a:defRPr sz="4200">
                <a:solidFill>
                  <a:srgbClr val="000000"/>
                </a:solidFill>
                <a:latin typeface="Open Sans Light"/>
                <a:ea typeface="Open Sans Light"/>
                <a:cs typeface="Open Sans Light"/>
                <a:sym typeface="Open Sans Light"/>
              </a:defRPr>
            </a:lvl5pPr>
            <a:lvl6pPr lvl="5" rtl="0">
              <a:spcBef>
                <a:spcPts val="0"/>
              </a:spcBef>
              <a:spcAft>
                <a:spcPts val="0"/>
              </a:spcAft>
              <a:buNone/>
              <a:defRPr sz="4200">
                <a:solidFill>
                  <a:srgbClr val="000000"/>
                </a:solidFill>
                <a:latin typeface="Open Sans Light"/>
                <a:ea typeface="Open Sans Light"/>
                <a:cs typeface="Open Sans Light"/>
                <a:sym typeface="Open Sans Light"/>
              </a:defRPr>
            </a:lvl6pPr>
            <a:lvl7pPr lvl="6" rtl="0">
              <a:spcBef>
                <a:spcPts val="0"/>
              </a:spcBef>
              <a:spcAft>
                <a:spcPts val="0"/>
              </a:spcAft>
              <a:buNone/>
              <a:defRPr sz="4200">
                <a:solidFill>
                  <a:srgbClr val="000000"/>
                </a:solidFill>
                <a:latin typeface="Open Sans Light"/>
                <a:ea typeface="Open Sans Light"/>
                <a:cs typeface="Open Sans Light"/>
                <a:sym typeface="Open Sans Light"/>
              </a:defRPr>
            </a:lvl7pPr>
            <a:lvl8pPr lvl="7" rtl="0">
              <a:spcBef>
                <a:spcPts val="0"/>
              </a:spcBef>
              <a:spcAft>
                <a:spcPts val="0"/>
              </a:spcAft>
              <a:buNone/>
              <a:defRPr sz="4200">
                <a:solidFill>
                  <a:srgbClr val="000000"/>
                </a:solidFill>
                <a:latin typeface="Open Sans Light"/>
                <a:ea typeface="Open Sans Light"/>
                <a:cs typeface="Open Sans Light"/>
                <a:sym typeface="Open Sans Light"/>
              </a:defRPr>
            </a:lvl8pPr>
            <a:lvl9pPr lvl="8" rtl="0">
              <a:spcBef>
                <a:spcPts val="0"/>
              </a:spcBef>
              <a:spcAft>
                <a:spcPts val="0"/>
              </a:spcAft>
              <a:buNone/>
              <a:defRPr sz="4200">
                <a:solidFill>
                  <a:srgbClr val="000000"/>
                </a:solidFill>
                <a:latin typeface="Open Sans Light"/>
                <a:ea typeface="Open Sans Light"/>
                <a:cs typeface="Open Sans Light"/>
                <a:sym typeface="Open Sans Light"/>
              </a:defRPr>
            </a:lvl9pPr>
          </a:lstStyle>
          <a:p>
            <a:endParaRPr/>
          </a:p>
        </p:txBody>
      </p:sp>
      <p:sp>
        <p:nvSpPr>
          <p:cNvPr id="30" name="Google Shape;30;p4"/>
          <p:cNvSpPr txBox="1">
            <a:spLocks noGrp="1"/>
          </p:cNvSpPr>
          <p:nvPr>
            <p:ph type="subTitle" idx="2"/>
          </p:nvPr>
        </p:nvSpPr>
        <p:spPr>
          <a:xfrm>
            <a:off x="720000" y="3420000"/>
            <a:ext cx="3492900" cy="1182900"/>
          </a:xfrm>
          <a:prstGeom prst="rect">
            <a:avLst/>
          </a:prstGeom>
        </p:spPr>
        <p:txBody>
          <a:bodyPr spcFirstLastPara="1" wrap="square" lIns="0" tIns="91425" rIns="91425" bIns="91425" anchor="t" anchorCtr="0">
            <a:noAutofit/>
          </a:bodyPr>
          <a:lstStyle>
            <a:lvl1pPr lvl="0" rtl="0">
              <a:spcBef>
                <a:spcPts val="0"/>
              </a:spcBef>
              <a:spcAft>
                <a:spcPts val="0"/>
              </a:spcAft>
              <a:buNone/>
              <a:defRPr sz="1800" b="0">
                <a:solidFill>
                  <a:srgbClr val="000000"/>
                </a:solidFill>
                <a:latin typeface="Open Sans SemiBold"/>
                <a:ea typeface="Open Sans SemiBold"/>
                <a:cs typeface="Open Sans SemiBold"/>
                <a:sym typeface="Open Sans SemiBold"/>
              </a:defRPr>
            </a:lvl1pPr>
            <a:lvl2pPr lvl="1" rtl="0">
              <a:spcBef>
                <a:spcPts val="0"/>
              </a:spcBef>
              <a:spcAft>
                <a:spcPts val="0"/>
              </a:spcAft>
              <a:buNone/>
              <a:defRPr sz="1800" b="0">
                <a:solidFill>
                  <a:srgbClr val="000000"/>
                </a:solidFill>
                <a:latin typeface="Open Sans SemiBold"/>
                <a:ea typeface="Open Sans SemiBold"/>
                <a:cs typeface="Open Sans SemiBold"/>
                <a:sym typeface="Open Sans SemiBold"/>
              </a:defRPr>
            </a:lvl2pPr>
            <a:lvl3pPr lvl="2" rtl="0">
              <a:spcBef>
                <a:spcPts val="0"/>
              </a:spcBef>
              <a:spcAft>
                <a:spcPts val="0"/>
              </a:spcAft>
              <a:buNone/>
              <a:defRPr sz="1800" b="0">
                <a:solidFill>
                  <a:srgbClr val="000000"/>
                </a:solidFill>
                <a:latin typeface="Open Sans SemiBold"/>
                <a:ea typeface="Open Sans SemiBold"/>
                <a:cs typeface="Open Sans SemiBold"/>
                <a:sym typeface="Open Sans SemiBold"/>
              </a:defRPr>
            </a:lvl3pPr>
            <a:lvl4pPr lvl="3" rtl="0">
              <a:spcBef>
                <a:spcPts val="0"/>
              </a:spcBef>
              <a:spcAft>
                <a:spcPts val="0"/>
              </a:spcAft>
              <a:buNone/>
              <a:defRPr sz="1800" b="0">
                <a:solidFill>
                  <a:srgbClr val="000000"/>
                </a:solidFill>
                <a:latin typeface="Open Sans SemiBold"/>
                <a:ea typeface="Open Sans SemiBold"/>
                <a:cs typeface="Open Sans SemiBold"/>
                <a:sym typeface="Open Sans SemiBold"/>
              </a:defRPr>
            </a:lvl4pPr>
            <a:lvl5pPr lvl="4" rtl="0">
              <a:spcBef>
                <a:spcPts val="0"/>
              </a:spcBef>
              <a:spcAft>
                <a:spcPts val="0"/>
              </a:spcAft>
              <a:buNone/>
              <a:defRPr sz="1800" b="0">
                <a:solidFill>
                  <a:srgbClr val="000000"/>
                </a:solidFill>
                <a:latin typeface="Open Sans SemiBold"/>
                <a:ea typeface="Open Sans SemiBold"/>
                <a:cs typeface="Open Sans SemiBold"/>
                <a:sym typeface="Open Sans SemiBold"/>
              </a:defRPr>
            </a:lvl5pPr>
            <a:lvl6pPr lvl="5" rtl="0">
              <a:spcBef>
                <a:spcPts val="0"/>
              </a:spcBef>
              <a:spcAft>
                <a:spcPts val="0"/>
              </a:spcAft>
              <a:buNone/>
              <a:defRPr sz="1800" b="0">
                <a:solidFill>
                  <a:srgbClr val="000000"/>
                </a:solidFill>
                <a:latin typeface="Open Sans SemiBold"/>
                <a:ea typeface="Open Sans SemiBold"/>
                <a:cs typeface="Open Sans SemiBold"/>
                <a:sym typeface="Open Sans SemiBold"/>
              </a:defRPr>
            </a:lvl6pPr>
            <a:lvl7pPr lvl="6" rtl="0">
              <a:spcBef>
                <a:spcPts val="0"/>
              </a:spcBef>
              <a:spcAft>
                <a:spcPts val="0"/>
              </a:spcAft>
              <a:buNone/>
              <a:defRPr sz="1800" b="0">
                <a:solidFill>
                  <a:srgbClr val="000000"/>
                </a:solidFill>
                <a:latin typeface="Open Sans SemiBold"/>
                <a:ea typeface="Open Sans SemiBold"/>
                <a:cs typeface="Open Sans SemiBold"/>
                <a:sym typeface="Open Sans SemiBold"/>
              </a:defRPr>
            </a:lvl7pPr>
            <a:lvl8pPr lvl="7" rtl="0">
              <a:spcBef>
                <a:spcPts val="0"/>
              </a:spcBef>
              <a:spcAft>
                <a:spcPts val="0"/>
              </a:spcAft>
              <a:buNone/>
              <a:defRPr sz="1800" b="0">
                <a:solidFill>
                  <a:srgbClr val="000000"/>
                </a:solidFill>
                <a:latin typeface="Open Sans SemiBold"/>
                <a:ea typeface="Open Sans SemiBold"/>
                <a:cs typeface="Open Sans SemiBold"/>
                <a:sym typeface="Open Sans SemiBold"/>
              </a:defRPr>
            </a:lvl8pPr>
            <a:lvl9pPr lvl="8" rtl="0">
              <a:spcBef>
                <a:spcPts val="0"/>
              </a:spcBef>
              <a:spcAft>
                <a:spcPts val="0"/>
              </a:spcAft>
              <a:buNone/>
              <a:defRPr sz="1800" b="0">
                <a:solidFill>
                  <a:srgbClr val="000000"/>
                </a:solidFill>
                <a:latin typeface="Open Sans SemiBold"/>
                <a:ea typeface="Open Sans SemiBold"/>
                <a:cs typeface="Open Sans SemiBold"/>
                <a:sym typeface="Open Sans SemiBold"/>
              </a:defRPr>
            </a:lvl9pPr>
          </a:lstStyle>
          <a:p>
            <a:endParaRPr/>
          </a:p>
        </p:txBody>
      </p:sp>
    </p:spTree>
    <p:extLst>
      <p:ext uri="{BB962C8B-B14F-4D97-AF65-F5344CB8AC3E}">
        <p14:creationId xmlns:p14="http://schemas.microsoft.com/office/powerpoint/2010/main" val="41262709"/>
      </p:ext>
    </p:extLst>
  </p:cSld>
  <p:clrMapOvr>
    <a:masterClrMapping/>
  </p:clrMapOvr>
  <p:extLst>
    <p:ext uri="{DCECCB84-F9BA-43D5-87BE-67443E8EF086}">
      <p15:sldGuideLst xmlns:p15="http://schemas.microsoft.com/office/powerpoint/2012/main">
        <p15:guide id="1" pos="2880">
          <p15:clr>
            <a:srgbClr val="FA7B17"/>
          </p15:clr>
        </p15:guide>
        <p15:guide id="2" pos="2653">
          <p15:clr>
            <a:srgbClr val="FA7B17"/>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993525" y="1342775"/>
            <a:ext cx="7156800" cy="1416300"/>
          </a:xfrm>
          <a:prstGeom prst="rect">
            <a:avLst/>
          </a:prstGeom>
        </p:spPr>
        <p:txBody>
          <a:bodyPr spcFirstLastPara="1" wrap="square" lIns="0" tIns="91425" rIns="91425" bIns="91425" anchor="ctr" anchorCtr="0">
            <a:noAutofit/>
          </a:bodyPr>
          <a:lstStyle>
            <a:lvl1pPr lvl="0" algn="ctr" rtl="0">
              <a:spcBef>
                <a:spcPts val="0"/>
              </a:spcBef>
              <a:spcAft>
                <a:spcPts val="0"/>
              </a:spcAft>
              <a:buClr>
                <a:schemeClr val="lt1"/>
              </a:buClr>
              <a:buSzPts val="5100"/>
              <a:buNone/>
              <a:defRPr sz="5100">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3" name="Google Shape;33;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fld id="{00000000-1234-1234-1234-123412341234}" type="slidenum">
              <a:rPr lang="no">
                <a:solidFill>
                  <a:srgbClr val="231F20"/>
                </a:solidFill>
              </a:rPr>
              <a:pPr/>
              <a:t>‹#›</a:t>
            </a:fld>
            <a:endParaRPr>
              <a:solidFill>
                <a:srgbClr val="231F20"/>
              </a:solidFill>
            </a:endParaRPr>
          </a:p>
        </p:txBody>
      </p:sp>
      <p:sp>
        <p:nvSpPr>
          <p:cNvPr id="34" name="Google Shape;34;p5"/>
          <p:cNvSpPr txBox="1">
            <a:spLocks noGrp="1"/>
          </p:cNvSpPr>
          <p:nvPr>
            <p:ph type="subTitle" idx="1"/>
          </p:nvPr>
        </p:nvSpPr>
        <p:spPr>
          <a:xfrm>
            <a:off x="1013625" y="3098150"/>
            <a:ext cx="7116600" cy="792600"/>
          </a:xfrm>
          <a:prstGeom prst="rect">
            <a:avLst/>
          </a:prstGeom>
        </p:spPr>
        <p:txBody>
          <a:bodyPr spcFirstLastPara="1" wrap="square" lIns="0"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extLst>
      <p:ext uri="{BB962C8B-B14F-4D97-AF65-F5344CB8AC3E}">
        <p14:creationId xmlns:p14="http://schemas.microsoft.com/office/powerpoint/2010/main" val="149288429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1080000" y="1085850"/>
            <a:ext cx="7392300" cy="792900"/>
          </a:xfrm>
          <a:prstGeom prst="rect">
            <a:avLst/>
          </a:prstGeom>
        </p:spPr>
        <p:txBody>
          <a:bodyPr spcFirstLastPara="1" wrap="square" lIns="0" tIns="91425" rIns="91425" bIns="91425" anchor="t" anchorCtr="0">
            <a:noAutofit/>
          </a:bodyPr>
          <a:lstStyle>
            <a:lvl1pPr lvl="0" rtl="0">
              <a:spcBef>
                <a:spcPts val="0"/>
              </a:spcBef>
              <a:spcAft>
                <a:spcPts val="0"/>
              </a:spcAft>
              <a:buSzPts val="3400"/>
              <a:buNone/>
              <a:defRPr sz="34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7" name="Google Shape;37;p6"/>
          <p:cNvSpPr txBox="1">
            <a:spLocks noGrp="1"/>
          </p:cNvSpPr>
          <p:nvPr>
            <p:ph type="body" idx="1"/>
          </p:nvPr>
        </p:nvSpPr>
        <p:spPr>
          <a:xfrm>
            <a:off x="1080000" y="2193700"/>
            <a:ext cx="7969500" cy="26955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2"/>
              </a:buClr>
              <a:buSzPts val="1400"/>
              <a:buFont typeface="Public Sans"/>
              <a:buChar char="|"/>
              <a:defRPr sz="1400">
                <a:solidFill>
                  <a:schemeClr val="dk1"/>
                </a:solidFill>
                <a:latin typeface="Public Sans Thin"/>
                <a:ea typeface="Public Sans Thin"/>
                <a:cs typeface="Public Sans Thin"/>
                <a:sym typeface="Public Sans Thin"/>
              </a:defRPr>
            </a:lvl1pPr>
            <a:lvl2pPr marL="914400" lvl="1" indent="-304800" rtl="0">
              <a:spcBef>
                <a:spcPts val="1600"/>
              </a:spcBef>
              <a:spcAft>
                <a:spcPts val="0"/>
              </a:spcAft>
              <a:buClr>
                <a:schemeClr val="dk2"/>
              </a:buClr>
              <a:buSzPts val="1200"/>
              <a:buFont typeface="Public Sans"/>
              <a:buChar char="I"/>
              <a:defRPr sz="1200">
                <a:solidFill>
                  <a:schemeClr val="dk1"/>
                </a:solidFill>
                <a:latin typeface="Public Sans Thin"/>
                <a:ea typeface="Public Sans Thin"/>
                <a:cs typeface="Public Sans Thin"/>
                <a:sym typeface="Public Sans Thin"/>
              </a:defRPr>
            </a:lvl2pPr>
            <a:lvl3pPr marL="1371600" lvl="2" indent="-304800" rtl="0">
              <a:spcBef>
                <a:spcPts val="1600"/>
              </a:spcBef>
              <a:spcAft>
                <a:spcPts val="0"/>
              </a:spcAft>
              <a:buClr>
                <a:schemeClr val="dk2"/>
              </a:buClr>
              <a:buSzPts val="1200"/>
              <a:buFont typeface="Public Sans"/>
              <a:buChar char="I"/>
              <a:defRPr sz="1200">
                <a:solidFill>
                  <a:schemeClr val="dk1"/>
                </a:solidFill>
                <a:latin typeface="Public Sans Thin"/>
                <a:ea typeface="Public Sans Thin"/>
                <a:cs typeface="Public Sans Thin"/>
                <a:sym typeface="Public Sans Thin"/>
              </a:defRPr>
            </a:lvl3pPr>
            <a:lvl4pPr marL="1828800" lvl="3" indent="-304800" rtl="0">
              <a:spcBef>
                <a:spcPts val="1600"/>
              </a:spcBef>
              <a:spcAft>
                <a:spcPts val="0"/>
              </a:spcAft>
              <a:buClr>
                <a:schemeClr val="dk2"/>
              </a:buClr>
              <a:buSzPts val="1200"/>
              <a:buFont typeface="Public Sans"/>
              <a:buChar char="I"/>
              <a:defRPr sz="1200">
                <a:solidFill>
                  <a:schemeClr val="dk1"/>
                </a:solidFill>
                <a:latin typeface="Public Sans Thin"/>
                <a:ea typeface="Public Sans Thin"/>
                <a:cs typeface="Public Sans Thin"/>
                <a:sym typeface="Public Sans Thin"/>
              </a:defRPr>
            </a:lvl4pPr>
            <a:lvl5pPr marL="2286000" lvl="4" indent="-304800" rtl="0">
              <a:spcBef>
                <a:spcPts val="1600"/>
              </a:spcBef>
              <a:spcAft>
                <a:spcPts val="0"/>
              </a:spcAft>
              <a:buClr>
                <a:schemeClr val="dk2"/>
              </a:buClr>
              <a:buSzPts val="1200"/>
              <a:buFont typeface="Public Sans"/>
              <a:buChar char="I"/>
              <a:defRPr sz="1200">
                <a:solidFill>
                  <a:schemeClr val="dk1"/>
                </a:solidFill>
                <a:latin typeface="Public Sans Thin"/>
                <a:ea typeface="Public Sans Thin"/>
                <a:cs typeface="Public Sans Thin"/>
                <a:sym typeface="Public Sans Thin"/>
              </a:defRPr>
            </a:lvl5pPr>
            <a:lvl6pPr marL="2743200" lvl="5" indent="-304800" rtl="0">
              <a:spcBef>
                <a:spcPts val="1600"/>
              </a:spcBef>
              <a:spcAft>
                <a:spcPts val="0"/>
              </a:spcAft>
              <a:buClr>
                <a:schemeClr val="dk2"/>
              </a:buClr>
              <a:buSzPts val="1200"/>
              <a:buFont typeface="Public Sans"/>
              <a:buChar char="I"/>
              <a:defRPr sz="1200">
                <a:solidFill>
                  <a:schemeClr val="dk1"/>
                </a:solidFill>
                <a:latin typeface="Public Sans Thin"/>
                <a:ea typeface="Public Sans Thin"/>
                <a:cs typeface="Public Sans Thin"/>
                <a:sym typeface="Public Sans Thin"/>
              </a:defRPr>
            </a:lvl6pPr>
            <a:lvl7pPr marL="3200400" lvl="6" indent="-304800" rtl="0">
              <a:spcBef>
                <a:spcPts val="1600"/>
              </a:spcBef>
              <a:spcAft>
                <a:spcPts val="0"/>
              </a:spcAft>
              <a:buClr>
                <a:schemeClr val="dk2"/>
              </a:buClr>
              <a:buSzPts val="1200"/>
              <a:buFont typeface="Public Sans"/>
              <a:buChar char="I"/>
              <a:defRPr sz="1200">
                <a:solidFill>
                  <a:schemeClr val="dk1"/>
                </a:solidFill>
                <a:latin typeface="Public Sans Thin"/>
                <a:ea typeface="Public Sans Thin"/>
                <a:cs typeface="Public Sans Thin"/>
                <a:sym typeface="Public Sans Thin"/>
              </a:defRPr>
            </a:lvl7pPr>
            <a:lvl8pPr marL="3657600" lvl="7" indent="-304800" rtl="0">
              <a:spcBef>
                <a:spcPts val="1600"/>
              </a:spcBef>
              <a:spcAft>
                <a:spcPts val="0"/>
              </a:spcAft>
              <a:buClr>
                <a:srgbClr val="EC008C"/>
              </a:buClr>
              <a:buSzPts val="1200"/>
              <a:buFont typeface="Public Sans"/>
              <a:buChar char="I"/>
              <a:defRPr sz="1200">
                <a:solidFill>
                  <a:schemeClr val="dk1"/>
                </a:solidFill>
                <a:latin typeface="Public Sans Thin"/>
                <a:ea typeface="Public Sans Thin"/>
                <a:cs typeface="Public Sans Thin"/>
                <a:sym typeface="Public Sans Thin"/>
              </a:defRPr>
            </a:lvl8pPr>
            <a:lvl9pPr marL="4114800" lvl="8" indent="-304800" rtl="0">
              <a:spcBef>
                <a:spcPts val="1600"/>
              </a:spcBef>
              <a:spcAft>
                <a:spcPts val="1600"/>
              </a:spcAft>
              <a:buClr>
                <a:schemeClr val="dk2"/>
              </a:buClr>
              <a:buSzPts val="1200"/>
              <a:buFont typeface="Public Sans"/>
              <a:buChar char="I"/>
              <a:defRPr sz="1200">
                <a:solidFill>
                  <a:schemeClr val="dk1"/>
                </a:solidFill>
                <a:latin typeface="Public Sans Thin"/>
                <a:ea typeface="Public Sans Thin"/>
                <a:cs typeface="Public Sans Thin"/>
                <a:sym typeface="Public Sans Thin"/>
              </a:defRPr>
            </a:lvl9pPr>
          </a:lstStyle>
          <a:p>
            <a:endParaRPr/>
          </a:p>
        </p:txBody>
      </p:sp>
      <p:sp>
        <p:nvSpPr>
          <p:cNvPr id="38" name="Google Shape;38;p6"/>
          <p:cNvSpPr txBox="1">
            <a:spLocks noGrp="1"/>
          </p:cNvSpPr>
          <p:nvPr>
            <p:ph type="subTitle" idx="2"/>
          </p:nvPr>
        </p:nvSpPr>
        <p:spPr>
          <a:xfrm>
            <a:off x="1080000" y="972132"/>
            <a:ext cx="7296600" cy="293100"/>
          </a:xfrm>
          <a:prstGeom prst="rect">
            <a:avLst/>
          </a:prstGeom>
        </p:spPr>
        <p:txBody>
          <a:bodyPr spcFirstLastPara="1" wrap="square" lIns="0" tIns="91425" rIns="91425" bIns="91425" anchor="b" anchorCtr="0">
            <a:noAutofit/>
          </a:bodyPr>
          <a:lstStyle>
            <a:lvl1pPr lvl="0" rtl="0">
              <a:lnSpc>
                <a:spcPct val="100000"/>
              </a:lnSpc>
              <a:spcBef>
                <a:spcPts val="0"/>
              </a:spcBef>
              <a:spcAft>
                <a:spcPts val="0"/>
              </a:spcAft>
              <a:buSzPts val="900"/>
              <a:buNone/>
              <a:defRPr sz="9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extLst>
      <p:ext uri="{BB962C8B-B14F-4D97-AF65-F5344CB8AC3E}">
        <p14:creationId xmlns:p14="http://schemas.microsoft.com/office/powerpoint/2010/main" val="95455784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720000" y="445025"/>
            <a:ext cx="8292300" cy="572700"/>
          </a:xfrm>
          <a:prstGeom prst="rect">
            <a:avLst/>
          </a:prstGeom>
        </p:spPr>
        <p:txBody>
          <a:bodyPr spcFirstLastPara="1" wrap="square" lIns="0"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Font typeface="Public Sans"/>
              <a:buNone/>
              <a:defRPr>
                <a:latin typeface="Public Sans"/>
                <a:ea typeface="Public Sans"/>
                <a:cs typeface="Public Sans"/>
                <a:sym typeface="Public Sans"/>
              </a:defRPr>
            </a:lvl2pPr>
            <a:lvl3pPr lvl="2" rtl="0">
              <a:spcBef>
                <a:spcPts val="0"/>
              </a:spcBef>
              <a:spcAft>
                <a:spcPts val="0"/>
              </a:spcAft>
              <a:buSzPts val="2800"/>
              <a:buFont typeface="Public Sans"/>
              <a:buNone/>
              <a:defRPr>
                <a:latin typeface="Public Sans"/>
                <a:ea typeface="Public Sans"/>
                <a:cs typeface="Public Sans"/>
                <a:sym typeface="Public Sans"/>
              </a:defRPr>
            </a:lvl3pPr>
            <a:lvl4pPr lvl="3" rtl="0">
              <a:spcBef>
                <a:spcPts val="0"/>
              </a:spcBef>
              <a:spcAft>
                <a:spcPts val="0"/>
              </a:spcAft>
              <a:buSzPts val="2800"/>
              <a:buFont typeface="Public Sans"/>
              <a:buNone/>
              <a:defRPr>
                <a:latin typeface="Public Sans"/>
                <a:ea typeface="Public Sans"/>
                <a:cs typeface="Public Sans"/>
                <a:sym typeface="Public Sans"/>
              </a:defRPr>
            </a:lvl4pPr>
            <a:lvl5pPr lvl="4" rtl="0">
              <a:spcBef>
                <a:spcPts val="0"/>
              </a:spcBef>
              <a:spcAft>
                <a:spcPts val="0"/>
              </a:spcAft>
              <a:buSzPts val="2800"/>
              <a:buFont typeface="Public Sans"/>
              <a:buNone/>
              <a:defRPr>
                <a:latin typeface="Public Sans"/>
                <a:ea typeface="Public Sans"/>
                <a:cs typeface="Public Sans"/>
                <a:sym typeface="Public Sans"/>
              </a:defRPr>
            </a:lvl5pPr>
            <a:lvl6pPr lvl="5" rtl="0">
              <a:spcBef>
                <a:spcPts val="0"/>
              </a:spcBef>
              <a:spcAft>
                <a:spcPts val="0"/>
              </a:spcAft>
              <a:buSzPts val="2800"/>
              <a:buFont typeface="Public Sans"/>
              <a:buNone/>
              <a:defRPr>
                <a:latin typeface="Public Sans"/>
                <a:ea typeface="Public Sans"/>
                <a:cs typeface="Public Sans"/>
                <a:sym typeface="Public Sans"/>
              </a:defRPr>
            </a:lvl6pPr>
            <a:lvl7pPr lvl="6" rtl="0">
              <a:spcBef>
                <a:spcPts val="0"/>
              </a:spcBef>
              <a:spcAft>
                <a:spcPts val="0"/>
              </a:spcAft>
              <a:buSzPts val="2800"/>
              <a:buFont typeface="Public Sans"/>
              <a:buNone/>
              <a:defRPr>
                <a:latin typeface="Public Sans"/>
                <a:ea typeface="Public Sans"/>
                <a:cs typeface="Public Sans"/>
                <a:sym typeface="Public Sans"/>
              </a:defRPr>
            </a:lvl7pPr>
            <a:lvl8pPr lvl="7" rtl="0">
              <a:spcBef>
                <a:spcPts val="0"/>
              </a:spcBef>
              <a:spcAft>
                <a:spcPts val="0"/>
              </a:spcAft>
              <a:buSzPts val="2800"/>
              <a:buFont typeface="Public Sans"/>
              <a:buNone/>
              <a:defRPr>
                <a:latin typeface="Public Sans"/>
                <a:ea typeface="Public Sans"/>
                <a:cs typeface="Public Sans"/>
                <a:sym typeface="Public Sans"/>
              </a:defRPr>
            </a:lvl8pPr>
            <a:lvl9pPr lvl="8" rtl="0">
              <a:spcBef>
                <a:spcPts val="0"/>
              </a:spcBef>
              <a:spcAft>
                <a:spcPts val="0"/>
              </a:spcAft>
              <a:buSzPts val="2800"/>
              <a:buFont typeface="Public Sans"/>
              <a:buNone/>
              <a:defRPr>
                <a:latin typeface="Public Sans"/>
                <a:ea typeface="Public Sans"/>
                <a:cs typeface="Public Sans"/>
                <a:sym typeface="Public Sans"/>
              </a:defRPr>
            </a:lvl9pPr>
          </a:lstStyle>
          <a:p>
            <a:endParaRPr/>
          </a:p>
        </p:txBody>
      </p:sp>
      <p:sp>
        <p:nvSpPr>
          <p:cNvPr id="41" name="Google Shape;41;p7"/>
          <p:cNvSpPr txBox="1">
            <a:spLocks noGrp="1"/>
          </p:cNvSpPr>
          <p:nvPr>
            <p:ph type="body" idx="1"/>
          </p:nvPr>
        </p:nvSpPr>
        <p:spPr>
          <a:xfrm>
            <a:off x="720000" y="1152475"/>
            <a:ext cx="3999900" cy="34164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1600"/>
              </a:spcBef>
              <a:spcAft>
                <a:spcPts val="0"/>
              </a:spcAft>
              <a:buClr>
                <a:schemeClr val="dk1"/>
              </a:buClr>
              <a:buSzPts val="1200"/>
              <a:buChar char="I"/>
              <a:defRPr sz="1200">
                <a:solidFill>
                  <a:schemeClr val="dk1"/>
                </a:solidFill>
              </a:defRPr>
            </a:lvl2pPr>
            <a:lvl3pPr marL="1371600" lvl="2" indent="-304800" rtl="0">
              <a:spcBef>
                <a:spcPts val="1600"/>
              </a:spcBef>
              <a:spcAft>
                <a:spcPts val="0"/>
              </a:spcAft>
              <a:buClr>
                <a:schemeClr val="dk1"/>
              </a:buClr>
              <a:buSzPts val="1200"/>
              <a:buChar char="I"/>
              <a:defRPr sz="1200">
                <a:solidFill>
                  <a:schemeClr val="dk1"/>
                </a:solidFill>
              </a:defRPr>
            </a:lvl3pPr>
            <a:lvl4pPr marL="1828800" lvl="3" indent="-304800" rtl="0">
              <a:spcBef>
                <a:spcPts val="1600"/>
              </a:spcBef>
              <a:spcAft>
                <a:spcPts val="0"/>
              </a:spcAft>
              <a:buClr>
                <a:schemeClr val="dk1"/>
              </a:buClr>
              <a:buSzPts val="1200"/>
              <a:buChar char="I"/>
              <a:defRPr sz="1200">
                <a:solidFill>
                  <a:schemeClr val="dk1"/>
                </a:solidFill>
              </a:defRPr>
            </a:lvl4pPr>
            <a:lvl5pPr marL="2286000" lvl="4" indent="-304800" rtl="0">
              <a:spcBef>
                <a:spcPts val="1600"/>
              </a:spcBef>
              <a:spcAft>
                <a:spcPts val="0"/>
              </a:spcAft>
              <a:buClr>
                <a:schemeClr val="dk1"/>
              </a:buClr>
              <a:buSzPts val="1200"/>
              <a:buChar char="I"/>
              <a:defRPr sz="1200">
                <a:solidFill>
                  <a:schemeClr val="dk1"/>
                </a:solidFill>
              </a:defRPr>
            </a:lvl5pPr>
            <a:lvl6pPr marL="2743200" lvl="5" indent="-304800" rtl="0">
              <a:spcBef>
                <a:spcPts val="1600"/>
              </a:spcBef>
              <a:spcAft>
                <a:spcPts val="0"/>
              </a:spcAft>
              <a:buClr>
                <a:schemeClr val="dk1"/>
              </a:buClr>
              <a:buSzPts val="1200"/>
              <a:buChar char="I"/>
              <a:defRPr sz="1200">
                <a:solidFill>
                  <a:schemeClr val="dk1"/>
                </a:solidFill>
              </a:defRPr>
            </a:lvl6pPr>
            <a:lvl7pPr marL="3200400" lvl="6" indent="-304800" rtl="0">
              <a:spcBef>
                <a:spcPts val="1600"/>
              </a:spcBef>
              <a:spcAft>
                <a:spcPts val="0"/>
              </a:spcAft>
              <a:buClr>
                <a:schemeClr val="dk1"/>
              </a:buClr>
              <a:buSzPts val="1200"/>
              <a:buChar char="I"/>
              <a:defRPr sz="1200">
                <a:solidFill>
                  <a:schemeClr val="dk1"/>
                </a:solidFill>
              </a:defRPr>
            </a:lvl7pPr>
            <a:lvl8pPr marL="3657600" lvl="7" indent="-304800" rtl="0">
              <a:spcBef>
                <a:spcPts val="1600"/>
              </a:spcBef>
              <a:spcAft>
                <a:spcPts val="0"/>
              </a:spcAft>
              <a:buClr>
                <a:schemeClr val="dk1"/>
              </a:buClr>
              <a:buSzPts val="1200"/>
              <a:buChar char="I"/>
              <a:defRPr sz="1200">
                <a:solidFill>
                  <a:schemeClr val="dk1"/>
                </a:solidFill>
              </a:defRPr>
            </a:lvl8pPr>
            <a:lvl9pPr marL="4114800" lvl="8" indent="-304800" rtl="0">
              <a:spcBef>
                <a:spcPts val="1600"/>
              </a:spcBef>
              <a:spcAft>
                <a:spcPts val="1600"/>
              </a:spcAft>
              <a:buClr>
                <a:schemeClr val="dk1"/>
              </a:buClr>
              <a:buSzPts val="1200"/>
              <a:buChar char="I"/>
              <a:defRPr sz="1200">
                <a:solidFill>
                  <a:schemeClr val="dk1"/>
                </a:solidFill>
              </a:defRPr>
            </a:lvl9pPr>
          </a:lstStyle>
          <a:p>
            <a:endParaRPr/>
          </a:p>
        </p:txBody>
      </p:sp>
      <p:sp>
        <p:nvSpPr>
          <p:cNvPr id="42" name="Google Shape;42;p7"/>
          <p:cNvSpPr txBox="1">
            <a:spLocks noGrp="1"/>
          </p:cNvSpPr>
          <p:nvPr>
            <p:ph type="body" idx="2"/>
          </p:nvPr>
        </p:nvSpPr>
        <p:spPr>
          <a:xfrm>
            <a:off x="5142950" y="1152475"/>
            <a:ext cx="3869400" cy="34164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1600"/>
              </a:spcBef>
              <a:spcAft>
                <a:spcPts val="0"/>
              </a:spcAft>
              <a:buClr>
                <a:schemeClr val="dk1"/>
              </a:buClr>
              <a:buSzPts val="1200"/>
              <a:buChar char="I"/>
              <a:defRPr sz="1200">
                <a:solidFill>
                  <a:schemeClr val="dk1"/>
                </a:solidFill>
              </a:defRPr>
            </a:lvl2pPr>
            <a:lvl3pPr marL="1371600" lvl="2" indent="-304800" rtl="0">
              <a:spcBef>
                <a:spcPts val="1600"/>
              </a:spcBef>
              <a:spcAft>
                <a:spcPts val="0"/>
              </a:spcAft>
              <a:buClr>
                <a:schemeClr val="dk1"/>
              </a:buClr>
              <a:buSzPts val="1200"/>
              <a:buChar char="I"/>
              <a:defRPr sz="1200">
                <a:solidFill>
                  <a:schemeClr val="dk1"/>
                </a:solidFill>
              </a:defRPr>
            </a:lvl3pPr>
            <a:lvl4pPr marL="1828800" lvl="3" indent="-304800" rtl="0">
              <a:spcBef>
                <a:spcPts val="1600"/>
              </a:spcBef>
              <a:spcAft>
                <a:spcPts val="0"/>
              </a:spcAft>
              <a:buClr>
                <a:schemeClr val="dk1"/>
              </a:buClr>
              <a:buSzPts val="1200"/>
              <a:buChar char="I"/>
              <a:defRPr sz="1200">
                <a:solidFill>
                  <a:schemeClr val="dk1"/>
                </a:solidFill>
              </a:defRPr>
            </a:lvl4pPr>
            <a:lvl5pPr marL="2286000" lvl="4" indent="-304800" rtl="0">
              <a:spcBef>
                <a:spcPts val="1600"/>
              </a:spcBef>
              <a:spcAft>
                <a:spcPts val="0"/>
              </a:spcAft>
              <a:buClr>
                <a:schemeClr val="dk1"/>
              </a:buClr>
              <a:buSzPts val="1200"/>
              <a:buChar char="I"/>
              <a:defRPr sz="1200">
                <a:solidFill>
                  <a:schemeClr val="dk1"/>
                </a:solidFill>
              </a:defRPr>
            </a:lvl5pPr>
            <a:lvl6pPr marL="2743200" lvl="5" indent="-304800" rtl="0">
              <a:spcBef>
                <a:spcPts val="1600"/>
              </a:spcBef>
              <a:spcAft>
                <a:spcPts val="0"/>
              </a:spcAft>
              <a:buClr>
                <a:schemeClr val="dk1"/>
              </a:buClr>
              <a:buSzPts val="1200"/>
              <a:buChar char="I"/>
              <a:defRPr sz="1200">
                <a:solidFill>
                  <a:schemeClr val="dk1"/>
                </a:solidFill>
              </a:defRPr>
            </a:lvl6pPr>
            <a:lvl7pPr marL="3200400" lvl="6" indent="-304800" rtl="0">
              <a:spcBef>
                <a:spcPts val="1600"/>
              </a:spcBef>
              <a:spcAft>
                <a:spcPts val="0"/>
              </a:spcAft>
              <a:buClr>
                <a:schemeClr val="dk1"/>
              </a:buClr>
              <a:buSzPts val="1200"/>
              <a:buChar char="I"/>
              <a:defRPr sz="1200">
                <a:solidFill>
                  <a:schemeClr val="dk1"/>
                </a:solidFill>
              </a:defRPr>
            </a:lvl7pPr>
            <a:lvl8pPr marL="3657600" lvl="7" indent="-304800" rtl="0">
              <a:spcBef>
                <a:spcPts val="1600"/>
              </a:spcBef>
              <a:spcAft>
                <a:spcPts val="0"/>
              </a:spcAft>
              <a:buClr>
                <a:schemeClr val="dk1"/>
              </a:buClr>
              <a:buSzPts val="1200"/>
              <a:buChar char="I"/>
              <a:defRPr sz="1200">
                <a:solidFill>
                  <a:schemeClr val="dk1"/>
                </a:solidFill>
              </a:defRPr>
            </a:lvl8pPr>
            <a:lvl9pPr marL="4114800" lvl="8" indent="-304800" rtl="0">
              <a:spcBef>
                <a:spcPts val="1600"/>
              </a:spcBef>
              <a:spcAft>
                <a:spcPts val="1600"/>
              </a:spcAft>
              <a:buClr>
                <a:schemeClr val="dk1"/>
              </a:buClr>
              <a:buSzPts val="1200"/>
              <a:buChar char="I"/>
              <a:defRPr sz="1200">
                <a:solidFill>
                  <a:schemeClr val="dk1"/>
                </a:solidFill>
              </a:defRPr>
            </a:lvl9pPr>
          </a:lstStyle>
          <a:p>
            <a:endParaRPr/>
          </a:p>
        </p:txBody>
      </p:sp>
    </p:spTree>
    <p:extLst>
      <p:ext uri="{BB962C8B-B14F-4D97-AF65-F5344CB8AC3E}">
        <p14:creationId xmlns:p14="http://schemas.microsoft.com/office/powerpoint/2010/main" val="21800973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lt1"/>
        </a:solidFill>
        <a:effectLst/>
      </p:bgPr>
    </p:bg>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1080000" y="445025"/>
            <a:ext cx="7752300" cy="572700"/>
          </a:xfrm>
          <a:prstGeom prst="rect">
            <a:avLst/>
          </a:prstGeom>
        </p:spPr>
        <p:txBody>
          <a:bodyPr spcFirstLastPara="1" wrap="square" lIns="0"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Font typeface="Public Sans"/>
              <a:buNone/>
              <a:defRPr>
                <a:latin typeface="Public Sans"/>
                <a:ea typeface="Public Sans"/>
                <a:cs typeface="Public Sans"/>
                <a:sym typeface="Public Sans"/>
              </a:defRPr>
            </a:lvl2pPr>
            <a:lvl3pPr lvl="2" rtl="0">
              <a:spcBef>
                <a:spcPts val="0"/>
              </a:spcBef>
              <a:spcAft>
                <a:spcPts val="0"/>
              </a:spcAft>
              <a:buSzPts val="2800"/>
              <a:buFont typeface="Public Sans"/>
              <a:buNone/>
              <a:defRPr>
                <a:latin typeface="Public Sans"/>
                <a:ea typeface="Public Sans"/>
                <a:cs typeface="Public Sans"/>
                <a:sym typeface="Public Sans"/>
              </a:defRPr>
            </a:lvl3pPr>
            <a:lvl4pPr lvl="3" rtl="0">
              <a:spcBef>
                <a:spcPts val="0"/>
              </a:spcBef>
              <a:spcAft>
                <a:spcPts val="0"/>
              </a:spcAft>
              <a:buSzPts val="2800"/>
              <a:buFont typeface="Public Sans"/>
              <a:buNone/>
              <a:defRPr>
                <a:latin typeface="Public Sans"/>
                <a:ea typeface="Public Sans"/>
                <a:cs typeface="Public Sans"/>
                <a:sym typeface="Public Sans"/>
              </a:defRPr>
            </a:lvl4pPr>
            <a:lvl5pPr lvl="4" rtl="0">
              <a:spcBef>
                <a:spcPts val="0"/>
              </a:spcBef>
              <a:spcAft>
                <a:spcPts val="0"/>
              </a:spcAft>
              <a:buSzPts val="2800"/>
              <a:buFont typeface="Public Sans"/>
              <a:buNone/>
              <a:defRPr>
                <a:latin typeface="Public Sans"/>
                <a:ea typeface="Public Sans"/>
                <a:cs typeface="Public Sans"/>
                <a:sym typeface="Public Sans"/>
              </a:defRPr>
            </a:lvl5pPr>
            <a:lvl6pPr lvl="5" rtl="0">
              <a:spcBef>
                <a:spcPts val="0"/>
              </a:spcBef>
              <a:spcAft>
                <a:spcPts val="0"/>
              </a:spcAft>
              <a:buSzPts val="2800"/>
              <a:buFont typeface="Public Sans"/>
              <a:buNone/>
              <a:defRPr>
                <a:latin typeface="Public Sans"/>
                <a:ea typeface="Public Sans"/>
                <a:cs typeface="Public Sans"/>
                <a:sym typeface="Public Sans"/>
              </a:defRPr>
            </a:lvl6pPr>
            <a:lvl7pPr lvl="6" rtl="0">
              <a:spcBef>
                <a:spcPts val="0"/>
              </a:spcBef>
              <a:spcAft>
                <a:spcPts val="0"/>
              </a:spcAft>
              <a:buSzPts val="2800"/>
              <a:buFont typeface="Public Sans"/>
              <a:buNone/>
              <a:defRPr>
                <a:latin typeface="Public Sans"/>
                <a:ea typeface="Public Sans"/>
                <a:cs typeface="Public Sans"/>
                <a:sym typeface="Public Sans"/>
              </a:defRPr>
            </a:lvl7pPr>
            <a:lvl8pPr lvl="7" rtl="0">
              <a:spcBef>
                <a:spcPts val="0"/>
              </a:spcBef>
              <a:spcAft>
                <a:spcPts val="0"/>
              </a:spcAft>
              <a:buSzPts val="2800"/>
              <a:buFont typeface="Public Sans"/>
              <a:buNone/>
              <a:defRPr>
                <a:latin typeface="Public Sans"/>
                <a:ea typeface="Public Sans"/>
                <a:cs typeface="Public Sans"/>
                <a:sym typeface="Public Sans"/>
              </a:defRPr>
            </a:lvl8pPr>
            <a:lvl9pPr lvl="8" rtl="0">
              <a:spcBef>
                <a:spcPts val="0"/>
              </a:spcBef>
              <a:spcAft>
                <a:spcPts val="0"/>
              </a:spcAft>
              <a:buSzPts val="2800"/>
              <a:buFont typeface="Public Sans"/>
              <a:buNone/>
              <a:defRPr>
                <a:latin typeface="Public Sans"/>
                <a:ea typeface="Public Sans"/>
                <a:cs typeface="Public Sans"/>
                <a:sym typeface="Public Sans"/>
              </a:defRPr>
            </a:lvl9pPr>
          </a:lstStyle>
          <a:p>
            <a:endParaRPr/>
          </a:p>
        </p:txBody>
      </p:sp>
    </p:spTree>
    <p:extLst>
      <p:ext uri="{BB962C8B-B14F-4D97-AF65-F5344CB8AC3E}">
        <p14:creationId xmlns:p14="http://schemas.microsoft.com/office/powerpoint/2010/main" val="90515626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5"/>
        <p:cNvGrpSpPr/>
        <p:nvPr/>
      </p:nvGrpSpPr>
      <p:grpSpPr>
        <a:xfrm>
          <a:off x="0" y="0"/>
          <a:ext cx="0" cy="0"/>
          <a:chOff x="0" y="0"/>
          <a:chExt cx="0" cy="0"/>
        </a:xfrm>
      </p:grpSpPr>
      <p:sp>
        <p:nvSpPr>
          <p:cNvPr id="46" name="Google Shape;46;p9"/>
          <p:cNvSpPr txBox="1">
            <a:spLocks noGrp="1"/>
          </p:cNvSpPr>
          <p:nvPr>
            <p:ph type="title"/>
          </p:nvPr>
        </p:nvSpPr>
        <p:spPr>
          <a:xfrm>
            <a:off x="720000" y="896200"/>
            <a:ext cx="3777000" cy="755700"/>
          </a:xfrm>
          <a:prstGeom prst="rect">
            <a:avLst/>
          </a:prstGeom>
        </p:spPr>
        <p:txBody>
          <a:bodyPr spcFirstLastPara="1" wrap="square" lIns="0" tIns="91425" rIns="91425" bIns="91425" anchor="t" anchorCtr="0">
            <a:noAutofit/>
          </a:bodyPr>
          <a:lstStyle>
            <a:lvl1pPr lvl="0" rtl="0">
              <a:spcBef>
                <a:spcPts val="0"/>
              </a:spcBef>
              <a:spcAft>
                <a:spcPts val="0"/>
              </a:spcAft>
              <a:buSzPts val="3300"/>
              <a:buNone/>
              <a:defRPr sz="3300" b="1"/>
            </a:lvl1pPr>
            <a:lvl2pPr lvl="1" rtl="0">
              <a:spcBef>
                <a:spcPts val="0"/>
              </a:spcBef>
              <a:spcAft>
                <a:spcPts val="0"/>
              </a:spcAft>
              <a:buSzPts val="3900"/>
              <a:buFont typeface="Public Sans"/>
              <a:buNone/>
              <a:defRPr sz="3900">
                <a:latin typeface="Public Sans"/>
                <a:ea typeface="Public Sans"/>
                <a:cs typeface="Public Sans"/>
                <a:sym typeface="Public Sans"/>
              </a:defRPr>
            </a:lvl2pPr>
            <a:lvl3pPr lvl="2" rtl="0">
              <a:spcBef>
                <a:spcPts val="0"/>
              </a:spcBef>
              <a:spcAft>
                <a:spcPts val="0"/>
              </a:spcAft>
              <a:buSzPts val="3900"/>
              <a:buFont typeface="Public Sans"/>
              <a:buNone/>
              <a:defRPr sz="3900">
                <a:latin typeface="Public Sans"/>
                <a:ea typeface="Public Sans"/>
                <a:cs typeface="Public Sans"/>
                <a:sym typeface="Public Sans"/>
              </a:defRPr>
            </a:lvl3pPr>
            <a:lvl4pPr lvl="3" rtl="0">
              <a:spcBef>
                <a:spcPts val="0"/>
              </a:spcBef>
              <a:spcAft>
                <a:spcPts val="0"/>
              </a:spcAft>
              <a:buSzPts val="3900"/>
              <a:buFont typeface="Public Sans"/>
              <a:buNone/>
              <a:defRPr sz="3900">
                <a:latin typeface="Public Sans"/>
                <a:ea typeface="Public Sans"/>
                <a:cs typeface="Public Sans"/>
                <a:sym typeface="Public Sans"/>
              </a:defRPr>
            </a:lvl4pPr>
            <a:lvl5pPr lvl="4" rtl="0">
              <a:spcBef>
                <a:spcPts val="0"/>
              </a:spcBef>
              <a:spcAft>
                <a:spcPts val="0"/>
              </a:spcAft>
              <a:buSzPts val="3900"/>
              <a:buFont typeface="Public Sans"/>
              <a:buNone/>
              <a:defRPr sz="3900">
                <a:latin typeface="Public Sans"/>
                <a:ea typeface="Public Sans"/>
                <a:cs typeface="Public Sans"/>
                <a:sym typeface="Public Sans"/>
              </a:defRPr>
            </a:lvl5pPr>
            <a:lvl6pPr lvl="5" rtl="0">
              <a:spcBef>
                <a:spcPts val="0"/>
              </a:spcBef>
              <a:spcAft>
                <a:spcPts val="0"/>
              </a:spcAft>
              <a:buSzPts val="3900"/>
              <a:buFont typeface="Public Sans"/>
              <a:buNone/>
              <a:defRPr sz="3900">
                <a:latin typeface="Public Sans"/>
                <a:ea typeface="Public Sans"/>
                <a:cs typeface="Public Sans"/>
                <a:sym typeface="Public Sans"/>
              </a:defRPr>
            </a:lvl6pPr>
            <a:lvl7pPr lvl="6" rtl="0">
              <a:spcBef>
                <a:spcPts val="0"/>
              </a:spcBef>
              <a:spcAft>
                <a:spcPts val="0"/>
              </a:spcAft>
              <a:buSzPts val="3900"/>
              <a:buFont typeface="Public Sans"/>
              <a:buNone/>
              <a:defRPr sz="3900">
                <a:latin typeface="Public Sans"/>
                <a:ea typeface="Public Sans"/>
                <a:cs typeface="Public Sans"/>
                <a:sym typeface="Public Sans"/>
              </a:defRPr>
            </a:lvl7pPr>
            <a:lvl8pPr lvl="7" rtl="0">
              <a:spcBef>
                <a:spcPts val="0"/>
              </a:spcBef>
              <a:spcAft>
                <a:spcPts val="0"/>
              </a:spcAft>
              <a:buSzPts val="3900"/>
              <a:buFont typeface="Public Sans"/>
              <a:buNone/>
              <a:defRPr sz="3900">
                <a:latin typeface="Public Sans"/>
                <a:ea typeface="Public Sans"/>
                <a:cs typeface="Public Sans"/>
                <a:sym typeface="Public Sans"/>
              </a:defRPr>
            </a:lvl8pPr>
            <a:lvl9pPr lvl="8" rtl="0">
              <a:spcBef>
                <a:spcPts val="0"/>
              </a:spcBef>
              <a:spcAft>
                <a:spcPts val="0"/>
              </a:spcAft>
              <a:buSzPts val="3900"/>
              <a:buFont typeface="Public Sans"/>
              <a:buNone/>
              <a:defRPr sz="3900">
                <a:latin typeface="Public Sans"/>
                <a:ea typeface="Public Sans"/>
                <a:cs typeface="Public Sans"/>
                <a:sym typeface="Public Sans"/>
              </a:defRPr>
            </a:lvl9pPr>
          </a:lstStyle>
          <a:p>
            <a:endParaRPr/>
          </a:p>
        </p:txBody>
      </p:sp>
      <p:sp>
        <p:nvSpPr>
          <p:cNvPr id="47" name="Google Shape;47;p9"/>
          <p:cNvSpPr txBox="1">
            <a:spLocks noGrp="1"/>
          </p:cNvSpPr>
          <p:nvPr>
            <p:ph type="body" idx="1"/>
          </p:nvPr>
        </p:nvSpPr>
        <p:spPr>
          <a:xfrm>
            <a:off x="720000" y="1792225"/>
            <a:ext cx="3777000" cy="32643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a:solidFill>
                  <a:schemeClr val="dk1"/>
                </a:solidFill>
              </a:defRPr>
            </a:lvl1pPr>
            <a:lvl2pPr marL="914400" lvl="1" indent="-317500" rtl="0">
              <a:spcBef>
                <a:spcPts val="1600"/>
              </a:spcBef>
              <a:spcAft>
                <a:spcPts val="0"/>
              </a:spcAft>
              <a:buClr>
                <a:schemeClr val="dk1"/>
              </a:buClr>
              <a:buSzPts val="1400"/>
              <a:buChar char="I"/>
              <a:defRPr sz="1400">
                <a:solidFill>
                  <a:schemeClr val="dk1"/>
                </a:solidFill>
              </a:defRPr>
            </a:lvl2pPr>
            <a:lvl3pPr marL="1371600" lvl="2" indent="-317500" rtl="0">
              <a:spcBef>
                <a:spcPts val="1600"/>
              </a:spcBef>
              <a:spcAft>
                <a:spcPts val="0"/>
              </a:spcAft>
              <a:buClr>
                <a:schemeClr val="dk1"/>
              </a:buClr>
              <a:buSzPts val="1400"/>
              <a:buChar char="I"/>
              <a:defRPr sz="1400">
                <a:solidFill>
                  <a:schemeClr val="dk1"/>
                </a:solidFill>
              </a:defRPr>
            </a:lvl3pPr>
            <a:lvl4pPr marL="1828800" lvl="3" indent="-317500" rtl="0">
              <a:spcBef>
                <a:spcPts val="1600"/>
              </a:spcBef>
              <a:spcAft>
                <a:spcPts val="0"/>
              </a:spcAft>
              <a:buClr>
                <a:schemeClr val="dk1"/>
              </a:buClr>
              <a:buSzPts val="1400"/>
              <a:buChar char="I"/>
              <a:defRPr sz="1400">
                <a:solidFill>
                  <a:schemeClr val="dk1"/>
                </a:solidFill>
              </a:defRPr>
            </a:lvl4pPr>
            <a:lvl5pPr marL="2286000" lvl="4" indent="-317500" rtl="0">
              <a:spcBef>
                <a:spcPts val="1600"/>
              </a:spcBef>
              <a:spcAft>
                <a:spcPts val="0"/>
              </a:spcAft>
              <a:buClr>
                <a:schemeClr val="dk1"/>
              </a:buClr>
              <a:buSzPts val="1400"/>
              <a:buChar char="I"/>
              <a:defRPr sz="1400">
                <a:solidFill>
                  <a:schemeClr val="dk1"/>
                </a:solidFill>
              </a:defRPr>
            </a:lvl5pPr>
            <a:lvl6pPr marL="2743200" lvl="5" indent="-317500" rtl="0">
              <a:spcBef>
                <a:spcPts val="1600"/>
              </a:spcBef>
              <a:spcAft>
                <a:spcPts val="0"/>
              </a:spcAft>
              <a:buClr>
                <a:schemeClr val="dk1"/>
              </a:buClr>
              <a:buSzPts val="1400"/>
              <a:buChar char="I"/>
              <a:defRPr sz="1400">
                <a:solidFill>
                  <a:schemeClr val="dk1"/>
                </a:solidFill>
              </a:defRPr>
            </a:lvl6pPr>
            <a:lvl7pPr marL="3200400" lvl="6" indent="-317500" rtl="0">
              <a:spcBef>
                <a:spcPts val="1600"/>
              </a:spcBef>
              <a:spcAft>
                <a:spcPts val="0"/>
              </a:spcAft>
              <a:buClr>
                <a:schemeClr val="dk1"/>
              </a:buClr>
              <a:buSzPts val="1400"/>
              <a:buChar char="I"/>
              <a:defRPr sz="1400">
                <a:solidFill>
                  <a:schemeClr val="dk1"/>
                </a:solidFill>
              </a:defRPr>
            </a:lvl7pPr>
            <a:lvl8pPr marL="3657600" lvl="7" indent="-317500" rtl="0">
              <a:spcBef>
                <a:spcPts val="1600"/>
              </a:spcBef>
              <a:spcAft>
                <a:spcPts val="0"/>
              </a:spcAft>
              <a:buClr>
                <a:schemeClr val="dk1"/>
              </a:buClr>
              <a:buSzPts val="1400"/>
              <a:buChar char="I"/>
              <a:defRPr sz="1400">
                <a:solidFill>
                  <a:schemeClr val="dk1"/>
                </a:solidFill>
              </a:defRPr>
            </a:lvl8pPr>
            <a:lvl9pPr marL="4114800" lvl="8" indent="-317500" rtl="0">
              <a:spcBef>
                <a:spcPts val="1600"/>
              </a:spcBef>
              <a:spcAft>
                <a:spcPts val="1600"/>
              </a:spcAft>
              <a:buClr>
                <a:schemeClr val="dk1"/>
              </a:buClr>
              <a:buSzPts val="1400"/>
              <a:buChar char="I"/>
              <a:defRPr sz="1400">
                <a:solidFill>
                  <a:schemeClr val="dk1"/>
                </a:solidFill>
              </a:defRPr>
            </a:lvl9pPr>
          </a:lstStyle>
          <a:p>
            <a:endParaRPr/>
          </a:p>
        </p:txBody>
      </p:sp>
      <p:sp>
        <p:nvSpPr>
          <p:cNvPr id="48" name="Google Shape;48;p9"/>
          <p:cNvSpPr txBox="1">
            <a:spLocks noGrp="1"/>
          </p:cNvSpPr>
          <p:nvPr>
            <p:ph type="subTitle" idx="2"/>
          </p:nvPr>
        </p:nvSpPr>
        <p:spPr>
          <a:xfrm>
            <a:off x="720000" y="754900"/>
            <a:ext cx="3777000" cy="239100"/>
          </a:xfrm>
          <a:prstGeom prst="rect">
            <a:avLst/>
          </a:prstGeom>
        </p:spPr>
        <p:txBody>
          <a:bodyPr spcFirstLastPara="1" wrap="square" lIns="0" tIns="91425" rIns="91425" bIns="91425" anchor="b" anchorCtr="0">
            <a:noAutofit/>
          </a:bodyPr>
          <a:lstStyle>
            <a:lvl1pPr lvl="0" rtl="0">
              <a:lnSpc>
                <a:spcPct val="100000"/>
              </a:lnSpc>
              <a:spcBef>
                <a:spcPts val="0"/>
              </a:spcBef>
              <a:spcAft>
                <a:spcPts val="0"/>
              </a:spcAft>
              <a:buSzPts val="900"/>
              <a:buNone/>
              <a:defRPr sz="900"/>
            </a:lvl1pPr>
            <a:lvl2pPr lvl="1"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2pPr>
            <a:lvl3pPr lvl="2"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3pPr>
            <a:lvl4pPr lvl="3"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4pPr>
            <a:lvl5pPr lvl="4"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5pPr>
            <a:lvl6pPr lvl="5"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6pPr>
            <a:lvl7pPr lvl="6"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7pPr>
            <a:lvl8pPr lvl="7"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8pPr>
            <a:lvl9pPr lvl="8"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9pPr>
          </a:lstStyle>
          <a:p>
            <a:endParaRPr/>
          </a:p>
        </p:txBody>
      </p:sp>
    </p:spTree>
    <p:extLst>
      <p:ext uri="{BB962C8B-B14F-4D97-AF65-F5344CB8AC3E}">
        <p14:creationId xmlns:p14="http://schemas.microsoft.com/office/powerpoint/2010/main" val="20760803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p:nvPr>
        </p:nvSpPr>
        <p:spPr>
          <a:xfrm>
            <a:off x="1080000" y="1623550"/>
            <a:ext cx="6367800" cy="3004200"/>
          </a:xfrm>
          <a:prstGeom prst="rect">
            <a:avLst/>
          </a:prstGeom>
        </p:spPr>
        <p:txBody>
          <a:bodyPr spcFirstLastPara="1" wrap="square" lIns="0" tIns="91425" rIns="91425" bIns="91425" anchor="t" anchorCtr="0">
            <a:noAutofit/>
          </a:bodyPr>
          <a:lstStyle>
            <a:lvl1pPr lvl="0" rtl="0">
              <a:spcBef>
                <a:spcPts val="0"/>
              </a:spcBef>
              <a:spcAft>
                <a:spcPts val="0"/>
              </a:spcAft>
              <a:buClr>
                <a:schemeClr val="lt1"/>
              </a:buClr>
              <a:buSzPts val="4800"/>
              <a:buFont typeface="Public Sans ExtraBold"/>
              <a:buNone/>
              <a:defRPr sz="4800">
                <a:solidFill>
                  <a:schemeClr val="lt1"/>
                </a:solidFill>
                <a:latin typeface="Public Sans ExtraBold"/>
                <a:ea typeface="Public Sans ExtraBold"/>
                <a:cs typeface="Public Sans ExtraBold"/>
                <a:sym typeface="Public Sans ExtraBold"/>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56" name="Google Shape;56;p11"/>
          <p:cNvSpPr txBox="1">
            <a:spLocks noGrp="1"/>
          </p:cNvSpPr>
          <p:nvPr>
            <p:ph type="subTitle" idx="1"/>
          </p:nvPr>
        </p:nvSpPr>
        <p:spPr>
          <a:xfrm>
            <a:off x="1080000" y="830950"/>
            <a:ext cx="7116600" cy="792600"/>
          </a:xfrm>
          <a:prstGeom prst="rect">
            <a:avLst/>
          </a:prstGeom>
        </p:spPr>
        <p:txBody>
          <a:bodyPr spcFirstLastPara="1" wrap="square" lIns="0" tIns="91425" rIns="91425" bIns="91425" anchor="b"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extLst>
      <p:ext uri="{BB962C8B-B14F-4D97-AF65-F5344CB8AC3E}">
        <p14:creationId xmlns:p14="http://schemas.microsoft.com/office/powerpoint/2010/main" val="298157633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Hovedpoeng 2">
  <p:cSld name="Hovedpoeng 2">
    <p:bg>
      <p:bgPr>
        <a:noFill/>
        <a:effectLst/>
      </p:bgPr>
    </p:bg>
    <p:spTree>
      <p:nvGrpSpPr>
        <p:cNvPr id="1" name="Shape 57"/>
        <p:cNvGrpSpPr/>
        <p:nvPr/>
      </p:nvGrpSpPr>
      <p:grpSpPr>
        <a:xfrm>
          <a:off x="0" y="0"/>
          <a:ext cx="0" cy="0"/>
          <a:chOff x="0" y="0"/>
          <a:chExt cx="0" cy="0"/>
        </a:xfrm>
      </p:grpSpPr>
      <p:sp>
        <p:nvSpPr>
          <p:cNvPr id="58" name="Google Shape;58;p12"/>
          <p:cNvSpPr txBox="1">
            <a:spLocks noGrp="1"/>
          </p:cNvSpPr>
          <p:nvPr>
            <p:ph type="title"/>
          </p:nvPr>
        </p:nvSpPr>
        <p:spPr>
          <a:xfrm>
            <a:off x="2100" y="1813050"/>
            <a:ext cx="5161800" cy="1968600"/>
          </a:xfrm>
          <a:prstGeom prst="rect">
            <a:avLst/>
          </a:prstGeom>
          <a:solidFill>
            <a:schemeClr val="dk1"/>
          </a:solidFill>
        </p:spPr>
        <p:txBody>
          <a:bodyPr spcFirstLastPara="1" wrap="square" lIns="324000" tIns="198000" rIns="198000" bIns="198000" anchor="ctr" anchorCtr="0">
            <a:noAutofit/>
          </a:bodyPr>
          <a:lstStyle>
            <a:lvl1pPr lvl="0" rtl="0">
              <a:spcBef>
                <a:spcPts val="0"/>
              </a:spcBef>
              <a:spcAft>
                <a:spcPts val="0"/>
              </a:spcAft>
              <a:buClr>
                <a:schemeClr val="lt1"/>
              </a:buClr>
              <a:buSzPts val="4200"/>
              <a:buFont typeface="Public Sans ExtraBold"/>
              <a:buNone/>
              <a:defRPr sz="4200">
                <a:solidFill>
                  <a:schemeClr val="lt1"/>
                </a:solidFill>
                <a:latin typeface="Public Sans ExtraBold"/>
                <a:ea typeface="Public Sans ExtraBold"/>
                <a:cs typeface="Public Sans ExtraBold"/>
                <a:sym typeface="Public Sans ExtraBold"/>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a:endParaRPr/>
          </a:p>
        </p:txBody>
      </p:sp>
      <p:sp>
        <p:nvSpPr>
          <p:cNvPr id="59" name="Google Shape;59;p12"/>
          <p:cNvSpPr txBox="1">
            <a:spLocks noGrp="1"/>
          </p:cNvSpPr>
          <p:nvPr>
            <p:ph type="subTitle" idx="1"/>
          </p:nvPr>
        </p:nvSpPr>
        <p:spPr>
          <a:xfrm>
            <a:off x="2100" y="1361850"/>
            <a:ext cx="3150900" cy="451200"/>
          </a:xfrm>
          <a:prstGeom prst="rect">
            <a:avLst/>
          </a:prstGeom>
          <a:solidFill>
            <a:schemeClr val="dk2"/>
          </a:solidFill>
        </p:spPr>
        <p:txBody>
          <a:bodyPr spcFirstLastPara="1" wrap="square" lIns="324000" tIns="162000" rIns="198000" bIns="162000" anchor="ctr" anchorCtr="0">
            <a:noAutofit/>
          </a:bodyPr>
          <a:lstStyle>
            <a:lvl1pPr lvl="0" rtl="0">
              <a:spcBef>
                <a:spcPts val="0"/>
              </a:spcBef>
              <a:spcAft>
                <a:spcPts val="0"/>
              </a:spcAft>
              <a:buClr>
                <a:schemeClr val="lt1"/>
              </a:buClr>
              <a:buSzPts val="1400"/>
              <a:buNone/>
              <a:defRPr b="0">
                <a:solidFill>
                  <a:schemeClr val="lt1"/>
                </a:solidFill>
              </a:defRPr>
            </a:lvl1pPr>
            <a:lvl2pPr lvl="1"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2pPr>
            <a:lvl3pPr lvl="2"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3pPr>
            <a:lvl4pPr lvl="3"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4pPr>
            <a:lvl5pPr lvl="4"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5pPr>
            <a:lvl6pPr lvl="5"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6pPr>
            <a:lvl7pPr lvl="6"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7pPr>
            <a:lvl8pPr lvl="7"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8pPr>
            <a:lvl9pPr lvl="8"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9pPr>
          </a:lstStyle>
          <a:p>
            <a:endParaRPr/>
          </a:p>
        </p:txBody>
      </p:sp>
    </p:spTree>
    <p:extLst>
      <p:ext uri="{BB962C8B-B14F-4D97-AF65-F5344CB8AC3E}">
        <p14:creationId xmlns:p14="http://schemas.microsoft.com/office/powerpoint/2010/main" val="40638856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Hovedpoeng 3">
  <p:cSld name="Hovedpoeng 3">
    <p:bg>
      <p:bgPr>
        <a:noFill/>
        <a:effectLst/>
      </p:bgPr>
    </p:bg>
    <p:spTree>
      <p:nvGrpSpPr>
        <p:cNvPr id="1" name="Shape 60"/>
        <p:cNvGrpSpPr/>
        <p:nvPr/>
      </p:nvGrpSpPr>
      <p:grpSpPr>
        <a:xfrm>
          <a:off x="0" y="0"/>
          <a:ext cx="0" cy="0"/>
          <a:chOff x="0" y="0"/>
          <a:chExt cx="0" cy="0"/>
        </a:xfrm>
      </p:grpSpPr>
      <p:sp>
        <p:nvSpPr>
          <p:cNvPr id="61" name="Google Shape;61;p13"/>
          <p:cNvSpPr txBox="1">
            <a:spLocks noGrp="1"/>
          </p:cNvSpPr>
          <p:nvPr>
            <p:ph type="title"/>
          </p:nvPr>
        </p:nvSpPr>
        <p:spPr>
          <a:xfrm>
            <a:off x="2100" y="1813050"/>
            <a:ext cx="5161800" cy="1968600"/>
          </a:xfrm>
          <a:prstGeom prst="rect">
            <a:avLst/>
          </a:prstGeom>
          <a:noFill/>
        </p:spPr>
        <p:txBody>
          <a:bodyPr spcFirstLastPara="1" wrap="square" lIns="396000" tIns="198000" rIns="198000" bIns="198000" anchor="ctr" anchorCtr="0">
            <a:noAutofit/>
          </a:bodyPr>
          <a:lstStyle>
            <a:lvl1pPr lvl="0" rtl="0">
              <a:spcBef>
                <a:spcPts val="0"/>
              </a:spcBef>
              <a:spcAft>
                <a:spcPts val="0"/>
              </a:spcAft>
              <a:buSzPts val="4200"/>
              <a:buFont typeface="Public Sans ExtraBold"/>
              <a:buNone/>
              <a:defRPr sz="4200">
                <a:latin typeface="Public Sans ExtraBold"/>
                <a:ea typeface="Public Sans ExtraBold"/>
                <a:cs typeface="Public Sans ExtraBold"/>
                <a:sym typeface="Public Sans ExtraBold"/>
              </a:defRPr>
            </a:lvl1pPr>
            <a:lvl2pPr lvl="1" rtl="0">
              <a:spcBef>
                <a:spcPts val="0"/>
              </a:spcBef>
              <a:spcAft>
                <a:spcPts val="0"/>
              </a:spcAft>
              <a:buClr>
                <a:schemeClr val="lt1"/>
              </a:buClr>
              <a:buSzPts val="4200"/>
              <a:buFont typeface="Public Sans"/>
              <a:buNone/>
              <a:defRPr sz="4200">
                <a:solidFill>
                  <a:schemeClr val="lt1"/>
                </a:solidFill>
                <a:latin typeface="Public Sans"/>
                <a:ea typeface="Public Sans"/>
                <a:cs typeface="Public Sans"/>
                <a:sym typeface="Public Sans"/>
              </a:defRPr>
            </a:lvl2pPr>
            <a:lvl3pPr lvl="2" rtl="0">
              <a:spcBef>
                <a:spcPts val="0"/>
              </a:spcBef>
              <a:spcAft>
                <a:spcPts val="0"/>
              </a:spcAft>
              <a:buClr>
                <a:schemeClr val="lt1"/>
              </a:buClr>
              <a:buSzPts val="4200"/>
              <a:buFont typeface="Public Sans"/>
              <a:buNone/>
              <a:defRPr sz="4200">
                <a:solidFill>
                  <a:schemeClr val="lt1"/>
                </a:solidFill>
                <a:latin typeface="Public Sans"/>
                <a:ea typeface="Public Sans"/>
                <a:cs typeface="Public Sans"/>
                <a:sym typeface="Public Sans"/>
              </a:defRPr>
            </a:lvl3pPr>
            <a:lvl4pPr lvl="3" rtl="0">
              <a:spcBef>
                <a:spcPts val="0"/>
              </a:spcBef>
              <a:spcAft>
                <a:spcPts val="0"/>
              </a:spcAft>
              <a:buClr>
                <a:schemeClr val="lt1"/>
              </a:buClr>
              <a:buSzPts val="4200"/>
              <a:buFont typeface="Public Sans"/>
              <a:buNone/>
              <a:defRPr sz="4200">
                <a:solidFill>
                  <a:schemeClr val="lt1"/>
                </a:solidFill>
                <a:latin typeface="Public Sans"/>
                <a:ea typeface="Public Sans"/>
                <a:cs typeface="Public Sans"/>
                <a:sym typeface="Public Sans"/>
              </a:defRPr>
            </a:lvl4pPr>
            <a:lvl5pPr lvl="4" rtl="0">
              <a:spcBef>
                <a:spcPts val="0"/>
              </a:spcBef>
              <a:spcAft>
                <a:spcPts val="0"/>
              </a:spcAft>
              <a:buClr>
                <a:schemeClr val="lt1"/>
              </a:buClr>
              <a:buSzPts val="4200"/>
              <a:buFont typeface="Public Sans"/>
              <a:buNone/>
              <a:defRPr sz="4200">
                <a:solidFill>
                  <a:schemeClr val="lt1"/>
                </a:solidFill>
                <a:latin typeface="Public Sans"/>
                <a:ea typeface="Public Sans"/>
                <a:cs typeface="Public Sans"/>
                <a:sym typeface="Public Sans"/>
              </a:defRPr>
            </a:lvl5pPr>
            <a:lvl6pPr lvl="5" rtl="0">
              <a:spcBef>
                <a:spcPts val="0"/>
              </a:spcBef>
              <a:spcAft>
                <a:spcPts val="0"/>
              </a:spcAft>
              <a:buClr>
                <a:schemeClr val="lt1"/>
              </a:buClr>
              <a:buSzPts val="4200"/>
              <a:buFont typeface="Public Sans"/>
              <a:buNone/>
              <a:defRPr sz="4200">
                <a:solidFill>
                  <a:schemeClr val="lt1"/>
                </a:solidFill>
                <a:latin typeface="Public Sans"/>
                <a:ea typeface="Public Sans"/>
                <a:cs typeface="Public Sans"/>
                <a:sym typeface="Public Sans"/>
              </a:defRPr>
            </a:lvl6pPr>
            <a:lvl7pPr lvl="6" rtl="0">
              <a:spcBef>
                <a:spcPts val="0"/>
              </a:spcBef>
              <a:spcAft>
                <a:spcPts val="0"/>
              </a:spcAft>
              <a:buClr>
                <a:schemeClr val="lt1"/>
              </a:buClr>
              <a:buSzPts val="4200"/>
              <a:buFont typeface="Public Sans"/>
              <a:buNone/>
              <a:defRPr sz="4200">
                <a:solidFill>
                  <a:schemeClr val="lt1"/>
                </a:solidFill>
                <a:latin typeface="Public Sans"/>
                <a:ea typeface="Public Sans"/>
                <a:cs typeface="Public Sans"/>
                <a:sym typeface="Public Sans"/>
              </a:defRPr>
            </a:lvl7pPr>
            <a:lvl8pPr lvl="7" rtl="0">
              <a:spcBef>
                <a:spcPts val="0"/>
              </a:spcBef>
              <a:spcAft>
                <a:spcPts val="0"/>
              </a:spcAft>
              <a:buClr>
                <a:schemeClr val="lt1"/>
              </a:buClr>
              <a:buSzPts val="4200"/>
              <a:buFont typeface="Public Sans"/>
              <a:buNone/>
              <a:defRPr sz="4200">
                <a:solidFill>
                  <a:schemeClr val="lt1"/>
                </a:solidFill>
                <a:latin typeface="Public Sans"/>
                <a:ea typeface="Public Sans"/>
                <a:cs typeface="Public Sans"/>
                <a:sym typeface="Public Sans"/>
              </a:defRPr>
            </a:lvl8pPr>
            <a:lvl9pPr lvl="8" rtl="0">
              <a:spcBef>
                <a:spcPts val="0"/>
              </a:spcBef>
              <a:spcAft>
                <a:spcPts val="0"/>
              </a:spcAft>
              <a:buClr>
                <a:schemeClr val="lt1"/>
              </a:buClr>
              <a:buSzPts val="4200"/>
              <a:buFont typeface="Public Sans"/>
              <a:buNone/>
              <a:defRPr sz="4200">
                <a:solidFill>
                  <a:schemeClr val="lt1"/>
                </a:solidFill>
                <a:latin typeface="Public Sans"/>
                <a:ea typeface="Public Sans"/>
                <a:cs typeface="Public Sans"/>
                <a:sym typeface="Public Sans"/>
              </a:defRPr>
            </a:lvl9pPr>
          </a:lstStyle>
          <a:p>
            <a:endParaRPr/>
          </a:p>
        </p:txBody>
      </p:sp>
      <p:sp>
        <p:nvSpPr>
          <p:cNvPr id="62" name="Google Shape;62;p13"/>
          <p:cNvSpPr txBox="1">
            <a:spLocks noGrp="1"/>
          </p:cNvSpPr>
          <p:nvPr>
            <p:ph type="subTitle" idx="1"/>
          </p:nvPr>
        </p:nvSpPr>
        <p:spPr>
          <a:xfrm>
            <a:off x="2100" y="1361850"/>
            <a:ext cx="3150900" cy="451200"/>
          </a:xfrm>
          <a:prstGeom prst="rect">
            <a:avLst/>
          </a:prstGeom>
          <a:noFill/>
        </p:spPr>
        <p:txBody>
          <a:bodyPr spcFirstLastPara="1" wrap="square" lIns="396000" tIns="162000" rIns="198000" bIns="162000" anchor="ctr" anchorCtr="0">
            <a:noAutofit/>
          </a:bodyPr>
          <a:lstStyle>
            <a:lvl1pPr lvl="0" rtl="0">
              <a:spcBef>
                <a:spcPts val="0"/>
              </a:spcBef>
              <a:spcAft>
                <a:spcPts val="0"/>
              </a:spcAft>
              <a:buClr>
                <a:srgbClr val="EC0086"/>
              </a:buClr>
              <a:buSzPts val="1400"/>
              <a:buNone/>
              <a:defRPr b="0">
                <a:solidFill>
                  <a:srgbClr val="EC0086"/>
                </a:solidFill>
              </a:defRPr>
            </a:lvl1pPr>
            <a:lvl2pPr lvl="1"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2pPr>
            <a:lvl3pPr lvl="2"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3pPr>
            <a:lvl4pPr lvl="3"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4pPr>
            <a:lvl5pPr lvl="4"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5pPr>
            <a:lvl6pPr lvl="5"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6pPr>
            <a:lvl7pPr lvl="6"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7pPr>
            <a:lvl8pPr lvl="7"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8pPr>
            <a:lvl9pPr lvl="8" rtl="0">
              <a:spcBef>
                <a:spcPts val="0"/>
              </a:spcBef>
              <a:spcAft>
                <a:spcPts val="0"/>
              </a:spcAft>
              <a:buClr>
                <a:schemeClr val="lt1"/>
              </a:buClr>
              <a:buSzPts val="2800"/>
              <a:buNone/>
              <a:defRPr>
                <a:solidFill>
                  <a:schemeClr val="lt1"/>
                </a:solidFill>
                <a:latin typeface="Public Sans Thin"/>
                <a:ea typeface="Public Sans Thin"/>
                <a:cs typeface="Public Sans Thin"/>
                <a:sym typeface="Public Sans Thin"/>
              </a:defRPr>
            </a:lvl9pPr>
          </a:lstStyle>
          <a:p>
            <a:endParaRPr/>
          </a:p>
        </p:txBody>
      </p:sp>
    </p:spTree>
    <p:extLst>
      <p:ext uri="{BB962C8B-B14F-4D97-AF65-F5344CB8AC3E}">
        <p14:creationId xmlns:p14="http://schemas.microsoft.com/office/powerpoint/2010/main" val="301239374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dk1"/>
        </a:solidFill>
        <a:effectLst/>
      </p:bgPr>
    </p:bg>
    <p:spTree>
      <p:nvGrpSpPr>
        <p:cNvPr id="1" name="Shape 63"/>
        <p:cNvGrpSpPr/>
        <p:nvPr/>
      </p:nvGrpSpPr>
      <p:grpSpPr>
        <a:xfrm>
          <a:off x="0" y="0"/>
          <a:ext cx="0" cy="0"/>
          <a:chOff x="0" y="0"/>
          <a:chExt cx="0" cy="0"/>
        </a:xfrm>
      </p:grpSpPr>
      <p:sp>
        <p:nvSpPr>
          <p:cNvPr id="64" name="Google Shape;64;p14"/>
          <p:cNvSpPr txBox="1">
            <a:spLocks noGrp="1"/>
          </p:cNvSpPr>
          <p:nvPr>
            <p:ph type="body" idx="1"/>
          </p:nvPr>
        </p:nvSpPr>
        <p:spPr>
          <a:xfrm>
            <a:off x="5609125" y="2106800"/>
            <a:ext cx="3167400" cy="2312400"/>
          </a:xfrm>
          <a:prstGeom prst="rect">
            <a:avLst/>
          </a:prstGeom>
        </p:spPr>
        <p:txBody>
          <a:bodyPr spcFirstLastPara="1" wrap="square" lIns="0" tIns="91425" rIns="91425" bIns="91425" anchor="ctr" anchorCtr="0">
            <a:noAutofit/>
          </a:bodyPr>
          <a:lstStyle>
            <a:lvl1pPr marL="457200" lvl="0" indent="-317500" rtl="0">
              <a:spcBef>
                <a:spcPts val="0"/>
              </a:spcBef>
              <a:spcAft>
                <a:spcPts val="0"/>
              </a:spcAft>
              <a:buSzPts val="1400"/>
              <a:buChar char="|"/>
              <a:defRPr/>
            </a:lvl1pPr>
            <a:lvl2pPr marL="914400" lvl="1" indent="-304800" rtl="0">
              <a:spcBef>
                <a:spcPts val="1600"/>
              </a:spcBef>
              <a:spcAft>
                <a:spcPts val="0"/>
              </a:spcAft>
              <a:buSzPts val="1200"/>
              <a:buChar char="I"/>
              <a:defRPr/>
            </a:lvl2pPr>
            <a:lvl3pPr marL="1371600" lvl="2" indent="-304800" rtl="0">
              <a:spcBef>
                <a:spcPts val="1600"/>
              </a:spcBef>
              <a:spcAft>
                <a:spcPts val="0"/>
              </a:spcAft>
              <a:buSzPts val="1200"/>
              <a:buChar char="I"/>
              <a:defRPr/>
            </a:lvl3pPr>
            <a:lvl4pPr marL="1828800" lvl="3" indent="-304800" rtl="0">
              <a:spcBef>
                <a:spcPts val="1600"/>
              </a:spcBef>
              <a:spcAft>
                <a:spcPts val="0"/>
              </a:spcAft>
              <a:buSzPts val="1200"/>
              <a:buChar char="I"/>
              <a:defRPr/>
            </a:lvl4pPr>
            <a:lvl5pPr marL="2286000" lvl="4" indent="-304800" rtl="0">
              <a:spcBef>
                <a:spcPts val="1600"/>
              </a:spcBef>
              <a:spcAft>
                <a:spcPts val="0"/>
              </a:spcAft>
              <a:buSzPts val="1200"/>
              <a:buChar char="I"/>
              <a:defRPr/>
            </a:lvl5pPr>
            <a:lvl6pPr marL="2743200" lvl="5" indent="-304800" rtl="0">
              <a:spcBef>
                <a:spcPts val="1600"/>
              </a:spcBef>
              <a:spcAft>
                <a:spcPts val="0"/>
              </a:spcAft>
              <a:buSzPts val="1200"/>
              <a:buChar char="I"/>
              <a:defRPr/>
            </a:lvl6pPr>
            <a:lvl7pPr marL="3200400" lvl="6" indent="-304800" rtl="0">
              <a:spcBef>
                <a:spcPts val="1600"/>
              </a:spcBef>
              <a:spcAft>
                <a:spcPts val="0"/>
              </a:spcAft>
              <a:buSzPts val="1200"/>
              <a:buChar char="I"/>
              <a:defRPr/>
            </a:lvl7pPr>
            <a:lvl8pPr marL="3657600" lvl="7" indent="-304800" rtl="0">
              <a:spcBef>
                <a:spcPts val="1600"/>
              </a:spcBef>
              <a:spcAft>
                <a:spcPts val="0"/>
              </a:spcAft>
              <a:buSzPts val="1200"/>
              <a:buChar char="I"/>
              <a:defRPr/>
            </a:lvl8pPr>
            <a:lvl9pPr marL="4114800" lvl="8" indent="-304800" rtl="0">
              <a:spcBef>
                <a:spcPts val="1600"/>
              </a:spcBef>
              <a:spcAft>
                <a:spcPts val="1600"/>
              </a:spcAft>
              <a:buSzPts val="1200"/>
              <a:buChar char="I"/>
              <a:defRPr/>
            </a:lvl9pPr>
          </a:lstStyle>
          <a:p>
            <a:endParaRPr/>
          </a:p>
        </p:txBody>
      </p:sp>
      <p:sp>
        <p:nvSpPr>
          <p:cNvPr id="65" name="Google Shape;65;p14"/>
          <p:cNvSpPr txBox="1">
            <a:spLocks noGrp="1"/>
          </p:cNvSpPr>
          <p:nvPr>
            <p:ph type="title"/>
          </p:nvPr>
        </p:nvSpPr>
        <p:spPr>
          <a:xfrm>
            <a:off x="1101000" y="1455750"/>
            <a:ext cx="6526800" cy="1585500"/>
          </a:xfrm>
          <a:prstGeom prst="rect">
            <a:avLst/>
          </a:prstGeom>
        </p:spPr>
        <p:txBody>
          <a:bodyPr spcFirstLastPara="1" wrap="square" lIns="0" tIns="91425" rIns="91425" bIns="91425" anchor="t" anchorCtr="0">
            <a:noAutofit/>
          </a:bodyPr>
          <a:lstStyle>
            <a:lvl1pPr lvl="0" rtl="0">
              <a:spcBef>
                <a:spcPts val="0"/>
              </a:spcBef>
              <a:spcAft>
                <a:spcPts val="0"/>
              </a:spcAft>
              <a:buClr>
                <a:schemeClr val="lt1"/>
              </a:buClr>
              <a:buSzPts val="4800"/>
              <a:buNone/>
              <a:defRPr sz="4800" b="1">
                <a:solidFill>
                  <a:schemeClr val="lt1"/>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66" name="Google Shape;66;p14"/>
          <p:cNvSpPr txBox="1">
            <a:spLocks noGrp="1"/>
          </p:cNvSpPr>
          <p:nvPr>
            <p:ph type="subTitle" idx="2"/>
          </p:nvPr>
        </p:nvSpPr>
        <p:spPr>
          <a:xfrm>
            <a:off x="1101000" y="793475"/>
            <a:ext cx="7116600" cy="792600"/>
          </a:xfrm>
          <a:prstGeom prst="rect">
            <a:avLst/>
          </a:prstGeom>
        </p:spPr>
        <p:txBody>
          <a:bodyPr spcFirstLastPara="1" wrap="square" lIns="0" tIns="91425" rIns="91425" bIns="91425" anchor="b"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7" name="Google Shape;67;p14"/>
          <p:cNvSpPr txBox="1">
            <a:spLocks noGrp="1"/>
          </p:cNvSpPr>
          <p:nvPr>
            <p:ph type="body" idx="3"/>
          </p:nvPr>
        </p:nvSpPr>
        <p:spPr>
          <a:xfrm>
            <a:off x="1101000" y="3388950"/>
            <a:ext cx="6418800" cy="1497900"/>
          </a:xfrm>
          <a:prstGeom prst="rect">
            <a:avLst/>
          </a:prstGeom>
        </p:spPr>
        <p:txBody>
          <a:bodyPr spcFirstLastPara="1" wrap="square" lIns="0" tIns="91425" rIns="91425" bIns="91425" anchor="t" anchorCtr="0">
            <a:noAutofit/>
          </a:bodyPr>
          <a:lstStyle>
            <a:lvl1pPr marL="457200" lvl="0" indent="-304800" rtl="0">
              <a:spcBef>
                <a:spcPts val="0"/>
              </a:spcBef>
              <a:spcAft>
                <a:spcPts val="0"/>
              </a:spcAft>
              <a:buClr>
                <a:schemeClr val="lt1"/>
              </a:buClr>
              <a:buSzPts val="1200"/>
              <a:buChar char="|"/>
              <a:defRPr sz="1200">
                <a:solidFill>
                  <a:schemeClr val="lt1"/>
                </a:solidFill>
              </a:defRPr>
            </a:lvl1pPr>
            <a:lvl2pPr marL="914400" lvl="1" indent="-304800" rtl="0">
              <a:spcBef>
                <a:spcPts val="1600"/>
              </a:spcBef>
              <a:spcAft>
                <a:spcPts val="0"/>
              </a:spcAft>
              <a:buClr>
                <a:schemeClr val="lt1"/>
              </a:buClr>
              <a:buSzPts val="1200"/>
              <a:buChar char="I"/>
              <a:defRPr sz="1200">
                <a:solidFill>
                  <a:schemeClr val="lt1"/>
                </a:solidFill>
              </a:defRPr>
            </a:lvl2pPr>
            <a:lvl3pPr marL="1371600" lvl="2" indent="-304800" rtl="0">
              <a:spcBef>
                <a:spcPts val="1600"/>
              </a:spcBef>
              <a:spcAft>
                <a:spcPts val="0"/>
              </a:spcAft>
              <a:buClr>
                <a:schemeClr val="lt1"/>
              </a:buClr>
              <a:buSzPts val="1200"/>
              <a:buChar char="I"/>
              <a:defRPr sz="1200">
                <a:solidFill>
                  <a:schemeClr val="lt1"/>
                </a:solidFill>
              </a:defRPr>
            </a:lvl3pPr>
            <a:lvl4pPr marL="1828800" lvl="3" indent="-304800" rtl="0">
              <a:spcBef>
                <a:spcPts val="1600"/>
              </a:spcBef>
              <a:spcAft>
                <a:spcPts val="0"/>
              </a:spcAft>
              <a:buClr>
                <a:schemeClr val="lt1"/>
              </a:buClr>
              <a:buSzPts val="1200"/>
              <a:buChar char="I"/>
              <a:defRPr sz="1200">
                <a:solidFill>
                  <a:schemeClr val="lt1"/>
                </a:solidFill>
              </a:defRPr>
            </a:lvl4pPr>
            <a:lvl5pPr marL="2286000" lvl="4" indent="-304800" rtl="0">
              <a:spcBef>
                <a:spcPts val="1600"/>
              </a:spcBef>
              <a:spcAft>
                <a:spcPts val="0"/>
              </a:spcAft>
              <a:buClr>
                <a:schemeClr val="lt1"/>
              </a:buClr>
              <a:buSzPts val="1200"/>
              <a:buChar char="I"/>
              <a:defRPr sz="1200">
                <a:solidFill>
                  <a:schemeClr val="lt1"/>
                </a:solidFill>
              </a:defRPr>
            </a:lvl5pPr>
            <a:lvl6pPr marL="2743200" lvl="5" indent="-304800" rtl="0">
              <a:spcBef>
                <a:spcPts val="1600"/>
              </a:spcBef>
              <a:spcAft>
                <a:spcPts val="0"/>
              </a:spcAft>
              <a:buClr>
                <a:schemeClr val="lt1"/>
              </a:buClr>
              <a:buSzPts val="1200"/>
              <a:buChar char="I"/>
              <a:defRPr sz="1200">
                <a:solidFill>
                  <a:schemeClr val="lt1"/>
                </a:solidFill>
              </a:defRPr>
            </a:lvl6pPr>
            <a:lvl7pPr marL="3200400" lvl="6" indent="-304800" rtl="0">
              <a:spcBef>
                <a:spcPts val="1600"/>
              </a:spcBef>
              <a:spcAft>
                <a:spcPts val="0"/>
              </a:spcAft>
              <a:buClr>
                <a:schemeClr val="lt1"/>
              </a:buClr>
              <a:buSzPts val="1200"/>
              <a:buChar char="I"/>
              <a:defRPr sz="1200">
                <a:solidFill>
                  <a:schemeClr val="lt1"/>
                </a:solidFill>
              </a:defRPr>
            </a:lvl7pPr>
            <a:lvl8pPr marL="3657600" lvl="7" indent="-304800" rtl="0">
              <a:spcBef>
                <a:spcPts val="1600"/>
              </a:spcBef>
              <a:spcAft>
                <a:spcPts val="0"/>
              </a:spcAft>
              <a:buClr>
                <a:schemeClr val="lt1"/>
              </a:buClr>
              <a:buSzPts val="1200"/>
              <a:buChar char="I"/>
              <a:defRPr sz="1200">
                <a:solidFill>
                  <a:schemeClr val="lt1"/>
                </a:solidFill>
              </a:defRPr>
            </a:lvl8pPr>
            <a:lvl9pPr marL="4114800" lvl="8" indent="-304800" rtl="0">
              <a:spcBef>
                <a:spcPts val="1600"/>
              </a:spcBef>
              <a:spcAft>
                <a:spcPts val="1600"/>
              </a:spcAft>
              <a:buClr>
                <a:schemeClr val="lt1"/>
              </a:buClr>
              <a:buSzPts val="1200"/>
              <a:buChar char="I"/>
              <a:defRPr sz="1200">
                <a:solidFill>
                  <a:schemeClr val="lt1"/>
                </a:solidFill>
              </a:defRPr>
            </a:lvl9pPr>
          </a:lstStyle>
          <a:p>
            <a:endParaRPr/>
          </a:p>
        </p:txBody>
      </p:sp>
    </p:spTree>
    <p:extLst>
      <p:ext uri="{BB962C8B-B14F-4D97-AF65-F5344CB8AC3E}">
        <p14:creationId xmlns:p14="http://schemas.microsoft.com/office/powerpoint/2010/main" val="222863372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8"/>
        <p:cNvGrpSpPr/>
        <p:nvPr/>
      </p:nvGrpSpPr>
      <p:grpSpPr>
        <a:xfrm>
          <a:off x="0" y="0"/>
          <a:ext cx="0" cy="0"/>
          <a:chOff x="0" y="0"/>
          <a:chExt cx="0" cy="0"/>
        </a:xfrm>
      </p:grpSpPr>
      <p:sp>
        <p:nvSpPr>
          <p:cNvPr id="69" name="Google Shape;69;p15"/>
          <p:cNvSpPr txBox="1">
            <a:spLocks noGrp="1"/>
          </p:cNvSpPr>
          <p:nvPr>
            <p:ph type="body" idx="1"/>
          </p:nvPr>
        </p:nvSpPr>
        <p:spPr>
          <a:xfrm>
            <a:off x="311700" y="4230575"/>
            <a:ext cx="5998800" cy="605100"/>
          </a:xfrm>
          <a:prstGeom prst="rect">
            <a:avLst/>
          </a:prstGeom>
        </p:spPr>
        <p:txBody>
          <a:bodyPr spcFirstLastPara="1" wrap="square" lIns="0" tIns="91425" rIns="91425" bIns="91425" anchor="ctr" anchorCtr="0">
            <a:noAutofit/>
          </a:bodyPr>
          <a:lstStyle>
            <a:lvl1pPr marL="457200" lvl="0" indent="-228600" rtl="0">
              <a:lnSpc>
                <a:spcPct val="100000"/>
              </a:lnSpc>
              <a:spcBef>
                <a:spcPts val="0"/>
              </a:spcBef>
              <a:spcAft>
                <a:spcPts val="0"/>
              </a:spcAft>
              <a:buSzPts val="1400"/>
              <a:buNone/>
              <a:defRPr/>
            </a:lvl1pPr>
          </a:lstStyle>
          <a:p>
            <a:endParaRPr/>
          </a:p>
        </p:txBody>
      </p:sp>
    </p:spTree>
    <p:extLst>
      <p:ext uri="{BB962C8B-B14F-4D97-AF65-F5344CB8AC3E}">
        <p14:creationId xmlns:p14="http://schemas.microsoft.com/office/powerpoint/2010/main" val="37435445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1"/>
        </a:solidFill>
        <a:effectLst/>
      </p:bgPr>
    </p:bg>
    <p:spTree>
      <p:nvGrpSpPr>
        <p:cNvPr id="1" name="Shape 70"/>
        <p:cNvGrpSpPr/>
        <p:nvPr/>
      </p:nvGrpSpPr>
      <p:grpSpPr>
        <a:xfrm>
          <a:off x="0" y="0"/>
          <a:ext cx="0" cy="0"/>
          <a:chOff x="0" y="0"/>
          <a:chExt cx="0" cy="0"/>
        </a:xfrm>
      </p:grpSpPr>
      <p:sp>
        <p:nvSpPr>
          <p:cNvPr id="71" name="Google Shape;71;p16"/>
          <p:cNvSpPr txBox="1">
            <a:spLocks noGrp="1"/>
          </p:cNvSpPr>
          <p:nvPr>
            <p:ph type="title" hasCustomPrompt="1"/>
          </p:nvPr>
        </p:nvSpPr>
        <p:spPr>
          <a:xfrm>
            <a:off x="311700" y="1106125"/>
            <a:ext cx="8520600" cy="1906800"/>
          </a:xfrm>
          <a:prstGeom prst="rect">
            <a:avLst/>
          </a:prstGeom>
        </p:spPr>
        <p:txBody>
          <a:bodyPr spcFirstLastPara="1" wrap="square" lIns="0" tIns="91425" rIns="91425" bIns="91425" anchor="b" anchorCtr="0">
            <a:noAutofit/>
          </a:bodyPr>
          <a:lstStyle>
            <a:lvl1pPr lvl="0" algn="ctr" rtl="0">
              <a:spcBef>
                <a:spcPts val="0"/>
              </a:spcBef>
              <a:spcAft>
                <a:spcPts val="0"/>
              </a:spcAft>
              <a:buClr>
                <a:schemeClr val="dk2"/>
              </a:buClr>
              <a:buSzPts val="12000"/>
              <a:buFont typeface="Public Sans Black"/>
              <a:buNone/>
              <a:defRPr sz="12000">
                <a:solidFill>
                  <a:schemeClr val="dk2"/>
                </a:solidFill>
                <a:latin typeface="Public Sans Black"/>
                <a:ea typeface="Public Sans Black"/>
                <a:cs typeface="Public Sans Black"/>
                <a:sym typeface="Public Sans Black"/>
              </a:defRPr>
            </a:lvl1pPr>
            <a:lvl2pPr lvl="1" algn="ctr" rtl="0">
              <a:spcBef>
                <a:spcPts val="0"/>
              </a:spcBef>
              <a:spcAft>
                <a:spcPts val="0"/>
              </a:spcAft>
              <a:buSzPts val="12000"/>
              <a:buFont typeface="Public Sans Black"/>
              <a:buNone/>
              <a:defRPr sz="12000">
                <a:latin typeface="Public Sans Black"/>
                <a:ea typeface="Public Sans Black"/>
                <a:cs typeface="Public Sans Black"/>
                <a:sym typeface="Public Sans Black"/>
              </a:defRPr>
            </a:lvl2pPr>
            <a:lvl3pPr lvl="2" algn="ctr" rtl="0">
              <a:spcBef>
                <a:spcPts val="0"/>
              </a:spcBef>
              <a:spcAft>
                <a:spcPts val="0"/>
              </a:spcAft>
              <a:buSzPts val="12000"/>
              <a:buFont typeface="Public Sans Black"/>
              <a:buNone/>
              <a:defRPr sz="12000">
                <a:latin typeface="Public Sans Black"/>
                <a:ea typeface="Public Sans Black"/>
                <a:cs typeface="Public Sans Black"/>
                <a:sym typeface="Public Sans Black"/>
              </a:defRPr>
            </a:lvl3pPr>
            <a:lvl4pPr lvl="3" algn="ctr" rtl="0">
              <a:spcBef>
                <a:spcPts val="0"/>
              </a:spcBef>
              <a:spcAft>
                <a:spcPts val="0"/>
              </a:spcAft>
              <a:buSzPts val="12000"/>
              <a:buFont typeface="Public Sans Black"/>
              <a:buNone/>
              <a:defRPr sz="12000">
                <a:latin typeface="Public Sans Black"/>
                <a:ea typeface="Public Sans Black"/>
                <a:cs typeface="Public Sans Black"/>
                <a:sym typeface="Public Sans Black"/>
              </a:defRPr>
            </a:lvl4pPr>
            <a:lvl5pPr lvl="4" algn="ctr" rtl="0">
              <a:spcBef>
                <a:spcPts val="0"/>
              </a:spcBef>
              <a:spcAft>
                <a:spcPts val="0"/>
              </a:spcAft>
              <a:buSzPts val="12000"/>
              <a:buFont typeface="Public Sans Black"/>
              <a:buNone/>
              <a:defRPr sz="12000">
                <a:latin typeface="Public Sans Black"/>
                <a:ea typeface="Public Sans Black"/>
                <a:cs typeface="Public Sans Black"/>
                <a:sym typeface="Public Sans Black"/>
              </a:defRPr>
            </a:lvl5pPr>
            <a:lvl6pPr lvl="5" algn="ctr" rtl="0">
              <a:spcBef>
                <a:spcPts val="0"/>
              </a:spcBef>
              <a:spcAft>
                <a:spcPts val="0"/>
              </a:spcAft>
              <a:buSzPts val="12000"/>
              <a:buFont typeface="Public Sans Black"/>
              <a:buNone/>
              <a:defRPr sz="12000">
                <a:latin typeface="Public Sans Black"/>
                <a:ea typeface="Public Sans Black"/>
                <a:cs typeface="Public Sans Black"/>
                <a:sym typeface="Public Sans Black"/>
              </a:defRPr>
            </a:lvl6pPr>
            <a:lvl7pPr lvl="6" algn="ctr" rtl="0">
              <a:spcBef>
                <a:spcPts val="0"/>
              </a:spcBef>
              <a:spcAft>
                <a:spcPts val="0"/>
              </a:spcAft>
              <a:buSzPts val="12000"/>
              <a:buFont typeface="Public Sans Black"/>
              <a:buNone/>
              <a:defRPr sz="12000">
                <a:latin typeface="Public Sans Black"/>
                <a:ea typeface="Public Sans Black"/>
                <a:cs typeface="Public Sans Black"/>
                <a:sym typeface="Public Sans Black"/>
              </a:defRPr>
            </a:lvl7pPr>
            <a:lvl8pPr lvl="7" algn="ctr" rtl="0">
              <a:spcBef>
                <a:spcPts val="0"/>
              </a:spcBef>
              <a:spcAft>
                <a:spcPts val="0"/>
              </a:spcAft>
              <a:buSzPts val="12000"/>
              <a:buFont typeface="Public Sans Black"/>
              <a:buNone/>
              <a:defRPr sz="12000">
                <a:latin typeface="Public Sans Black"/>
                <a:ea typeface="Public Sans Black"/>
                <a:cs typeface="Public Sans Black"/>
                <a:sym typeface="Public Sans Black"/>
              </a:defRPr>
            </a:lvl8pPr>
            <a:lvl9pPr lvl="8" algn="ctr" rtl="0">
              <a:spcBef>
                <a:spcPts val="0"/>
              </a:spcBef>
              <a:spcAft>
                <a:spcPts val="0"/>
              </a:spcAft>
              <a:buSzPts val="12000"/>
              <a:buFont typeface="Public Sans Black"/>
              <a:buNone/>
              <a:defRPr sz="12000">
                <a:latin typeface="Public Sans Black"/>
                <a:ea typeface="Public Sans Black"/>
                <a:cs typeface="Public Sans Black"/>
                <a:sym typeface="Public Sans Black"/>
              </a:defRPr>
            </a:lvl9pPr>
          </a:lstStyle>
          <a:p>
            <a:r>
              <a:t>xx%</a:t>
            </a:r>
          </a:p>
        </p:txBody>
      </p:sp>
      <p:sp>
        <p:nvSpPr>
          <p:cNvPr id="72" name="Google Shape;72;p16"/>
          <p:cNvSpPr txBox="1">
            <a:spLocks noGrp="1"/>
          </p:cNvSpPr>
          <p:nvPr>
            <p:ph type="body" idx="1"/>
          </p:nvPr>
        </p:nvSpPr>
        <p:spPr>
          <a:xfrm>
            <a:off x="311700" y="3152225"/>
            <a:ext cx="8520600" cy="1300800"/>
          </a:xfrm>
          <a:prstGeom prst="rect">
            <a:avLst/>
          </a:prstGeom>
        </p:spPr>
        <p:txBody>
          <a:bodyPr spcFirstLastPara="1" wrap="square" lIns="0" tIns="91425" rIns="91425" bIns="91425" anchor="t" anchorCtr="0">
            <a:noAutofit/>
          </a:bodyPr>
          <a:lstStyle>
            <a:lvl1pPr marL="457200" lvl="0" indent="-317500" algn="ctr" rtl="0">
              <a:spcBef>
                <a:spcPts val="0"/>
              </a:spcBef>
              <a:spcAft>
                <a:spcPts val="0"/>
              </a:spcAft>
              <a:buClr>
                <a:schemeClr val="lt1"/>
              </a:buClr>
              <a:buSzPts val="1400"/>
              <a:buChar char="|"/>
              <a:defRPr>
                <a:solidFill>
                  <a:schemeClr val="lt1"/>
                </a:solidFill>
              </a:defRPr>
            </a:lvl1pPr>
            <a:lvl2pPr marL="914400" lvl="1" indent="-304800" algn="ctr" rtl="0">
              <a:spcBef>
                <a:spcPts val="1600"/>
              </a:spcBef>
              <a:spcAft>
                <a:spcPts val="0"/>
              </a:spcAft>
              <a:buClr>
                <a:schemeClr val="lt1"/>
              </a:buClr>
              <a:buSzPts val="1200"/>
              <a:buChar char="I"/>
              <a:defRPr>
                <a:solidFill>
                  <a:schemeClr val="lt1"/>
                </a:solidFill>
              </a:defRPr>
            </a:lvl2pPr>
            <a:lvl3pPr marL="1371600" lvl="2" indent="-304800" algn="ctr" rtl="0">
              <a:spcBef>
                <a:spcPts val="1600"/>
              </a:spcBef>
              <a:spcAft>
                <a:spcPts val="0"/>
              </a:spcAft>
              <a:buClr>
                <a:schemeClr val="lt1"/>
              </a:buClr>
              <a:buSzPts val="1200"/>
              <a:buChar char="I"/>
              <a:defRPr>
                <a:solidFill>
                  <a:schemeClr val="lt1"/>
                </a:solidFill>
              </a:defRPr>
            </a:lvl3pPr>
            <a:lvl4pPr marL="1828800" lvl="3" indent="-304800" algn="ctr" rtl="0">
              <a:spcBef>
                <a:spcPts val="1600"/>
              </a:spcBef>
              <a:spcAft>
                <a:spcPts val="0"/>
              </a:spcAft>
              <a:buClr>
                <a:schemeClr val="lt1"/>
              </a:buClr>
              <a:buSzPts val="1200"/>
              <a:buChar char="I"/>
              <a:defRPr>
                <a:solidFill>
                  <a:schemeClr val="lt1"/>
                </a:solidFill>
              </a:defRPr>
            </a:lvl4pPr>
            <a:lvl5pPr marL="2286000" lvl="4" indent="-304800" algn="ctr" rtl="0">
              <a:spcBef>
                <a:spcPts val="1600"/>
              </a:spcBef>
              <a:spcAft>
                <a:spcPts val="0"/>
              </a:spcAft>
              <a:buClr>
                <a:schemeClr val="lt1"/>
              </a:buClr>
              <a:buSzPts val="1200"/>
              <a:buChar char="I"/>
              <a:defRPr>
                <a:solidFill>
                  <a:schemeClr val="lt1"/>
                </a:solidFill>
              </a:defRPr>
            </a:lvl5pPr>
            <a:lvl6pPr marL="2743200" lvl="5" indent="-304800" algn="ctr" rtl="0">
              <a:spcBef>
                <a:spcPts val="1600"/>
              </a:spcBef>
              <a:spcAft>
                <a:spcPts val="0"/>
              </a:spcAft>
              <a:buClr>
                <a:schemeClr val="lt1"/>
              </a:buClr>
              <a:buSzPts val="1200"/>
              <a:buChar char="I"/>
              <a:defRPr>
                <a:solidFill>
                  <a:schemeClr val="lt1"/>
                </a:solidFill>
              </a:defRPr>
            </a:lvl6pPr>
            <a:lvl7pPr marL="3200400" lvl="6" indent="-304800" algn="ctr" rtl="0">
              <a:spcBef>
                <a:spcPts val="1600"/>
              </a:spcBef>
              <a:spcAft>
                <a:spcPts val="0"/>
              </a:spcAft>
              <a:buClr>
                <a:schemeClr val="lt1"/>
              </a:buClr>
              <a:buSzPts val="1200"/>
              <a:buChar char="I"/>
              <a:defRPr>
                <a:solidFill>
                  <a:schemeClr val="lt1"/>
                </a:solidFill>
              </a:defRPr>
            </a:lvl7pPr>
            <a:lvl8pPr marL="3657600" lvl="7" indent="-304800" algn="ctr" rtl="0">
              <a:spcBef>
                <a:spcPts val="1600"/>
              </a:spcBef>
              <a:spcAft>
                <a:spcPts val="0"/>
              </a:spcAft>
              <a:buClr>
                <a:schemeClr val="lt1"/>
              </a:buClr>
              <a:buSzPts val="1200"/>
              <a:buChar char="I"/>
              <a:defRPr>
                <a:solidFill>
                  <a:schemeClr val="lt1"/>
                </a:solidFill>
              </a:defRPr>
            </a:lvl8pPr>
            <a:lvl9pPr marL="4114800" lvl="8" indent="-304800" algn="ctr" rtl="0">
              <a:spcBef>
                <a:spcPts val="1600"/>
              </a:spcBef>
              <a:spcAft>
                <a:spcPts val="1600"/>
              </a:spcAft>
              <a:buClr>
                <a:schemeClr val="lt1"/>
              </a:buClr>
              <a:buSzPts val="1200"/>
              <a:buChar char="I"/>
              <a:defRPr>
                <a:solidFill>
                  <a:schemeClr val="lt1"/>
                </a:solidFill>
              </a:defRPr>
            </a:lvl9pPr>
          </a:lstStyle>
          <a:p>
            <a:endParaRPr/>
          </a:p>
        </p:txBody>
      </p:sp>
    </p:spTree>
    <p:extLst>
      <p:ext uri="{BB962C8B-B14F-4D97-AF65-F5344CB8AC3E}">
        <p14:creationId xmlns:p14="http://schemas.microsoft.com/office/powerpoint/2010/main" val="2131689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3"/>
        <p:cNvGrpSpPr/>
        <p:nvPr/>
      </p:nvGrpSpPr>
      <p:grpSpPr>
        <a:xfrm>
          <a:off x="0" y="0"/>
          <a:ext cx="0" cy="0"/>
          <a:chOff x="0" y="0"/>
          <a:chExt cx="0" cy="0"/>
        </a:xfrm>
      </p:grpSpPr>
    </p:spTree>
    <p:extLst>
      <p:ext uri="{BB962C8B-B14F-4D97-AF65-F5344CB8AC3E}">
        <p14:creationId xmlns:p14="http://schemas.microsoft.com/office/powerpoint/2010/main" val="388760464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matchingName="X - Avslutning">
  <p:cSld name="X - Avslutning">
    <p:bg>
      <p:bgPr>
        <a:solidFill>
          <a:schemeClr val="dk1"/>
        </a:solidFill>
        <a:effectLst/>
      </p:bgPr>
    </p:bg>
    <p:spTree>
      <p:nvGrpSpPr>
        <p:cNvPr id="1" name="Shape 74"/>
        <p:cNvGrpSpPr/>
        <p:nvPr/>
      </p:nvGrpSpPr>
      <p:grpSpPr>
        <a:xfrm>
          <a:off x="0" y="0"/>
          <a:ext cx="0" cy="0"/>
          <a:chOff x="0" y="0"/>
          <a:chExt cx="0" cy="0"/>
        </a:xfrm>
      </p:grpSpPr>
      <p:sp>
        <p:nvSpPr>
          <p:cNvPr id="75" name="Google Shape;75;p18"/>
          <p:cNvSpPr txBox="1"/>
          <p:nvPr/>
        </p:nvSpPr>
        <p:spPr>
          <a:xfrm>
            <a:off x="3059907" y="4356711"/>
            <a:ext cx="3024300" cy="246300"/>
          </a:xfrm>
          <a:prstGeom prst="rect">
            <a:avLst/>
          </a:prstGeom>
          <a:noFill/>
          <a:ln>
            <a:noFill/>
          </a:ln>
        </p:spPr>
        <p:txBody>
          <a:bodyPr spcFirstLastPara="1" wrap="square" lIns="0" tIns="0" rIns="0" bIns="0" anchor="t" anchorCtr="0">
            <a:noAutofit/>
          </a:bodyPr>
          <a:lstStyle/>
          <a:p>
            <a:pPr algn="ctr"/>
            <a:r>
              <a:rPr lang="no" sz="1800">
                <a:solidFill>
                  <a:srgbClr val="FFFFFF"/>
                </a:solidFill>
                <a:latin typeface="Public Sans Light"/>
                <a:ea typeface="Public Sans Light"/>
                <a:cs typeface="Public Sans Light"/>
                <a:sym typeface="Public Sans Light"/>
              </a:rPr>
              <a:t>amediamarked.no</a:t>
            </a:r>
            <a:endParaRPr sz="1800">
              <a:solidFill>
                <a:srgbClr val="FFFFFF"/>
              </a:solidFill>
              <a:latin typeface="Public Sans Light"/>
              <a:ea typeface="Public Sans Light"/>
              <a:cs typeface="Public Sans Light"/>
              <a:sym typeface="Public Sans Light"/>
            </a:endParaRPr>
          </a:p>
        </p:txBody>
      </p:sp>
      <p:pic>
        <p:nvPicPr>
          <p:cNvPr id="76" name="Google Shape;76;p18"/>
          <p:cNvPicPr preferRelativeResize="0"/>
          <p:nvPr/>
        </p:nvPicPr>
        <p:blipFill rotWithShape="1">
          <a:blip r:embed="rId2">
            <a:alphaModFix/>
          </a:blip>
          <a:srcRect/>
          <a:stretch/>
        </p:blipFill>
        <p:spPr>
          <a:xfrm>
            <a:off x="1921625" y="2092650"/>
            <a:ext cx="5298973" cy="958225"/>
          </a:xfrm>
          <a:prstGeom prst="rect">
            <a:avLst/>
          </a:prstGeom>
          <a:noFill/>
          <a:ln>
            <a:noFill/>
          </a:ln>
        </p:spPr>
      </p:pic>
    </p:spTree>
    <p:extLst>
      <p:ext uri="{BB962C8B-B14F-4D97-AF65-F5344CB8AC3E}">
        <p14:creationId xmlns:p14="http://schemas.microsoft.com/office/powerpoint/2010/main" val="230172660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tel og brødtekst 2">
  <p:cSld name="Tittel og brødtekst 2">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720000" y="445025"/>
            <a:ext cx="7988100" cy="572700"/>
          </a:xfrm>
          <a:prstGeom prst="rect">
            <a:avLst/>
          </a:prstGeom>
        </p:spPr>
        <p:txBody>
          <a:bodyPr spcFirstLastPara="1" wrap="square" lIns="0"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9" name="Google Shape;79;p19"/>
          <p:cNvSpPr txBox="1">
            <a:spLocks noGrp="1"/>
          </p:cNvSpPr>
          <p:nvPr>
            <p:ph type="body" idx="1"/>
          </p:nvPr>
        </p:nvSpPr>
        <p:spPr>
          <a:xfrm>
            <a:off x="720000" y="1152475"/>
            <a:ext cx="7988100" cy="34164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SzPts val="1400"/>
              <a:buChar char="|"/>
              <a:defRPr/>
            </a:lvl1pPr>
            <a:lvl2pPr marL="914400" lvl="1" indent="-304800" rtl="0">
              <a:spcBef>
                <a:spcPts val="1600"/>
              </a:spcBef>
              <a:spcAft>
                <a:spcPts val="0"/>
              </a:spcAft>
              <a:buSzPts val="1200"/>
              <a:buChar char="I"/>
              <a:defRPr/>
            </a:lvl2pPr>
            <a:lvl3pPr marL="1371600" lvl="2" indent="-304800" rtl="0">
              <a:spcBef>
                <a:spcPts val="1600"/>
              </a:spcBef>
              <a:spcAft>
                <a:spcPts val="0"/>
              </a:spcAft>
              <a:buSzPts val="1200"/>
              <a:buChar char="I"/>
              <a:defRPr/>
            </a:lvl3pPr>
            <a:lvl4pPr marL="1828800" lvl="3" indent="-304800" rtl="0">
              <a:spcBef>
                <a:spcPts val="1600"/>
              </a:spcBef>
              <a:spcAft>
                <a:spcPts val="0"/>
              </a:spcAft>
              <a:buSzPts val="1200"/>
              <a:buChar char="I"/>
              <a:defRPr/>
            </a:lvl4pPr>
            <a:lvl5pPr marL="2286000" lvl="4" indent="-304800" rtl="0">
              <a:spcBef>
                <a:spcPts val="1600"/>
              </a:spcBef>
              <a:spcAft>
                <a:spcPts val="0"/>
              </a:spcAft>
              <a:buSzPts val="1200"/>
              <a:buChar char="I"/>
              <a:defRPr/>
            </a:lvl5pPr>
            <a:lvl6pPr marL="2743200" lvl="5" indent="-304800" rtl="0">
              <a:spcBef>
                <a:spcPts val="1600"/>
              </a:spcBef>
              <a:spcAft>
                <a:spcPts val="0"/>
              </a:spcAft>
              <a:buSzPts val="1200"/>
              <a:buChar char="I"/>
              <a:defRPr/>
            </a:lvl6pPr>
            <a:lvl7pPr marL="3200400" lvl="6" indent="-304800" rtl="0">
              <a:spcBef>
                <a:spcPts val="1600"/>
              </a:spcBef>
              <a:spcAft>
                <a:spcPts val="0"/>
              </a:spcAft>
              <a:buSzPts val="1200"/>
              <a:buChar char="I"/>
              <a:defRPr/>
            </a:lvl7pPr>
            <a:lvl8pPr marL="3657600" lvl="7" indent="-304800" rtl="0">
              <a:spcBef>
                <a:spcPts val="1600"/>
              </a:spcBef>
              <a:spcAft>
                <a:spcPts val="0"/>
              </a:spcAft>
              <a:buSzPts val="1200"/>
              <a:buChar char="I"/>
              <a:defRPr/>
            </a:lvl8pPr>
            <a:lvl9pPr marL="4114800" lvl="8" indent="-304800" rtl="0">
              <a:spcBef>
                <a:spcPts val="1600"/>
              </a:spcBef>
              <a:spcAft>
                <a:spcPts val="1600"/>
              </a:spcAft>
              <a:buSzPts val="1200"/>
              <a:buChar char="I"/>
              <a:defRPr/>
            </a:lvl9pPr>
          </a:lstStyle>
          <a:p>
            <a:endParaRPr/>
          </a:p>
        </p:txBody>
      </p:sp>
      <p:sp>
        <p:nvSpPr>
          <p:cNvPr id="80" name="Google Shape;80;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no"/>
              <a:pPr/>
              <a:t>‹#›</a:t>
            </a:fld>
            <a:endParaRPr/>
          </a:p>
        </p:txBody>
      </p:sp>
    </p:spTree>
    <p:extLst>
      <p:ext uri="{BB962C8B-B14F-4D97-AF65-F5344CB8AC3E}">
        <p14:creationId xmlns:p14="http://schemas.microsoft.com/office/powerpoint/2010/main" val="84656020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tel og brødtekst 3">
  <p:cSld name="Tittel og brødtekst 3">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311700" y="445025"/>
            <a:ext cx="8520600" cy="572700"/>
          </a:xfrm>
          <a:prstGeom prst="rect">
            <a:avLst/>
          </a:prstGeom>
        </p:spPr>
        <p:txBody>
          <a:bodyPr spcFirstLastPara="1" wrap="square" lIns="0"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3" name="Google Shape;83;p20"/>
          <p:cNvSpPr txBox="1">
            <a:spLocks noGrp="1"/>
          </p:cNvSpPr>
          <p:nvPr>
            <p:ph type="body" idx="1"/>
          </p:nvPr>
        </p:nvSpPr>
        <p:spPr>
          <a:xfrm>
            <a:off x="311700" y="1152475"/>
            <a:ext cx="8520600" cy="34164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SzPts val="1400"/>
              <a:buChar char="|"/>
              <a:defRPr/>
            </a:lvl1pPr>
            <a:lvl2pPr marL="914400" lvl="1" indent="-304800" rtl="0">
              <a:spcBef>
                <a:spcPts val="1600"/>
              </a:spcBef>
              <a:spcAft>
                <a:spcPts val="0"/>
              </a:spcAft>
              <a:buSzPts val="1200"/>
              <a:buChar char="I"/>
              <a:defRPr/>
            </a:lvl2pPr>
            <a:lvl3pPr marL="1371600" lvl="2" indent="-304800" rtl="0">
              <a:spcBef>
                <a:spcPts val="1600"/>
              </a:spcBef>
              <a:spcAft>
                <a:spcPts val="0"/>
              </a:spcAft>
              <a:buSzPts val="1200"/>
              <a:buChar char="I"/>
              <a:defRPr/>
            </a:lvl3pPr>
            <a:lvl4pPr marL="1828800" lvl="3" indent="-304800" rtl="0">
              <a:spcBef>
                <a:spcPts val="1600"/>
              </a:spcBef>
              <a:spcAft>
                <a:spcPts val="0"/>
              </a:spcAft>
              <a:buSzPts val="1200"/>
              <a:buChar char="I"/>
              <a:defRPr/>
            </a:lvl4pPr>
            <a:lvl5pPr marL="2286000" lvl="4" indent="-304800" rtl="0">
              <a:spcBef>
                <a:spcPts val="1600"/>
              </a:spcBef>
              <a:spcAft>
                <a:spcPts val="0"/>
              </a:spcAft>
              <a:buSzPts val="1200"/>
              <a:buChar char="I"/>
              <a:defRPr/>
            </a:lvl5pPr>
            <a:lvl6pPr marL="2743200" lvl="5" indent="-304800" rtl="0">
              <a:spcBef>
                <a:spcPts val="1600"/>
              </a:spcBef>
              <a:spcAft>
                <a:spcPts val="0"/>
              </a:spcAft>
              <a:buSzPts val="1200"/>
              <a:buChar char="I"/>
              <a:defRPr/>
            </a:lvl6pPr>
            <a:lvl7pPr marL="3200400" lvl="6" indent="-304800" rtl="0">
              <a:spcBef>
                <a:spcPts val="1600"/>
              </a:spcBef>
              <a:spcAft>
                <a:spcPts val="0"/>
              </a:spcAft>
              <a:buSzPts val="1200"/>
              <a:buChar char="I"/>
              <a:defRPr/>
            </a:lvl7pPr>
            <a:lvl8pPr marL="3657600" lvl="7" indent="-304800" rtl="0">
              <a:spcBef>
                <a:spcPts val="1600"/>
              </a:spcBef>
              <a:spcAft>
                <a:spcPts val="0"/>
              </a:spcAft>
              <a:buSzPts val="1200"/>
              <a:buChar char="I"/>
              <a:defRPr/>
            </a:lvl8pPr>
            <a:lvl9pPr marL="4114800" lvl="8" indent="-304800" rtl="0">
              <a:spcBef>
                <a:spcPts val="1600"/>
              </a:spcBef>
              <a:spcAft>
                <a:spcPts val="1600"/>
              </a:spcAft>
              <a:buSzPts val="1200"/>
              <a:buChar char="I"/>
              <a:defRPr/>
            </a:lvl9pPr>
          </a:lstStyle>
          <a:p>
            <a:endParaRPr/>
          </a:p>
        </p:txBody>
      </p:sp>
      <p:sp>
        <p:nvSpPr>
          <p:cNvPr id="84" name="Google Shape;84;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no"/>
              <a:pPr/>
              <a:t>‹#›</a:t>
            </a:fld>
            <a:endParaRPr/>
          </a:p>
        </p:txBody>
      </p:sp>
    </p:spTree>
    <p:extLst>
      <p:ext uri="{BB962C8B-B14F-4D97-AF65-F5344CB8AC3E}">
        <p14:creationId xmlns:p14="http://schemas.microsoft.com/office/powerpoint/2010/main" val="352255503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B - Bilde venstre og stor overskrift høyre">
  <p:cSld name="B - Bilde venstre og stor overskrift høyre">
    <p:bg>
      <p:bgPr>
        <a:solidFill>
          <a:srgbClr val="FFFFFF"/>
        </a:solidFill>
        <a:effectLst/>
      </p:bgPr>
    </p:bg>
    <p:spTree>
      <p:nvGrpSpPr>
        <p:cNvPr id="1" name="Shape 85"/>
        <p:cNvGrpSpPr/>
        <p:nvPr/>
      </p:nvGrpSpPr>
      <p:grpSpPr>
        <a:xfrm>
          <a:off x="0" y="0"/>
          <a:ext cx="0" cy="0"/>
          <a:chOff x="0" y="0"/>
          <a:chExt cx="0" cy="0"/>
        </a:xfrm>
      </p:grpSpPr>
      <p:sp>
        <p:nvSpPr>
          <p:cNvPr id="86" name="Google Shape;86;p21"/>
          <p:cNvSpPr txBox="1">
            <a:spLocks noGrp="1"/>
          </p:cNvSpPr>
          <p:nvPr>
            <p:ph type="title"/>
          </p:nvPr>
        </p:nvSpPr>
        <p:spPr>
          <a:xfrm>
            <a:off x="4932000" y="771912"/>
            <a:ext cx="3492900" cy="25200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rgbClr val="000000"/>
              </a:buClr>
              <a:buSzPts val="4200"/>
              <a:buFont typeface="Arial"/>
              <a:buNone/>
              <a:defRPr sz="4200">
                <a:solidFill>
                  <a:srgbClr val="000000"/>
                </a:solidFill>
              </a:defRPr>
            </a:lvl1pPr>
            <a:lvl2pPr lvl="1" rtl="0">
              <a:spcBef>
                <a:spcPts val="0"/>
              </a:spcBef>
              <a:spcAft>
                <a:spcPts val="0"/>
              </a:spcAft>
              <a:buClr>
                <a:srgbClr val="000000"/>
              </a:buClr>
              <a:buSzPts val="4200"/>
              <a:buNone/>
              <a:defRPr sz="4200">
                <a:solidFill>
                  <a:srgbClr val="000000"/>
                </a:solidFill>
              </a:defRPr>
            </a:lvl2pPr>
            <a:lvl3pPr lvl="2" rtl="0">
              <a:spcBef>
                <a:spcPts val="0"/>
              </a:spcBef>
              <a:spcAft>
                <a:spcPts val="0"/>
              </a:spcAft>
              <a:buClr>
                <a:srgbClr val="000000"/>
              </a:buClr>
              <a:buSzPts val="4200"/>
              <a:buNone/>
              <a:defRPr sz="4200">
                <a:solidFill>
                  <a:srgbClr val="000000"/>
                </a:solidFill>
              </a:defRPr>
            </a:lvl3pPr>
            <a:lvl4pPr lvl="3" rtl="0">
              <a:spcBef>
                <a:spcPts val="0"/>
              </a:spcBef>
              <a:spcAft>
                <a:spcPts val="0"/>
              </a:spcAft>
              <a:buClr>
                <a:srgbClr val="000000"/>
              </a:buClr>
              <a:buSzPts val="4200"/>
              <a:buNone/>
              <a:defRPr sz="4200">
                <a:solidFill>
                  <a:srgbClr val="000000"/>
                </a:solidFill>
              </a:defRPr>
            </a:lvl4pPr>
            <a:lvl5pPr lvl="4" rtl="0">
              <a:spcBef>
                <a:spcPts val="0"/>
              </a:spcBef>
              <a:spcAft>
                <a:spcPts val="0"/>
              </a:spcAft>
              <a:buClr>
                <a:srgbClr val="000000"/>
              </a:buClr>
              <a:buSzPts val="4200"/>
              <a:buNone/>
              <a:defRPr sz="4200">
                <a:solidFill>
                  <a:srgbClr val="000000"/>
                </a:solidFill>
              </a:defRPr>
            </a:lvl5pPr>
            <a:lvl6pPr lvl="5" rtl="0">
              <a:spcBef>
                <a:spcPts val="0"/>
              </a:spcBef>
              <a:spcAft>
                <a:spcPts val="0"/>
              </a:spcAft>
              <a:buClr>
                <a:srgbClr val="000000"/>
              </a:buClr>
              <a:buSzPts val="4200"/>
              <a:buNone/>
              <a:defRPr sz="4200">
                <a:solidFill>
                  <a:srgbClr val="000000"/>
                </a:solidFill>
              </a:defRPr>
            </a:lvl6pPr>
            <a:lvl7pPr lvl="6" rtl="0">
              <a:spcBef>
                <a:spcPts val="0"/>
              </a:spcBef>
              <a:spcAft>
                <a:spcPts val="0"/>
              </a:spcAft>
              <a:buClr>
                <a:srgbClr val="000000"/>
              </a:buClr>
              <a:buSzPts val="4200"/>
              <a:buNone/>
              <a:defRPr sz="4200">
                <a:solidFill>
                  <a:srgbClr val="000000"/>
                </a:solidFill>
              </a:defRPr>
            </a:lvl7pPr>
            <a:lvl8pPr lvl="7" rtl="0">
              <a:spcBef>
                <a:spcPts val="0"/>
              </a:spcBef>
              <a:spcAft>
                <a:spcPts val="0"/>
              </a:spcAft>
              <a:buClr>
                <a:srgbClr val="000000"/>
              </a:buClr>
              <a:buSzPts val="4200"/>
              <a:buNone/>
              <a:defRPr sz="4200">
                <a:solidFill>
                  <a:srgbClr val="000000"/>
                </a:solidFill>
              </a:defRPr>
            </a:lvl8pPr>
            <a:lvl9pPr lvl="8" rtl="0">
              <a:spcBef>
                <a:spcPts val="0"/>
              </a:spcBef>
              <a:spcAft>
                <a:spcPts val="0"/>
              </a:spcAft>
              <a:buClr>
                <a:srgbClr val="000000"/>
              </a:buClr>
              <a:buSzPts val="4200"/>
              <a:buNone/>
              <a:defRPr sz="4200">
                <a:solidFill>
                  <a:srgbClr val="000000"/>
                </a:solidFill>
              </a:defRPr>
            </a:lvl9pPr>
          </a:lstStyle>
          <a:p>
            <a:endParaRPr/>
          </a:p>
        </p:txBody>
      </p:sp>
      <p:sp>
        <p:nvSpPr>
          <p:cNvPr id="87" name="Google Shape;87;p21"/>
          <p:cNvSpPr txBox="1">
            <a:spLocks noGrp="1"/>
          </p:cNvSpPr>
          <p:nvPr>
            <p:ph type="subTitle" idx="1"/>
          </p:nvPr>
        </p:nvSpPr>
        <p:spPr>
          <a:xfrm>
            <a:off x="4936750" y="4603014"/>
            <a:ext cx="3492900" cy="3240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700"/>
              <a:buNone/>
              <a:defRPr sz="700">
                <a:solidFill>
                  <a:srgbClr val="000000"/>
                </a:solidFill>
                <a:latin typeface="Open Sans"/>
                <a:ea typeface="Open Sans"/>
                <a:cs typeface="Open Sans"/>
                <a:sym typeface="Open Sans"/>
              </a:defRPr>
            </a:lvl1pPr>
            <a:lvl2pPr lvl="1" algn="l" rtl="0">
              <a:spcBef>
                <a:spcPts val="0"/>
              </a:spcBef>
              <a:spcAft>
                <a:spcPts val="0"/>
              </a:spcAft>
              <a:buSzPts val="700"/>
              <a:buNone/>
              <a:defRPr sz="700">
                <a:solidFill>
                  <a:srgbClr val="000000"/>
                </a:solidFill>
                <a:latin typeface="Open Sans"/>
                <a:ea typeface="Open Sans"/>
                <a:cs typeface="Open Sans"/>
                <a:sym typeface="Open Sans"/>
              </a:defRPr>
            </a:lvl2pPr>
            <a:lvl3pPr lvl="2" algn="l" rtl="0">
              <a:spcBef>
                <a:spcPts val="0"/>
              </a:spcBef>
              <a:spcAft>
                <a:spcPts val="0"/>
              </a:spcAft>
              <a:buSzPts val="700"/>
              <a:buNone/>
              <a:defRPr sz="700">
                <a:solidFill>
                  <a:srgbClr val="000000"/>
                </a:solidFill>
                <a:latin typeface="Open Sans"/>
                <a:ea typeface="Open Sans"/>
                <a:cs typeface="Open Sans"/>
                <a:sym typeface="Open Sans"/>
              </a:defRPr>
            </a:lvl3pPr>
            <a:lvl4pPr lvl="3" algn="l" rtl="0">
              <a:spcBef>
                <a:spcPts val="0"/>
              </a:spcBef>
              <a:spcAft>
                <a:spcPts val="0"/>
              </a:spcAft>
              <a:buSzPts val="700"/>
              <a:buNone/>
              <a:defRPr sz="700">
                <a:solidFill>
                  <a:srgbClr val="000000"/>
                </a:solidFill>
                <a:latin typeface="Open Sans"/>
                <a:ea typeface="Open Sans"/>
                <a:cs typeface="Open Sans"/>
                <a:sym typeface="Open Sans"/>
              </a:defRPr>
            </a:lvl4pPr>
            <a:lvl5pPr lvl="4" algn="l" rtl="0">
              <a:spcBef>
                <a:spcPts val="0"/>
              </a:spcBef>
              <a:spcAft>
                <a:spcPts val="0"/>
              </a:spcAft>
              <a:buSzPts val="700"/>
              <a:buNone/>
              <a:defRPr sz="700">
                <a:solidFill>
                  <a:srgbClr val="000000"/>
                </a:solidFill>
                <a:latin typeface="Open Sans"/>
                <a:ea typeface="Open Sans"/>
                <a:cs typeface="Open Sans"/>
                <a:sym typeface="Open Sans"/>
              </a:defRPr>
            </a:lvl5pPr>
            <a:lvl6pPr lvl="5" algn="l" rtl="0">
              <a:spcBef>
                <a:spcPts val="0"/>
              </a:spcBef>
              <a:spcAft>
                <a:spcPts val="0"/>
              </a:spcAft>
              <a:buSzPts val="700"/>
              <a:buNone/>
              <a:defRPr sz="700">
                <a:solidFill>
                  <a:srgbClr val="000000"/>
                </a:solidFill>
                <a:latin typeface="Open Sans"/>
                <a:ea typeface="Open Sans"/>
                <a:cs typeface="Open Sans"/>
                <a:sym typeface="Open Sans"/>
              </a:defRPr>
            </a:lvl6pPr>
            <a:lvl7pPr lvl="6" algn="l" rtl="0">
              <a:spcBef>
                <a:spcPts val="0"/>
              </a:spcBef>
              <a:spcAft>
                <a:spcPts val="0"/>
              </a:spcAft>
              <a:buSzPts val="700"/>
              <a:buNone/>
              <a:defRPr sz="700">
                <a:solidFill>
                  <a:srgbClr val="000000"/>
                </a:solidFill>
                <a:latin typeface="Open Sans"/>
                <a:ea typeface="Open Sans"/>
                <a:cs typeface="Open Sans"/>
                <a:sym typeface="Open Sans"/>
              </a:defRPr>
            </a:lvl7pPr>
            <a:lvl8pPr lvl="7" algn="l" rtl="0">
              <a:spcBef>
                <a:spcPts val="0"/>
              </a:spcBef>
              <a:spcAft>
                <a:spcPts val="0"/>
              </a:spcAft>
              <a:buSzPts val="700"/>
              <a:buNone/>
              <a:defRPr sz="700">
                <a:solidFill>
                  <a:srgbClr val="000000"/>
                </a:solidFill>
                <a:latin typeface="Open Sans"/>
                <a:ea typeface="Open Sans"/>
                <a:cs typeface="Open Sans"/>
                <a:sym typeface="Open Sans"/>
              </a:defRPr>
            </a:lvl8pPr>
            <a:lvl9pPr lvl="8" algn="l" rtl="0">
              <a:spcBef>
                <a:spcPts val="0"/>
              </a:spcBef>
              <a:spcAft>
                <a:spcPts val="0"/>
              </a:spcAft>
              <a:buClr>
                <a:srgbClr val="000000"/>
              </a:buClr>
              <a:buSzPts val="700"/>
              <a:buNone/>
              <a:defRPr sz="700">
                <a:solidFill>
                  <a:srgbClr val="000000"/>
                </a:solidFill>
                <a:latin typeface="Open Sans"/>
                <a:ea typeface="Open Sans"/>
                <a:cs typeface="Open Sans"/>
                <a:sym typeface="Open Sans"/>
              </a:defRPr>
            </a:lvl9pPr>
          </a:lstStyle>
          <a:p>
            <a:endParaRPr/>
          </a:p>
        </p:txBody>
      </p:sp>
      <p:sp>
        <p:nvSpPr>
          <p:cNvPr id="88" name="Google Shape;88;p21"/>
          <p:cNvSpPr txBox="1">
            <a:spLocks noGrp="1"/>
          </p:cNvSpPr>
          <p:nvPr>
            <p:ph type="subTitle" idx="2"/>
          </p:nvPr>
        </p:nvSpPr>
        <p:spPr>
          <a:xfrm>
            <a:off x="4936750" y="3420009"/>
            <a:ext cx="3492900" cy="11829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800"/>
              <a:buNone/>
              <a:defRPr sz="1800">
                <a:solidFill>
                  <a:srgbClr val="000000"/>
                </a:solidFill>
              </a:defRPr>
            </a:lvl1pPr>
            <a:lvl2pPr lvl="1" algn="l" rtl="0">
              <a:spcBef>
                <a:spcPts val="1000"/>
              </a:spcBef>
              <a:spcAft>
                <a:spcPts val="0"/>
              </a:spcAft>
              <a:buSzPts val="1400"/>
              <a:buNone/>
              <a:defRPr>
                <a:solidFill>
                  <a:srgbClr val="000000"/>
                </a:solidFill>
              </a:defRPr>
            </a:lvl2pPr>
            <a:lvl3pPr lvl="2" algn="l" rtl="0">
              <a:spcBef>
                <a:spcPts val="1000"/>
              </a:spcBef>
              <a:spcAft>
                <a:spcPts val="0"/>
              </a:spcAft>
              <a:buSzPts val="1200"/>
              <a:buNone/>
              <a:defRPr>
                <a:solidFill>
                  <a:srgbClr val="000000"/>
                </a:solidFill>
              </a:defRPr>
            </a:lvl3pPr>
            <a:lvl4pPr lvl="3" algn="l" rtl="0">
              <a:spcBef>
                <a:spcPts val="1000"/>
              </a:spcBef>
              <a:spcAft>
                <a:spcPts val="0"/>
              </a:spcAft>
              <a:buSzPts val="1100"/>
              <a:buNone/>
              <a:defRPr>
                <a:solidFill>
                  <a:srgbClr val="000000"/>
                </a:solidFill>
              </a:defRPr>
            </a:lvl4pPr>
            <a:lvl5pPr lvl="4" algn="l" rtl="0">
              <a:spcBef>
                <a:spcPts val="1000"/>
              </a:spcBef>
              <a:spcAft>
                <a:spcPts val="0"/>
              </a:spcAft>
              <a:buSzPts val="1050"/>
              <a:buNone/>
              <a:defRPr>
                <a:solidFill>
                  <a:srgbClr val="000000"/>
                </a:solidFill>
              </a:defRPr>
            </a:lvl5pPr>
            <a:lvl6pPr lvl="5" algn="l" rtl="0">
              <a:spcBef>
                <a:spcPts val="1000"/>
              </a:spcBef>
              <a:spcAft>
                <a:spcPts val="0"/>
              </a:spcAft>
              <a:buSzPts val="1050"/>
              <a:buNone/>
              <a:defRPr>
                <a:solidFill>
                  <a:srgbClr val="000000"/>
                </a:solidFill>
              </a:defRPr>
            </a:lvl6pPr>
            <a:lvl7pPr lvl="6" algn="l" rtl="0">
              <a:spcBef>
                <a:spcPts val="1000"/>
              </a:spcBef>
              <a:spcAft>
                <a:spcPts val="0"/>
              </a:spcAft>
              <a:buSzPts val="1050"/>
              <a:buNone/>
              <a:defRPr>
                <a:solidFill>
                  <a:srgbClr val="000000"/>
                </a:solidFill>
              </a:defRPr>
            </a:lvl7pPr>
            <a:lvl8pPr lvl="7" algn="l" rtl="0">
              <a:spcBef>
                <a:spcPts val="1000"/>
              </a:spcBef>
              <a:spcAft>
                <a:spcPts val="0"/>
              </a:spcAft>
              <a:buSzPts val="1050"/>
              <a:buNone/>
              <a:defRPr>
                <a:solidFill>
                  <a:srgbClr val="000000"/>
                </a:solidFill>
              </a:defRPr>
            </a:lvl8pPr>
            <a:lvl9pPr lvl="8" algn="l" rtl="0">
              <a:spcBef>
                <a:spcPts val="1000"/>
              </a:spcBef>
              <a:spcAft>
                <a:spcPts val="1000"/>
              </a:spcAft>
              <a:buClr>
                <a:srgbClr val="000000"/>
              </a:buClr>
              <a:buSzPts val="2000"/>
              <a:buNone/>
              <a:defRPr>
                <a:solidFill>
                  <a:srgbClr val="000000"/>
                </a:solidFill>
              </a:defRPr>
            </a:lvl9pPr>
          </a:lstStyle>
          <a:p>
            <a:endParaRPr/>
          </a:p>
        </p:txBody>
      </p:sp>
      <p:sp>
        <p:nvSpPr>
          <p:cNvPr id="89" name="Google Shape;89;p21"/>
          <p:cNvSpPr txBox="1"/>
          <p:nvPr/>
        </p:nvSpPr>
        <p:spPr>
          <a:xfrm>
            <a:off x="0" y="-632676"/>
            <a:ext cx="4095900" cy="576600"/>
          </a:xfrm>
          <a:prstGeom prst="rect">
            <a:avLst/>
          </a:prstGeom>
          <a:noFill/>
          <a:ln>
            <a:noFill/>
          </a:ln>
        </p:spPr>
        <p:txBody>
          <a:bodyPr spcFirstLastPara="1" wrap="square" lIns="91425" tIns="91425" rIns="91425" bIns="91425" anchor="t" anchorCtr="0">
            <a:noAutofit/>
          </a:bodyPr>
          <a:lstStyle/>
          <a:p>
            <a:pPr>
              <a:buClr>
                <a:srgbClr val="FF0000"/>
              </a:buClr>
              <a:buSzPts val="1800"/>
              <a:buFont typeface="Open Sans"/>
              <a:buNone/>
            </a:pPr>
            <a:r>
              <a:rPr lang="no" sz="1800">
                <a:solidFill>
                  <a:srgbClr val="FF0000"/>
                </a:solidFill>
                <a:latin typeface="Open Sans"/>
                <a:ea typeface="Open Sans"/>
                <a:cs typeface="Open Sans"/>
                <a:sym typeface="Open Sans"/>
              </a:rPr>
              <a:t>Bilde her, dekk hele venstre halvdel fra pilen og ut til kanten</a:t>
            </a:r>
            <a:endParaRPr sz="1800">
              <a:solidFill>
                <a:srgbClr val="FF0000"/>
              </a:solidFill>
              <a:latin typeface="Open Sans"/>
              <a:ea typeface="Open Sans"/>
              <a:cs typeface="Open Sans"/>
              <a:sym typeface="Open Sans"/>
            </a:endParaRPr>
          </a:p>
        </p:txBody>
      </p:sp>
      <p:sp>
        <p:nvSpPr>
          <p:cNvPr id="90" name="Google Shape;90;p21"/>
          <p:cNvSpPr/>
          <p:nvPr/>
        </p:nvSpPr>
        <p:spPr>
          <a:xfrm>
            <a:off x="4389525" y="-464276"/>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a:buClr>
                <a:srgbClr val="231F20"/>
              </a:buClr>
              <a:buSzPts val="1800"/>
            </a:pPr>
            <a:endParaRPr sz="1800">
              <a:solidFill>
                <a:srgbClr val="231F20"/>
              </a:solidFill>
            </a:endParaRPr>
          </a:p>
        </p:txBody>
      </p:sp>
      <p:sp>
        <p:nvSpPr>
          <p:cNvPr id="91" name="Google Shape;91;p21"/>
          <p:cNvSpPr txBox="1">
            <a:spLocks noGrp="1"/>
          </p:cNvSpPr>
          <p:nvPr>
            <p:ph type="title" idx="3"/>
          </p:nvPr>
        </p:nvSpPr>
        <p:spPr>
          <a:xfrm>
            <a:off x="-539700" y="468001"/>
            <a:ext cx="539700" cy="539700"/>
          </a:xfrm>
          <a:prstGeom prst="rect">
            <a:avLst/>
          </a:prstGeom>
          <a:solidFill>
            <a:schemeClr val="accent1"/>
          </a:solidFill>
          <a:ln>
            <a:noFill/>
          </a:ln>
        </p:spPr>
        <p:txBody>
          <a:bodyPr spcFirstLastPara="1" wrap="square" lIns="0" tIns="0" rIns="0" bIns="0" anchor="ctr" anchorCtr="0">
            <a:noAutofit/>
          </a:bodyPr>
          <a:lstStyle>
            <a:lvl1pPr lvl="0" algn="ctr" rtl="0">
              <a:spcBef>
                <a:spcPts val="0"/>
              </a:spcBef>
              <a:spcAft>
                <a:spcPts val="0"/>
              </a:spcAft>
              <a:buClr>
                <a:schemeClr val="lt1"/>
              </a:buClr>
              <a:buSzPts val="1800"/>
              <a:buFont typeface="Open Sans SemiBold"/>
              <a:buNone/>
              <a:defRPr sz="1800" b="1">
                <a:solidFill>
                  <a:schemeClr val="lt1"/>
                </a:solidFill>
                <a:latin typeface="Open Sans SemiBold"/>
                <a:ea typeface="Open Sans SemiBold"/>
                <a:cs typeface="Open Sans SemiBold"/>
                <a:sym typeface="Open Sans SemiBold"/>
              </a:defRPr>
            </a:lvl1pPr>
            <a:lvl2pPr lvl="1" algn="ctr" rtl="0">
              <a:spcBef>
                <a:spcPts val="0"/>
              </a:spcBef>
              <a:spcAft>
                <a:spcPts val="0"/>
              </a:spcAft>
              <a:buSzPts val="1800"/>
              <a:buNone/>
              <a:defRPr/>
            </a:lvl2pPr>
            <a:lvl3pPr lvl="2" algn="ctr" rtl="0">
              <a:spcBef>
                <a:spcPts val="0"/>
              </a:spcBef>
              <a:spcAft>
                <a:spcPts val="0"/>
              </a:spcAft>
              <a:buSzPts val="1800"/>
              <a:buNone/>
              <a:defRPr/>
            </a:lvl3pPr>
            <a:lvl4pPr lvl="3" algn="ctr" rtl="0">
              <a:spcBef>
                <a:spcPts val="0"/>
              </a:spcBef>
              <a:spcAft>
                <a:spcPts val="0"/>
              </a:spcAft>
              <a:buSzPts val="1800"/>
              <a:buNone/>
              <a:defRPr/>
            </a:lvl4pPr>
            <a:lvl5pPr lvl="4" algn="ctr" rtl="0">
              <a:spcBef>
                <a:spcPts val="0"/>
              </a:spcBef>
              <a:spcAft>
                <a:spcPts val="0"/>
              </a:spcAft>
              <a:buSzPts val="1800"/>
              <a:buNone/>
              <a:defRPr/>
            </a:lvl5pPr>
            <a:lvl6pPr lvl="5" algn="ctr" rtl="0">
              <a:spcBef>
                <a:spcPts val="0"/>
              </a:spcBef>
              <a:spcAft>
                <a:spcPts val="0"/>
              </a:spcAft>
              <a:buSzPts val="1800"/>
              <a:buNone/>
              <a:defRPr/>
            </a:lvl6pPr>
            <a:lvl7pPr lvl="6" algn="ctr" rtl="0">
              <a:spcBef>
                <a:spcPts val="0"/>
              </a:spcBef>
              <a:spcAft>
                <a:spcPts val="0"/>
              </a:spcAft>
              <a:buSzPts val="1800"/>
              <a:buNone/>
              <a:defRPr/>
            </a:lvl7pPr>
            <a:lvl8pPr lvl="7" algn="ctr" rtl="0">
              <a:spcBef>
                <a:spcPts val="0"/>
              </a:spcBef>
              <a:spcAft>
                <a:spcPts val="0"/>
              </a:spcAft>
              <a:buSzPts val="1800"/>
              <a:buNone/>
              <a:defRPr/>
            </a:lvl8pPr>
            <a:lvl9pPr lvl="8" algn="ctr" rtl="0">
              <a:spcBef>
                <a:spcPts val="0"/>
              </a:spcBef>
              <a:spcAft>
                <a:spcPts val="0"/>
              </a:spcAft>
              <a:buSzPts val="1800"/>
              <a:buNone/>
              <a:defRPr/>
            </a:lvl9pPr>
          </a:lstStyle>
          <a:p>
            <a:endParaRPr/>
          </a:p>
        </p:txBody>
      </p:sp>
      <p:sp>
        <p:nvSpPr>
          <p:cNvPr id="92" name="Google Shape;92;p21"/>
          <p:cNvSpPr txBox="1">
            <a:spLocks noGrp="1"/>
          </p:cNvSpPr>
          <p:nvPr>
            <p:ph type="sldNum" idx="12"/>
          </p:nvPr>
        </p:nvSpPr>
        <p:spPr>
          <a:xfrm>
            <a:off x="8784000" y="4856275"/>
            <a:ext cx="360000" cy="286800"/>
          </a:xfrm>
          <a:prstGeom prst="rect">
            <a:avLst/>
          </a:prstGeom>
          <a:noFill/>
          <a:ln>
            <a:noFill/>
          </a:ln>
        </p:spPr>
        <p:txBody>
          <a:bodyPr spcFirstLastPara="1" wrap="square" lIns="0" tIns="0" rIns="0" bIns="0" anchor="ctr" anchorCtr="0">
            <a:noAutofit/>
          </a:bodyPr>
          <a:lstStyle>
            <a:lvl1pPr marL="0" lvl="0" indent="0" algn="ctr" rtl="0">
              <a:buClr>
                <a:schemeClr val="accent3"/>
              </a:buClr>
              <a:buSzPts val="800"/>
              <a:buFont typeface="Open Sans"/>
              <a:buNone/>
              <a:defRPr sz="800">
                <a:solidFill>
                  <a:schemeClr val="accent3"/>
                </a:solidFill>
                <a:latin typeface="Open Sans"/>
                <a:ea typeface="Open Sans"/>
                <a:cs typeface="Open Sans"/>
                <a:sym typeface="Open Sans"/>
              </a:defRPr>
            </a:lvl1pPr>
            <a:lvl2pPr marL="0" lvl="1" indent="0" algn="ctr" rtl="0">
              <a:buClr>
                <a:schemeClr val="accent3"/>
              </a:buClr>
              <a:buSzPts val="800"/>
              <a:buFont typeface="Open Sans"/>
              <a:buNone/>
              <a:defRPr sz="800">
                <a:solidFill>
                  <a:schemeClr val="accent3"/>
                </a:solidFill>
                <a:latin typeface="Open Sans"/>
                <a:ea typeface="Open Sans"/>
                <a:cs typeface="Open Sans"/>
                <a:sym typeface="Open Sans"/>
              </a:defRPr>
            </a:lvl2pPr>
            <a:lvl3pPr marL="0" lvl="2" indent="0" algn="ctr" rtl="0">
              <a:buClr>
                <a:schemeClr val="accent3"/>
              </a:buClr>
              <a:buSzPts val="800"/>
              <a:buFont typeface="Open Sans"/>
              <a:buNone/>
              <a:defRPr sz="800">
                <a:solidFill>
                  <a:schemeClr val="accent3"/>
                </a:solidFill>
                <a:latin typeface="Open Sans"/>
                <a:ea typeface="Open Sans"/>
                <a:cs typeface="Open Sans"/>
                <a:sym typeface="Open Sans"/>
              </a:defRPr>
            </a:lvl3pPr>
            <a:lvl4pPr marL="0" lvl="3" indent="0" algn="ctr" rtl="0">
              <a:buClr>
                <a:schemeClr val="accent3"/>
              </a:buClr>
              <a:buSzPts val="800"/>
              <a:buFont typeface="Open Sans"/>
              <a:buNone/>
              <a:defRPr sz="800">
                <a:solidFill>
                  <a:schemeClr val="accent3"/>
                </a:solidFill>
                <a:latin typeface="Open Sans"/>
                <a:ea typeface="Open Sans"/>
                <a:cs typeface="Open Sans"/>
                <a:sym typeface="Open Sans"/>
              </a:defRPr>
            </a:lvl4pPr>
            <a:lvl5pPr marL="0" lvl="4" indent="0" algn="ctr" rtl="0">
              <a:buClr>
                <a:schemeClr val="accent3"/>
              </a:buClr>
              <a:buSzPts val="800"/>
              <a:buFont typeface="Open Sans"/>
              <a:buNone/>
              <a:defRPr sz="800">
                <a:solidFill>
                  <a:schemeClr val="accent3"/>
                </a:solidFill>
                <a:latin typeface="Open Sans"/>
                <a:ea typeface="Open Sans"/>
                <a:cs typeface="Open Sans"/>
                <a:sym typeface="Open Sans"/>
              </a:defRPr>
            </a:lvl5pPr>
            <a:lvl6pPr marL="0" lvl="5" indent="0" algn="ctr" rtl="0">
              <a:buClr>
                <a:schemeClr val="accent3"/>
              </a:buClr>
              <a:buSzPts val="800"/>
              <a:buFont typeface="Open Sans"/>
              <a:buNone/>
              <a:defRPr sz="800">
                <a:solidFill>
                  <a:schemeClr val="accent3"/>
                </a:solidFill>
                <a:latin typeface="Open Sans"/>
                <a:ea typeface="Open Sans"/>
                <a:cs typeface="Open Sans"/>
                <a:sym typeface="Open Sans"/>
              </a:defRPr>
            </a:lvl6pPr>
            <a:lvl7pPr marL="0" lvl="6" indent="0" algn="ctr" rtl="0">
              <a:buClr>
                <a:schemeClr val="accent3"/>
              </a:buClr>
              <a:buSzPts val="800"/>
              <a:buFont typeface="Open Sans"/>
              <a:buNone/>
              <a:defRPr sz="800">
                <a:solidFill>
                  <a:schemeClr val="accent3"/>
                </a:solidFill>
                <a:latin typeface="Open Sans"/>
                <a:ea typeface="Open Sans"/>
                <a:cs typeface="Open Sans"/>
                <a:sym typeface="Open Sans"/>
              </a:defRPr>
            </a:lvl7pPr>
            <a:lvl8pPr marL="0" lvl="7" indent="0" algn="ctr" rtl="0">
              <a:buClr>
                <a:schemeClr val="accent3"/>
              </a:buClr>
              <a:buSzPts val="800"/>
              <a:buFont typeface="Open Sans"/>
              <a:buNone/>
              <a:defRPr sz="800">
                <a:solidFill>
                  <a:schemeClr val="accent3"/>
                </a:solidFill>
                <a:latin typeface="Open Sans"/>
                <a:ea typeface="Open Sans"/>
                <a:cs typeface="Open Sans"/>
                <a:sym typeface="Open Sans"/>
              </a:defRPr>
            </a:lvl8pPr>
            <a:lvl9pPr marL="0" lvl="8" indent="0" algn="ctr" rtl="0">
              <a:buClr>
                <a:schemeClr val="accent3"/>
              </a:buClr>
              <a:buSzPts val="800"/>
              <a:buFont typeface="Open Sans"/>
              <a:buNone/>
              <a:defRPr sz="800">
                <a:solidFill>
                  <a:schemeClr val="accent3"/>
                </a:solidFill>
                <a:latin typeface="Open Sans"/>
                <a:ea typeface="Open Sans"/>
                <a:cs typeface="Open Sans"/>
                <a:sym typeface="Open Sans"/>
              </a:defRPr>
            </a:lvl9pPr>
          </a:lstStyle>
          <a:p>
            <a:pPr>
              <a:buClr>
                <a:srgbClr val="00AEEF"/>
              </a:buClr>
            </a:pPr>
            <a:fld id="{00000000-1234-1234-1234-123412341234}" type="slidenum">
              <a:rPr lang="no">
                <a:solidFill>
                  <a:srgbClr val="00AEEF"/>
                </a:solidFill>
              </a:rPr>
              <a:pPr>
                <a:buClr>
                  <a:srgbClr val="00AEEF"/>
                </a:buClr>
              </a:pPr>
              <a:t>‹#›</a:t>
            </a:fld>
            <a:endParaRPr>
              <a:solidFill>
                <a:srgbClr val="00AEEF"/>
              </a:solidFill>
            </a:endParaRPr>
          </a:p>
        </p:txBody>
      </p:sp>
    </p:spTree>
    <p:extLst>
      <p:ext uri="{BB962C8B-B14F-4D97-AF65-F5344CB8AC3E}">
        <p14:creationId xmlns:p14="http://schemas.microsoft.com/office/powerpoint/2010/main" val="3346777581"/>
      </p:ext>
    </p:extLst>
  </p:cSld>
  <p:clrMapOvr>
    <a:masterClrMapping/>
  </p:clrMapOvr>
  <p:extLst>
    <p:ext uri="{DCECCB84-F9BA-43D5-87BE-67443E8EF086}">
      <p15:sldGuideLst xmlns:p15="http://schemas.microsoft.com/office/powerpoint/2012/main">
        <p15:guide id="1" pos="3107">
          <p15:clr>
            <a:srgbClr val="FA7B17"/>
          </p15:clr>
        </p15:guide>
        <p15:guide id="2" pos="2880">
          <p15:clr>
            <a:srgbClr val="FA7B17"/>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Forside 1">
  <p:cSld name="Forside 1">
    <p:spTree>
      <p:nvGrpSpPr>
        <p:cNvPr id="1" name="Shape 93"/>
        <p:cNvGrpSpPr/>
        <p:nvPr/>
      </p:nvGrpSpPr>
      <p:grpSpPr>
        <a:xfrm>
          <a:off x="0" y="0"/>
          <a:ext cx="0" cy="0"/>
          <a:chOff x="0" y="0"/>
          <a:chExt cx="0" cy="0"/>
        </a:xfrm>
      </p:grpSpPr>
      <p:sp>
        <p:nvSpPr>
          <p:cNvPr id="94" name="Google Shape;94;p22"/>
          <p:cNvSpPr/>
          <p:nvPr/>
        </p:nvSpPr>
        <p:spPr>
          <a:xfrm>
            <a:off x="0" y="0"/>
            <a:ext cx="9144000" cy="5143500"/>
          </a:xfrm>
          <a:prstGeom prst="rect">
            <a:avLst/>
          </a:prstGeom>
          <a:solidFill>
            <a:srgbClr val="231F20">
              <a:alpha val="22350"/>
            </a:srgbClr>
          </a:solidFill>
          <a:ln>
            <a:noFill/>
          </a:ln>
        </p:spPr>
        <p:txBody>
          <a:bodyPr spcFirstLastPara="1" wrap="square" lIns="91425" tIns="91425" rIns="91425" bIns="91425" anchor="ctr" anchorCtr="0">
            <a:noAutofit/>
          </a:bodyPr>
          <a:lstStyle/>
          <a:p>
            <a:endParaRPr/>
          </a:p>
        </p:txBody>
      </p:sp>
      <p:sp>
        <p:nvSpPr>
          <p:cNvPr id="95" name="Google Shape;95;p22"/>
          <p:cNvSpPr/>
          <p:nvPr/>
        </p:nvSpPr>
        <p:spPr>
          <a:xfrm>
            <a:off x="0" y="3604600"/>
            <a:ext cx="4022875" cy="1533750"/>
          </a:xfrm>
          <a:custGeom>
            <a:avLst/>
            <a:gdLst/>
            <a:ahLst/>
            <a:cxnLst/>
            <a:rect l="l" t="t" r="r" b="b"/>
            <a:pathLst>
              <a:path w="160915" h="61350" extrusionOk="0">
                <a:moveTo>
                  <a:pt x="0" y="0"/>
                </a:moveTo>
                <a:lnTo>
                  <a:pt x="0" y="61350"/>
                </a:lnTo>
                <a:lnTo>
                  <a:pt x="160915" y="61143"/>
                </a:lnTo>
                <a:close/>
              </a:path>
            </a:pathLst>
          </a:custGeom>
          <a:solidFill>
            <a:schemeClr val="dk2"/>
          </a:solidFill>
          <a:ln>
            <a:noFill/>
          </a:ln>
        </p:spPr>
      </p:sp>
      <p:sp>
        <p:nvSpPr>
          <p:cNvPr id="96" name="Google Shape;96;p22"/>
          <p:cNvSpPr/>
          <p:nvPr/>
        </p:nvSpPr>
        <p:spPr>
          <a:xfrm>
            <a:off x="-10600" y="4079800"/>
            <a:ext cx="4097900" cy="1084900"/>
          </a:xfrm>
          <a:custGeom>
            <a:avLst/>
            <a:gdLst/>
            <a:ahLst/>
            <a:cxnLst/>
            <a:rect l="l" t="t" r="r" b="b"/>
            <a:pathLst>
              <a:path w="163916" h="43396" extrusionOk="0">
                <a:moveTo>
                  <a:pt x="424" y="0"/>
                </a:moveTo>
                <a:lnTo>
                  <a:pt x="0" y="43396"/>
                </a:lnTo>
                <a:lnTo>
                  <a:pt x="163916" y="42755"/>
                </a:lnTo>
                <a:close/>
              </a:path>
            </a:pathLst>
          </a:custGeom>
          <a:solidFill>
            <a:srgbClr val="FFFFFF"/>
          </a:solidFill>
          <a:ln>
            <a:noFill/>
          </a:ln>
        </p:spPr>
      </p:sp>
      <p:sp>
        <p:nvSpPr>
          <p:cNvPr id="97" name="Google Shape;97;p22"/>
          <p:cNvSpPr/>
          <p:nvPr/>
        </p:nvSpPr>
        <p:spPr>
          <a:xfrm>
            <a:off x="7606800" y="1112888"/>
            <a:ext cx="1537200" cy="4035775"/>
          </a:xfrm>
          <a:custGeom>
            <a:avLst/>
            <a:gdLst/>
            <a:ahLst/>
            <a:cxnLst/>
            <a:rect l="l" t="t" r="r" b="b"/>
            <a:pathLst>
              <a:path w="61488" h="161431" extrusionOk="0">
                <a:moveTo>
                  <a:pt x="0" y="161328"/>
                </a:moveTo>
                <a:lnTo>
                  <a:pt x="61075" y="161431"/>
                </a:lnTo>
                <a:lnTo>
                  <a:pt x="61488" y="0"/>
                </a:lnTo>
                <a:close/>
              </a:path>
            </a:pathLst>
          </a:custGeom>
          <a:solidFill>
            <a:schemeClr val="lt2"/>
          </a:solidFill>
          <a:ln>
            <a:noFill/>
          </a:ln>
        </p:spPr>
      </p:sp>
      <p:sp>
        <p:nvSpPr>
          <p:cNvPr id="98" name="Google Shape;98;p22"/>
          <p:cNvSpPr/>
          <p:nvPr/>
        </p:nvSpPr>
        <p:spPr>
          <a:xfrm>
            <a:off x="8100825" y="1128275"/>
            <a:ext cx="1043175" cy="4025450"/>
          </a:xfrm>
          <a:custGeom>
            <a:avLst/>
            <a:gdLst/>
            <a:ahLst/>
            <a:cxnLst/>
            <a:rect l="l" t="t" r="r" b="b"/>
            <a:pathLst>
              <a:path w="41727" h="161018" extrusionOk="0">
                <a:moveTo>
                  <a:pt x="0" y="160811"/>
                </a:moveTo>
                <a:lnTo>
                  <a:pt x="41727" y="161018"/>
                </a:lnTo>
                <a:lnTo>
                  <a:pt x="41589" y="0"/>
                </a:lnTo>
                <a:close/>
              </a:path>
            </a:pathLst>
          </a:custGeom>
          <a:solidFill>
            <a:schemeClr val="dk2"/>
          </a:solidFill>
          <a:ln>
            <a:noFill/>
          </a:ln>
        </p:spPr>
      </p:sp>
      <p:sp>
        <p:nvSpPr>
          <p:cNvPr id="99" name="Google Shape;99;p22"/>
          <p:cNvSpPr txBox="1">
            <a:spLocks noGrp="1"/>
          </p:cNvSpPr>
          <p:nvPr>
            <p:ph type="ctrTitle"/>
          </p:nvPr>
        </p:nvSpPr>
        <p:spPr>
          <a:xfrm>
            <a:off x="1042350" y="1270475"/>
            <a:ext cx="7059300" cy="1561800"/>
          </a:xfrm>
          <a:prstGeom prst="rect">
            <a:avLst/>
          </a:prstGeom>
        </p:spPr>
        <p:txBody>
          <a:bodyPr spcFirstLastPara="1" wrap="square" lIns="0" tIns="91425" rIns="91425" bIns="91425" anchor="b" anchorCtr="0">
            <a:noAutofit/>
          </a:bodyPr>
          <a:lstStyle>
            <a:lvl1pPr lvl="0" algn="ctr" rtl="0">
              <a:spcBef>
                <a:spcPts val="0"/>
              </a:spcBef>
              <a:spcAft>
                <a:spcPts val="0"/>
              </a:spcAft>
              <a:buClr>
                <a:schemeClr val="lt1"/>
              </a:buClr>
              <a:buSzPts val="6000"/>
              <a:buFont typeface="Rufina"/>
              <a:buNone/>
              <a:defRPr sz="6000">
                <a:solidFill>
                  <a:schemeClr val="lt1"/>
                </a:solidFill>
                <a:latin typeface="Rufina"/>
                <a:ea typeface="Rufina"/>
                <a:cs typeface="Rufina"/>
                <a:sym typeface="Rufin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0" name="Google Shape;100;p22"/>
          <p:cNvSpPr txBox="1">
            <a:spLocks noGrp="1"/>
          </p:cNvSpPr>
          <p:nvPr>
            <p:ph type="subTitle" idx="1"/>
          </p:nvPr>
        </p:nvSpPr>
        <p:spPr>
          <a:xfrm>
            <a:off x="1013700" y="2832275"/>
            <a:ext cx="7116600" cy="597000"/>
          </a:xfrm>
          <a:prstGeom prst="rect">
            <a:avLst/>
          </a:prstGeom>
        </p:spPr>
        <p:txBody>
          <a:bodyPr spcFirstLastPara="1" wrap="square" lIns="0" tIns="91425" rIns="91425" bIns="91425" anchor="t" anchorCtr="0">
            <a:noAutofit/>
          </a:bodyPr>
          <a:lstStyle>
            <a:lvl1pPr lvl="0" algn="ctr" rtl="0">
              <a:lnSpc>
                <a:spcPct val="100000"/>
              </a:lnSpc>
              <a:spcBef>
                <a:spcPts val="0"/>
              </a:spcBef>
              <a:spcAft>
                <a:spcPts val="0"/>
              </a:spcAft>
              <a:buClr>
                <a:schemeClr val="lt1"/>
              </a:buClr>
              <a:buSzPts val="1400"/>
              <a:buNone/>
              <a:defRPr b="1">
                <a:solidFill>
                  <a:schemeClr val="l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1" name="Google Shape;101;p22"/>
          <p:cNvSpPr txBox="1"/>
          <p:nvPr/>
        </p:nvSpPr>
        <p:spPr>
          <a:xfrm>
            <a:off x="1884736" y="-379300"/>
            <a:ext cx="2496900" cy="323100"/>
          </a:xfrm>
          <a:prstGeom prst="rect">
            <a:avLst/>
          </a:prstGeom>
          <a:noFill/>
          <a:ln>
            <a:noFill/>
          </a:ln>
        </p:spPr>
        <p:txBody>
          <a:bodyPr spcFirstLastPara="1" wrap="square" lIns="91425" tIns="91425" rIns="91425" bIns="91425" anchor="t" anchorCtr="0">
            <a:spAutoFit/>
          </a:bodyPr>
          <a:lstStyle/>
          <a:p>
            <a:r>
              <a:rPr lang="no" sz="900">
                <a:solidFill>
                  <a:srgbClr val="999999"/>
                </a:solidFill>
                <a:latin typeface="Public Sans"/>
                <a:ea typeface="Public Sans"/>
                <a:cs typeface="Public Sans"/>
                <a:sym typeface="Public Sans"/>
              </a:rPr>
              <a:t>Legg inn bilde via </a:t>
            </a:r>
            <a:r>
              <a:rPr lang="no" sz="900" i="1">
                <a:solidFill>
                  <a:srgbClr val="999999"/>
                </a:solidFill>
                <a:latin typeface="Public Sans"/>
                <a:ea typeface="Public Sans"/>
                <a:cs typeface="Public Sans"/>
                <a:sym typeface="Public Sans"/>
              </a:rPr>
              <a:t>Bakgrunn</a:t>
            </a:r>
            <a:r>
              <a:rPr lang="no" sz="900">
                <a:solidFill>
                  <a:srgbClr val="999999"/>
                </a:solidFill>
                <a:latin typeface="Public Sans"/>
                <a:ea typeface="Public Sans"/>
                <a:cs typeface="Public Sans"/>
                <a:sym typeface="Public Sans"/>
              </a:rPr>
              <a:t> i menyen</a:t>
            </a:r>
            <a:endParaRPr sz="900">
              <a:solidFill>
                <a:srgbClr val="999999"/>
              </a:solidFill>
              <a:latin typeface="Public Sans"/>
              <a:ea typeface="Public Sans"/>
              <a:cs typeface="Public Sans"/>
              <a:sym typeface="Public Sans"/>
            </a:endParaRPr>
          </a:p>
        </p:txBody>
      </p:sp>
      <p:sp>
        <p:nvSpPr>
          <p:cNvPr id="102" name="Google Shape;102;p22"/>
          <p:cNvSpPr/>
          <p:nvPr/>
        </p:nvSpPr>
        <p:spPr>
          <a:xfrm rot="10800000">
            <a:off x="1514536" y="-464512"/>
            <a:ext cx="370200" cy="408300"/>
          </a:xfrm>
          <a:prstGeom prst="downArrow">
            <a:avLst>
              <a:gd name="adj1" fmla="val 50000"/>
              <a:gd name="adj2" fmla="val 50000"/>
            </a:avLst>
          </a:prstGeom>
          <a:solidFill>
            <a:srgbClr val="6AA84F"/>
          </a:solidFill>
          <a:ln>
            <a:noFill/>
          </a:ln>
        </p:spPr>
        <p:txBody>
          <a:bodyPr spcFirstLastPara="1" wrap="square" lIns="91425" tIns="91425" rIns="91425" bIns="91425" anchor="ctr" anchorCtr="0">
            <a:noAutofit/>
          </a:bodyPr>
          <a:lstStyle/>
          <a:p>
            <a:endParaRPr/>
          </a:p>
        </p:txBody>
      </p:sp>
      <p:sp>
        <p:nvSpPr>
          <p:cNvPr id="103" name="Google Shape;103;p22"/>
          <p:cNvSpPr/>
          <p:nvPr/>
        </p:nvSpPr>
        <p:spPr>
          <a:xfrm>
            <a:off x="4184850" y="-379300"/>
            <a:ext cx="261000" cy="261000"/>
          </a:xfrm>
          <a:prstGeom prst="diamond">
            <a:avLst/>
          </a:prstGeom>
          <a:solidFill>
            <a:srgbClr val="CC0000"/>
          </a:solidFill>
          <a:ln>
            <a:noFill/>
          </a:ln>
        </p:spPr>
        <p:txBody>
          <a:bodyPr spcFirstLastPara="1" wrap="square" lIns="91425" tIns="91425" rIns="91425" bIns="91425" anchor="ctr" anchorCtr="0">
            <a:noAutofit/>
          </a:bodyPr>
          <a:lstStyle/>
          <a:p>
            <a:endParaRPr/>
          </a:p>
        </p:txBody>
      </p:sp>
      <p:sp>
        <p:nvSpPr>
          <p:cNvPr id="104" name="Google Shape;104;p22"/>
          <p:cNvSpPr txBox="1"/>
          <p:nvPr/>
        </p:nvSpPr>
        <p:spPr>
          <a:xfrm>
            <a:off x="4445850" y="-379300"/>
            <a:ext cx="4326900" cy="323100"/>
          </a:xfrm>
          <a:prstGeom prst="rect">
            <a:avLst/>
          </a:prstGeom>
          <a:noFill/>
          <a:ln>
            <a:noFill/>
          </a:ln>
        </p:spPr>
        <p:txBody>
          <a:bodyPr spcFirstLastPara="1" wrap="square" lIns="91425" tIns="91425" rIns="91425" bIns="91425" anchor="t" anchorCtr="0">
            <a:spAutoFit/>
          </a:bodyPr>
          <a:lstStyle/>
          <a:p>
            <a:r>
              <a:rPr lang="no" sz="900">
                <a:solidFill>
                  <a:srgbClr val="999999"/>
                </a:solidFill>
                <a:latin typeface="Public Sans"/>
                <a:ea typeface="Public Sans"/>
                <a:cs typeface="Public Sans"/>
                <a:sym typeface="Public Sans"/>
              </a:rPr>
              <a:t>OBS! Må være beskåret til 16:9 / 1920x1080 px for å få riktig proporsjoner</a:t>
            </a:r>
            <a:endParaRPr sz="900">
              <a:solidFill>
                <a:srgbClr val="999999"/>
              </a:solidFill>
              <a:latin typeface="Public Sans"/>
              <a:ea typeface="Public Sans"/>
              <a:cs typeface="Public Sans"/>
              <a:sym typeface="Public Sans"/>
            </a:endParaRPr>
          </a:p>
        </p:txBody>
      </p:sp>
    </p:spTree>
    <p:extLst>
      <p:ext uri="{BB962C8B-B14F-4D97-AF65-F5344CB8AC3E}">
        <p14:creationId xmlns:p14="http://schemas.microsoft.com/office/powerpoint/2010/main" val="125319498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ekst i én kolonne 1">
  <p:cSld name="Tekst i én kolonne 1">
    <p:spTree>
      <p:nvGrpSpPr>
        <p:cNvPr id="1" name="Shape 105"/>
        <p:cNvGrpSpPr/>
        <p:nvPr/>
      </p:nvGrpSpPr>
      <p:grpSpPr>
        <a:xfrm>
          <a:off x="0" y="0"/>
          <a:ext cx="0" cy="0"/>
          <a:chOff x="0" y="0"/>
          <a:chExt cx="0" cy="0"/>
        </a:xfrm>
      </p:grpSpPr>
      <p:sp>
        <p:nvSpPr>
          <p:cNvPr id="106" name="Google Shape;106;p23"/>
          <p:cNvSpPr txBox="1">
            <a:spLocks noGrp="1"/>
          </p:cNvSpPr>
          <p:nvPr>
            <p:ph type="title"/>
          </p:nvPr>
        </p:nvSpPr>
        <p:spPr>
          <a:xfrm>
            <a:off x="720000" y="896200"/>
            <a:ext cx="3397800" cy="755700"/>
          </a:xfrm>
          <a:prstGeom prst="rect">
            <a:avLst/>
          </a:prstGeom>
        </p:spPr>
        <p:txBody>
          <a:bodyPr spcFirstLastPara="1" wrap="square" lIns="0" tIns="91425" rIns="91425" bIns="91425" anchor="t" anchorCtr="0">
            <a:noAutofit/>
          </a:bodyPr>
          <a:lstStyle>
            <a:lvl1pPr lvl="0" rtl="0">
              <a:spcBef>
                <a:spcPts val="0"/>
              </a:spcBef>
              <a:spcAft>
                <a:spcPts val="0"/>
              </a:spcAft>
              <a:buSzPts val="3000"/>
              <a:buFont typeface="Public Sans Thin"/>
              <a:buNone/>
              <a:defRPr sz="3000">
                <a:latin typeface="Public Sans Thin"/>
                <a:ea typeface="Public Sans Thin"/>
                <a:cs typeface="Public Sans Thin"/>
                <a:sym typeface="Public Sans Thin"/>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7" name="Google Shape;107;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no"/>
              <a:pPr/>
              <a:t>‹#›</a:t>
            </a:fld>
            <a:endParaRPr/>
          </a:p>
        </p:txBody>
      </p:sp>
      <p:sp>
        <p:nvSpPr>
          <p:cNvPr id="108" name="Google Shape;108;p23"/>
          <p:cNvSpPr txBox="1">
            <a:spLocks noGrp="1"/>
          </p:cNvSpPr>
          <p:nvPr>
            <p:ph type="subTitle" idx="1"/>
          </p:nvPr>
        </p:nvSpPr>
        <p:spPr>
          <a:xfrm>
            <a:off x="720000" y="754900"/>
            <a:ext cx="3397800" cy="239100"/>
          </a:xfrm>
          <a:prstGeom prst="rect">
            <a:avLst/>
          </a:prstGeom>
        </p:spPr>
        <p:txBody>
          <a:bodyPr spcFirstLastPara="1" wrap="square" lIns="0" tIns="91425" rIns="91425" bIns="91425" anchor="b" anchorCtr="0">
            <a:noAutofit/>
          </a:bodyPr>
          <a:lstStyle>
            <a:lvl1pPr lvl="0" rtl="0">
              <a:lnSpc>
                <a:spcPct val="100000"/>
              </a:lnSpc>
              <a:spcBef>
                <a:spcPts val="0"/>
              </a:spcBef>
              <a:spcAft>
                <a:spcPts val="0"/>
              </a:spcAft>
              <a:buSzPts val="1000"/>
              <a:buFont typeface="Public Sans"/>
              <a:buNone/>
              <a:defRPr sz="1000">
                <a:latin typeface="Public Sans"/>
                <a:ea typeface="Public Sans"/>
                <a:cs typeface="Public Sans"/>
                <a:sym typeface="Public Sans"/>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9" name="Google Shape;109;p23"/>
          <p:cNvSpPr txBox="1">
            <a:spLocks noGrp="1"/>
          </p:cNvSpPr>
          <p:nvPr>
            <p:ph type="body" idx="2"/>
          </p:nvPr>
        </p:nvSpPr>
        <p:spPr>
          <a:xfrm>
            <a:off x="720000" y="1651900"/>
            <a:ext cx="3852000" cy="3011400"/>
          </a:xfrm>
          <a:prstGeom prst="rect">
            <a:avLst/>
          </a:prstGeom>
        </p:spPr>
        <p:txBody>
          <a:bodyPr spcFirstLastPara="1" wrap="square" lIns="0" tIns="91425" rIns="91425" bIns="91425" anchor="t" anchorCtr="0">
            <a:noAutofit/>
          </a:bodyPr>
          <a:lstStyle>
            <a:lvl1pPr marL="457200" lvl="0" indent="-317500" rtl="0">
              <a:lnSpc>
                <a:spcPct val="115000"/>
              </a:lnSpc>
              <a:spcBef>
                <a:spcPts val="0"/>
              </a:spcBef>
              <a:spcAft>
                <a:spcPts val="0"/>
              </a:spcAft>
              <a:buClr>
                <a:schemeClr val="dk2"/>
              </a:buClr>
              <a:buSzPts val="1400"/>
              <a:buFont typeface="Public Sans"/>
              <a:buChar char="I"/>
              <a:defRPr>
                <a:solidFill>
                  <a:schemeClr val="dk1"/>
                </a:solidFill>
                <a:latin typeface="Public Sans Thin"/>
                <a:ea typeface="Public Sans Thin"/>
                <a:cs typeface="Public Sans Thin"/>
                <a:sym typeface="Public Sans Thin"/>
              </a:defRPr>
            </a:lvl1pPr>
            <a:lvl2pPr marL="914400" lvl="1" indent="-304800" rtl="0">
              <a:lnSpc>
                <a:spcPct val="115000"/>
              </a:lnSpc>
              <a:spcBef>
                <a:spcPts val="1600"/>
              </a:spcBef>
              <a:spcAft>
                <a:spcPts val="0"/>
              </a:spcAft>
              <a:buClr>
                <a:schemeClr val="dk2"/>
              </a:buClr>
              <a:buSzPts val="1200"/>
              <a:buFont typeface="Public Sans Thin"/>
              <a:buChar char="I"/>
              <a:defRPr sz="1200">
                <a:solidFill>
                  <a:schemeClr val="dk1"/>
                </a:solidFill>
                <a:latin typeface="Public Sans Thin"/>
                <a:ea typeface="Public Sans Thin"/>
                <a:cs typeface="Public Sans Thin"/>
                <a:sym typeface="Public Sans Thin"/>
              </a:defRPr>
            </a:lvl2pPr>
            <a:lvl3pPr marL="1371600" lvl="2" indent="-304800" rtl="0">
              <a:lnSpc>
                <a:spcPct val="115000"/>
              </a:lnSpc>
              <a:spcBef>
                <a:spcPts val="1600"/>
              </a:spcBef>
              <a:spcAft>
                <a:spcPts val="0"/>
              </a:spcAft>
              <a:buClr>
                <a:schemeClr val="dk2"/>
              </a:buClr>
              <a:buSzPts val="1200"/>
              <a:buFont typeface="Public Sans Thin"/>
              <a:buChar char="I"/>
              <a:defRPr sz="1200">
                <a:solidFill>
                  <a:schemeClr val="dk1"/>
                </a:solidFill>
                <a:latin typeface="Public Sans Thin"/>
                <a:ea typeface="Public Sans Thin"/>
                <a:cs typeface="Public Sans Thin"/>
                <a:sym typeface="Public Sans Thin"/>
              </a:defRPr>
            </a:lvl3pPr>
            <a:lvl4pPr marL="1828800" lvl="3" indent="-304800" rtl="0">
              <a:lnSpc>
                <a:spcPct val="115000"/>
              </a:lnSpc>
              <a:spcBef>
                <a:spcPts val="1600"/>
              </a:spcBef>
              <a:spcAft>
                <a:spcPts val="0"/>
              </a:spcAft>
              <a:buClr>
                <a:schemeClr val="dk2"/>
              </a:buClr>
              <a:buSzPts val="1200"/>
              <a:buFont typeface="Public Sans Thin"/>
              <a:buChar char="I"/>
              <a:defRPr sz="1200">
                <a:solidFill>
                  <a:schemeClr val="dk1"/>
                </a:solidFill>
                <a:latin typeface="Public Sans Thin"/>
                <a:ea typeface="Public Sans Thin"/>
                <a:cs typeface="Public Sans Thin"/>
                <a:sym typeface="Public Sans Thin"/>
              </a:defRPr>
            </a:lvl4pPr>
            <a:lvl5pPr marL="2286000" lvl="4" indent="-304800" rtl="0">
              <a:lnSpc>
                <a:spcPct val="115000"/>
              </a:lnSpc>
              <a:spcBef>
                <a:spcPts val="1600"/>
              </a:spcBef>
              <a:spcAft>
                <a:spcPts val="0"/>
              </a:spcAft>
              <a:buClr>
                <a:schemeClr val="dk2"/>
              </a:buClr>
              <a:buSzPts val="1200"/>
              <a:buFont typeface="Public Sans Thin"/>
              <a:buChar char="I"/>
              <a:defRPr sz="1200">
                <a:solidFill>
                  <a:schemeClr val="dk1"/>
                </a:solidFill>
                <a:latin typeface="Public Sans Thin"/>
                <a:ea typeface="Public Sans Thin"/>
                <a:cs typeface="Public Sans Thin"/>
                <a:sym typeface="Public Sans Thin"/>
              </a:defRPr>
            </a:lvl5pPr>
            <a:lvl6pPr marL="2743200" lvl="5" indent="-304800" rtl="0">
              <a:lnSpc>
                <a:spcPct val="115000"/>
              </a:lnSpc>
              <a:spcBef>
                <a:spcPts val="1600"/>
              </a:spcBef>
              <a:spcAft>
                <a:spcPts val="0"/>
              </a:spcAft>
              <a:buClr>
                <a:schemeClr val="dk2"/>
              </a:buClr>
              <a:buSzPts val="1200"/>
              <a:buFont typeface="Public Sans Thin"/>
              <a:buChar char="I"/>
              <a:defRPr sz="1200">
                <a:solidFill>
                  <a:schemeClr val="dk1"/>
                </a:solidFill>
                <a:latin typeface="Public Sans Thin"/>
                <a:ea typeface="Public Sans Thin"/>
                <a:cs typeface="Public Sans Thin"/>
                <a:sym typeface="Public Sans Thin"/>
              </a:defRPr>
            </a:lvl6pPr>
            <a:lvl7pPr marL="3200400" lvl="6" indent="-304800" rtl="0">
              <a:lnSpc>
                <a:spcPct val="115000"/>
              </a:lnSpc>
              <a:spcBef>
                <a:spcPts val="1600"/>
              </a:spcBef>
              <a:spcAft>
                <a:spcPts val="0"/>
              </a:spcAft>
              <a:buClr>
                <a:schemeClr val="dk2"/>
              </a:buClr>
              <a:buSzPts val="1200"/>
              <a:buFont typeface="Public Sans Thin"/>
              <a:buChar char="I"/>
              <a:defRPr sz="1200">
                <a:solidFill>
                  <a:schemeClr val="dk1"/>
                </a:solidFill>
                <a:latin typeface="Public Sans Thin"/>
                <a:ea typeface="Public Sans Thin"/>
                <a:cs typeface="Public Sans Thin"/>
                <a:sym typeface="Public Sans Thin"/>
              </a:defRPr>
            </a:lvl7pPr>
            <a:lvl8pPr marL="3657600" lvl="7" indent="-304800" rtl="0">
              <a:lnSpc>
                <a:spcPct val="115000"/>
              </a:lnSpc>
              <a:spcBef>
                <a:spcPts val="1600"/>
              </a:spcBef>
              <a:spcAft>
                <a:spcPts val="0"/>
              </a:spcAft>
              <a:buClr>
                <a:schemeClr val="dk2"/>
              </a:buClr>
              <a:buSzPts val="1200"/>
              <a:buFont typeface="Public Sans Thin"/>
              <a:buChar char="I"/>
              <a:defRPr sz="1200">
                <a:solidFill>
                  <a:schemeClr val="dk1"/>
                </a:solidFill>
                <a:latin typeface="Public Sans Thin"/>
                <a:ea typeface="Public Sans Thin"/>
                <a:cs typeface="Public Sans Thin"/>
                <a:sym typeface="Public Sans Thin"/>
              </a:defRPr>
            </a:lvl8pPr>
            <a:lvl9pPr marL="4114800" lvl="8" indent="-304800" rtl="0">
              <a:lnSpc>
                <a:spcPct val="115000"/>
              </a:lnSpc>
              <a:spcBef>
                <a:spcPts val="1600"/>
              </a:spcBef>
              <a:spcAft>
                <a:spcPts val="1600"/>
              </a:spcAft>
              <a:buClr>
                <a:schemeClr val="dk2"/>
              </a:buClr>
              <a:buSzPts val="1200"/>
              <a:buFont typeface="Public Sans Thin"/>
              <a:buChar char="I"/>
              <a:defRPr sz="1200">
                <a:solidFill>
                  <a:schemeClr val="dk1"/>
                </a:solidFill>
                <a:latin typeface="Public Sans Thin"/>
                <a:ea typeface="Public Sans Thin"/>
                <a:cs typeface="Public Sans Thin"/>
                <a:sym typeface="Public Sans Thin"/>
              </a:defRPr>
            </a:lvl9pPr>
          </a:lstStyle>
          <a:p>
            <a:endParaRPr/>
          </a:p>
        </p:txBody>
      </p:sp>
    </p:spTree>
    <p:extLst>
      <p:ext uri="{BB962C8B-B14F-4D97-AF65-F5344CB8AC3E}">
        <p14:creationId xmlns:p14="http://schemas.microsoft.com/office/powerpoint/2010/main" val="382630765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A - Agenda med bilde venstre">
  <p:cSld name="A - Agenda med bilde venstre">
    <p:bg>
      <p:bgPr>
        <a:solidFill>
          <a:srgbClr val="FFFFFF"/>
        </a:solidFill>
        <a:effectLst/>
      </p:bgPr>
    </p:bg>
    <p:spTree>
      <p:nvGrpSpPr>
        <p:cNvPr id="1" name="Shape 110"/>
        <p:cNvGrpSpPr/>
        <p:nvPr/>
      </p:nvGrpSpPr>
      <p:grpSpPr>
        <a:xfrm>
          <a:off x="0" y="0"/>
          <a:ext cx="0" cy="0"/>
          <a:chOff x="0" y="0"/>
          <a:chExt cx="0" cy="0"/>
        </a:xfrm>
      </p:grpSpPr>
      <p:sp>
        <p:nvSpPr>
          <p:cNvPr id="111" name="Google Shape;111;p24"/>
          <p:cNvSpPr txBox="1">
            <a:spLocks noGrp="1"/>
          </p:cNvSpPr>
          <p:nvPr>
            <p:ph type="title"/>
          </p:nvPr>
        </p:nvSpPr>
        <p:spPr>
          <a:xfrm>
            <a:off x="4931950" y="539825"/>
            <a:ext cx="3492900" cy="788700"/>
          </a:xfrm>
          <a:prstGeom prst="rect">
            <a:avLst/>
          </a:prstGeom>
        </p:spPr>
        <p:txBody>
          <a:bodyPr spcFirstLastPara="1" wrap="square" lIns="0" tIns="91425" rIns="91425" bIns="91425" anchor="b" anchorCtr="0">
            <a:noAutofit/>
          </a:bodyPr>
          <a:lstStyle>
            <a:lvl1pPr lvl="0" rtl="0">
              <a:spcBef>
                <a:spcPts val="0"/>
              </a:spcBef>
              <a:spcAft>
                <a:spcPts val="0"/>
              </a:spcAft>
              <a:buNone/>
              <a:defRPr sz="4800">
                <a:solidFill>
                  <a:srgbClr val="000000"/>
                </a:solidFill>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0"/>
              </a:spcBef>
              <a:spcAft>
                <a:spcPts val="0"/>
              </a:spcAft>
              <a:buNone/>
              <a:defRPr>
                <a:solidFill>
                  <a:schemeClr val="lt1"/>
                </a:solidFill>
                <a:latin typeface="Open Sans"/>
                <a:ea typeface="Open Sans"/>
                <a:cs typeface="Open Sans"/>
                <a:sym typeface="Open Sans"/>
              </a:defRPr>
            </a:lvl3pPr>
            <a:lvl4pPr lvl="3" rtl="0">
              <a:spcBef>
                <a:spcPts val="0"/>
              </a:spcBef>
              <a:spcAft>
                <a:spcPts val="0"/>
              </a:spcAft>
              <a:buNone/>
              <a:defRPr>
                <a:solidFill>
                  <a:schemeClr val="lt1"/>
                </a:solidFill>
                <a:latin typeface="Open Sans"/>
                <a:ea typeface="Open Sans"/>
                <a:cs typeface="Open Sans"/>
                <a:sym typeface="Open Sans"/>
              </a:defRPr>
            </a:lvl4pPr>
            <a:lvl5pPr lvl="4" rtl="0">
              <a:spcBef>
                <a:spcPts val="0"/>
              </a:spcBef>
              <a:spcAft>
                <a:spcPts val="0"/>
              </a:spcAft>
              <a:buNone/>
              <a:defRPr>
                <a:solidFill>
                  <a:schemeClr val="lt1"/>
                </a:solidFill>
                <a:latin typeface="Open Sans"/>
                <a:ea typeface="Open Sans"/>
                <a:cs typeface="Open Sans"/>
                <a:sym typeface="Open Sans"/>
              </a:defRPr>
            </a:lvl5pPr>
            <a:lvl6pPr lvl="5" rtl="0">
              <a:spcBef>
                <a:spcPts val="0"/>
              </a:spcBef>
              <a:spcAft>
                <a:spcPts val="0"/>
              </a:spcAft>
              <a:buNone/>
              <a:defRPr>
                <a:solidFill>
                  <a:schemeClr val="lt1"/>
                </a:solidFill>
                <a:latin typeface="Open Sans"/>
                <a:ea typeface="Open Sans"/>
                <a:cs typeface="Open Sans"/>
                <a:sym typeface="Open Sans"/>
              </a:defRPr>
            </a:lvl6pPr>
            <a:lvl7pPr lvl="6" rtl="0">
              <a:spcBef>
                <a:spcPts val="0"/>
              </a:spcBef>
              <a:spcAft>
                <a:spcPts val="0"/>
              </a:spcAft>
              <a:buNone/>
              <a:defRPr>
                <a:solidFill>
                  <a:schemeClr val="lt1"/>
                </a:solidFill>
                <a:latin typeface="Open Sans"/>
                <a:ea typeface="Open Sans"/>
                <a:cs typeface="Open Sans"/>
                <a:sym typeface="Open Sans"/>
              </a:defRPr>
            </a:lvl7pPr>
            <a:lvl8pPr lvl="7" rtl="0">
              <a:spcBef>
                <a:spcPts val="0"/>
              </a:spcBef>
              <a:spcAft>
                <a:spcPts val="0"/>
              </a:spcAft>
              <a:buNone/>
              <a:defRPr>
                <a:solidFill>
                  <a:schemeClr val="lt1"/>
                </a:solidFill>
                <a:latin typeface="Open Sans"/>
                <a:ea typeface="Open Sans"/>
                <a:cs typeface="Open Sans"/>
                <a:sym typeface="Open Sans"/>
              </a:defRPr>
            </a:lvl8pPr>
            <a:lvl9pPr lvl="8" rtl="0">
              <a:spcBef>
                <a:spcPts val="0"/>
              </a:spcBef>
              <a:spcAft>
                <a:spcPts val="0"/>
              </a:spcAft>
              <a:buNone/>
              <a:defRPr>
                <a:solidFill>
                  <a:schemeClr val="lt1"/>
                </a:solidFill>
                <a:latin typeface="Open Sans"/>
                <a:ea typeface="Open Sans"/>
                <a:cs typeface="Open Sans"/>
                <a:sym typeface="Open Sans"/>
              </a:defRPr>
            </a:lvl9pPr>
          </a:lstStyle>
          <a:p>
            <a:endParaRPr/>
          </a:p>
        </p:txBody>
      </p:sp>
      <p:sp>
        <p:nvSpPr>
          <p:cNvPr id="112" name="Google Shape;112;p24"/>
          <p:cNvSpPr txBox="1">
            <a:spLocks noGrp="1"/>
          </p:cNvSpPr>
          <p:nvPr>
            <p:ph type="subTitle" idx="1"/>
          </p:nvPr>
        </p:nvSpPr>
        <p:spPr>
          <a:xfrm>
            <a:off x="4936750" y="4603002"/>
            <a:ext cx="3492900" cy="324000"/>
          </a:xfrm>
          <a:prstGeom prst="rect">
            <a:avLst/>
          </a:prstGeom>
        </p:spPr>
        <p:txBody>
          <a:bodyPr spcFirstLastPara="1" wrap="square" lIns="0" tIns="91425" rIns="91425" bIns="91425"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chemeClr val="lt1"/>
                </a:solidFill>
              </a:defRPr>
            </a:lvl2pPr>
            <a:lvl3pPr lvl="2" rtl="0">
              <a:spcBef>
                <a:spcPts val="0"/>
              </a:spcBef>
              <a:spcAft>
                <a:spcPts val="0"/>
              </a:spcAft>
              <a:buNone/>
              <a:defRPr sz="700">
                <a:solidFill>
                  <a:schemeClr val="lt1"/>
                </a:solidFill>
              </a:defRPr>
            </a:lvl3pPr>
            <a:lvl4pPr lvl="3" rtl="0">
              <a:spcBef>
                <a:spcPts val="0"/>
              </a:spcBef>
              <a:spcAft>
                <a:spcPts val="0"/>
              </a:spcAft>
              <a:buNone/>
              <a:defRPr sz="700">
                <a:solidFill>
                  <a:schemeClr val="lt1"/>
                </a:solidFill>
              </a:defRPr>
            </a:lvl4pPr>
            <a:lvl5pPr lvl="4" rtl="0">
              <a:spcBef>
                <a:spcPts val="0"/>
              </a:spcBef>
              <a:spcAft>
                <a:spcPts val="0"/>
              </a:spcAft>
              <a:buNone/>
              <a:defRPr sz="700">
                <a:solidFill>
                  <a:schemeClr val="lt1"/>
                </a:solidFill>
              </a:defRPr>
            </a:lvl5pPr>
            <a:lvl6pPr lvl="5" rtl="0">
              <a:spcBef>
                <a:spcPts val="0"/>
              </a:spcBef>
              <a:spcAft>
                <a:spcPts val="0"/>
              </a:spcAft>
              <a:buNone/>
              <a:defRPr sz="700">
                <a:solidFill>
                  <a:schemeClr val="lt1"/>
                </a:solidFill>
              </a:defRPr>
            </a:lvl6pPr>
            <a:lvl7pPr lvl="6" rtl="0">
              <a:spcBef>
                <a:spcPts val="0"/>
              </a:spcBef>
              <a:spcAft>
                <a:spcPts val="0"/>
              </a:spcAft>
              <a:buNone/>
              <a:defRPr sz="700">
                <a:solidFill>
                  <a:schemeClr val="lt1"/>
                </a:solidFill>
              </a:defRPr>
            </a:lvl7pPr>
            <a:lvl8pPr lvl="7" rtl="0">
              <a:spcBef>
                <a:spcPts val="0"/>
              </a:spcBef>
              <a:spcAft>
                <a:spcPts val="0"/>
              </a:spcAft>
              <a:buNone/>
              <a:defRPr sz="700">
                <a:solidFill>
                  <a:schemeClr val="lt1"/>
                </a:solidFill>
              </a:defRPr>
            </a:lvl8pPr>
            <a:lvl9pPr lvl="8" rtl="0">
              <a:spcBef>
                <a:spcPts val="0"/>
              </a:spcBef>
              <a:spcAft>
                <a:spcPts val="0"/>
              </a:spcAft>
              <a:buNone/>
              <a:defRPr sz="700">
                <a:solidFill>
                  <a:schemeClr val="lt1"/>
                </a:solidFill>
              </a:defRPr>
            </a:lvl9pPr>
          </a:lstStyle>
          <a:p>
            <a:endParaRPr/>
          </a:p>
        </p:txBody>
      </p:sp>
      <p:sp>
        <p:nvSpPr>
          <p:cNvPr id="113" name="Google Shape;113;p24"/>
          <p:cNvSpPr txBox="1"/>
          <p:nvPr/>
        </p:nvSpPr>
        <p:spPr>
          <a:xfrm>
            <a:off x="720000" y="-680300"/>
            <a:ext cx="3492900" cy="624300"/>
          </a:xfrm>
          <a:prstGeom prst="rect">
            <a:avLst/>
          </a:prstGeom>
          <a:noFill/>
          <a:ln>
            <a:noFill/>
          </a:ln>
        </p:spPr>
        <p:txBody>
          <a:bodyPr spcFirstLastPara="1" wrap="square" lIns="91425" tIns="91425" rIns="91425" bIns="91425" anchor="t" anchorCtr="0">
            <a:noAutofit/>
          </a:bodyPr>
          <a:lstStyle/>
          <a:p>
            <a:r>
              <a:rPr lang="no">
                <a:solidFill>
                  <a:srgbClr val="FF0000"/>
                </a:solidFill>
                <a:latin typeface="Open Sans"/>
                <a:ea typeface="Open Sans"/>
                <a:cs typeface="Open Sans"/>
                <a:sym typeface="Open Sans"/>
              </a:rPr>
              <a:t>Bilde her, dekk venstre halvdel fra pilen og ut til kanten</a:t>
            </a:r>
            <a:endParaRPr>
              <a:solidFill>
                <a:srgbClr val="FF0000"/>
              </a:solidFill>
              <a:latin typeface="Open Sans"/>
              <a:ea typeface="Open Sans"/>
              <a:cs typeface="Open Sans"/>
              <a:sym typeface="Open Sans"/>
            </a:endParaRPr>
          </a:p>
        </p:txBody>
      </p:sp>
      <p:sp>
        <p:nvSpPr>
          <p:cNvPr id="114" name="Google Shape;114;p24"/>
          <p:cNvSpPr/>
          <p:nvPr/>
        </p:nvSpPr>
        <p:spPr>
          <a:xfrm>
            <a:off x="4386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15" name="Google Shape;115;p24"/>
          <p:cNvSpPr/>
          <p:nvPr/>
        </p:nvSpPr>
        <p:spPr>
          <a:xfrm>
            <a:off x="-1871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pic>
        <p:nvPicPr>
          <p:cNvPr id="116" name="Google Shape;116;p24"/>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17" name="Google Shape;117;p24"/>
          <p:cNvSpPr txBox="1">
            <a:spLocks noGrp="1"/>
          </p:cNvSpPr>
          <p:nvPr>
            <p:ph type="body" idx="2"/>
          </p:nvPr>
        </p:nvSpPr>
        <p:spPr>
          <a:xfrm>
            <a:off x="4950000" y="1512175"/>
            <a:ext cx="3474900" cy="3090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SzPts val="1600"/>
              <a:buFont typeface="Open Sans Light"/>
              <a:buChar char="○"/>
              <a:defRPr sz="1600" i="0" u="none" strike="noStrike" cap="none">
                <a:solidFill>
                  <a:srgbClr val="000000"/>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sz="1400" i="0" u="none" strike="noStrike" cap="none">
                <a:solidFill>
                  <a:srgbClr val="000000"/>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SzPts val="1200"/>
              <a:buFont typeface="Open Sans Light"/>
              <a:buChar char="○"/>
              <a:defRPr sz="1200" i="0" u="none" strike="noStrike" cap="none">
                <a:solidFill>
                  <a:srgbClr val="000000"/>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SzPts val="1100"/>
              <a:buFont typeface="Open Sans Light"/>
              <a:buChar char="○"/>
              <a:defRPr sz="1100" i="0" u="none" strike="noStrike" cap="none">
                <a:solidFill>
                  <a:srgbClr val="000000"/>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9pPr>
          </a:lstStyle>
          <a:p>
            <a:endParaRPr/>
          </a:p>
        </p:txBody>
      </p:sp>
      <p:sp>
        <p:nvSpPr>
          <p:cNvPr id="118" name="Google Shape;118;p24"/>
          <p:cNvSpPr txBox="1">
            <a:spLocks noGrp="1"/>
          </p:cNvSpPr>
          <p:nvPr>
            <p:ph type="sldNum" idx="12"/>
          </p:nvPr>
        </p:nvSpPr>
        <p:spPr>
          <a:xfrm>
            <a:off x="8784000" y="4856263"/>
            <a:ext cx="360000" cy="286800"/>
          </a:xfrm>
          <a:prstGeom prst="rect">
            <a:avLst/>
          </a:prstGeom>
          <a:noFill/>
          <a:ln>
            <a:noFill/>
          </a:ln>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no">
                <a:solidFill>
                  <a:srgbClr val="00AEEF"/>
                </a:solidFill>
              </a:rPr>
              <a:pPr/>
              <a:t>‹#›</a:t>
            </a:fld>
            <a:endParaRPr>
              <a:solidFill>
                <a:srgbClr val="00AEEF"/>
              </a:solidFill>
            </a:endParaRPr>
          </a:p>
        </p:txBody>
      </p:sp>
    </p:spTree>
    <p:extLst>
      <p:ext uri="{BB962C8B-B14F-4D97-AF65-F5344CB8AC3E}">
        <p14:creationId xmlns:p14="http://schemas.microsoft.com/office/powerpoint/2010/main" val="3429544771"/>
      </p:ext>
    </p:extLst>
  </p:cSld>
  <p:clrMapOvr>
    <a:masterClrMapping/>
  </p:clrMapOvr>
  <p:extLst>
    <p:ext uri="{DCECCB84-F9BA-43D5-87BE-67443E8EF086}">
      <p15:sldGuideLst xmlns:p15="http://schemas.microsoft.com/office/powerpoint/2012/main">
        <p15:guide id="1" pos="3118">
          <p15:clr>
            <a:srgbClr val="FA7B17"/>
          </p15:clr>
        </p15:guide>
        <p15:guide id="2" pos="2880">
          <p15:clr>
            <a:srgbClr val="FA7B17"/>
          </p15:clr>
        </p15:guide>
        <p15:guide id="3" orient="horz" pos="953">
          <p15:clr>
            <a:srgbClr val="FA7B17"/>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B - Tekst venstre - stort bilde høyre">
  <p:cSld name="B - Tekst venstre - stort bilde høyre">
    <p:bg>
      <p:bgPr>
        <a:solidFill>
          <a:srgbClr val="FFFFFF"/>
        </a:solidFill>
        <a:effectLst/>
      </p:bgPr>
    </p:bg>
    <p:spTree>
      <p:nvGrpSpPr>
        <p:cNvPr id="1" name="Shape 87"/>
        <p:cNvGrpSpPr/>
        <p:nvPr/>
      </p:nvGrpSpPr>
      <p:grpSpPr>
        <a:xfrm>
          <a:off x="0" y="0"/>
          <a:ext cx="0" cy="0"/>
          <a:chOff x="0" y="0"/>
          <a:chExt cx="0" cy="0"/>
        </a:xfrm>
      </p:grpSpPr>
      <p:sp>
        <p:nvSpPr>
          <p:cNvPr id="88" name="Google Shape;88;p12"/>
          <p:cNvSpPr txBox="1">
            <a:spLocks noGrp="1"/>
          </p:cNvSpPr>
          <p:nvPr>
            <p:ph type="body" idx="1"/>
          </p:nvPr>
        </p:nvSpPr>
        <p:spPr>
          <a:xfrm>
            <a:off x="717150" y="1933025"/>
            <a:ext cx="1983600" cy="26700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latin typeface="Open Sans Light"/>
                <a:ea typeface="Open Sans Light"/>
                <a:cs typeface="Open Sans Light"/>
                <a:sym typeface="Open Sans Light"/>
              </a:defRPr>
            </a:lvl9pPr>
          </a:lstStyle>
          <a:p>
            <a:endParaRPr/>
          </a:p>
        </p:txBody>
      </p:sp>
      <p:sp>
        <p:nvSpPr>
          <p:cNvPr id="89" name="Google Shape;89;p12"/>
          <p:cNvSpPr txBox="1">
            <a:spLocks noGrp="1"/>
          </p:cNvSpPr>
          <p:nvPr>
            <p:ph type="title"/>
          </p:nvPr>
        </p:nvSpPr>
        <p:spPr>
          <a:xfrm>
            <a:off x="719150" y="539825"/>
            <a:ext cx="1983600" cy="1393200"/>
          </a:xfrm>
          <a:prstGeom prst="rect">
            <a:avLst/>
          </a:prstGeom>
        </p:spPr>
        <p:txBody>
          <a:bodyPr spcFirstLastPara="1" wrap="square" lIns="0" tIns="0" rIns="0" bIns="0" anchor="t" anchorCtr="0">
            <a:noAutofit/>
          </a:bodyPr>
          <a:lstStyle>
            <a:lvl1pPr lvl="0" rtl="0">
              <a:spcBef>
                <a:spcPts val="0"/>
              </a:spcBef>
              <a:spcAft>
                <a:spcPts val="0"/>
              </a:spcAft>
              <a:buNone/>
              <a:defRPr sz="2800"/>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90" name="Google Shape;90;p12"/>
          <p:cNvSpPr txBox="1">
            <a:spLocks noGrp="1"/>
          </p:cNvSpPr>
          <p:nvPr>
            <p:ph type="subTitle" idx="2"/>
          </p:nvPr>
        </p:nvSpPr>
        <p:spPr>
          <a:xfrm>
            <a:off x="723900" y="4603002"/>
            <a:ext cx="19701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solidFill>
                  <a:schemeClr val="lt1"/>
                </a:solidFill>
                <a:latin typeface="Open Sans"/>
                <a:ea typeface="Open Sans"/>
                <a:cs typeface="Open Sans"/>
                <a:sym typeface="Open Sans"/>
              </a:defRPr>
            </a:lvl2pPr>
            <a:lvl3pPr lvl="2" rtl="0">
              <a:spcBef>
                <a:spcPts val="0"/>
              </a:spcBef>
              <a:spcAft>
                <a:spcPts val="0"/>
              </a:spcAft>
              <a:buNone/>
              <a:defRPr sz="700">
                <a:solidFill>
                  <a:schemeClr val="lt1"/>
                </a:solidFill>
                <a:latin typeface="Open Sans"/>
                <a:ea typeface="Open Sans"/>
                <a:cs typeface="Open Sans"/>
                <a:sym typeface="Open Sans"/>
              </a:defRPr>
            </a:lvl3pPr>
            <a:lvl4pPr lvl="3" rtl="0">
              <a:spcBef>
                <a:spcPts val="0"/>
              </a:spcBef>
              <a:spcAft>
                <a:spcPts val="0"/>
              </a:spcAft>
              <a:buNone/>
              <a:defRPr sz="700">
                <a:solidFill>
                  <a:schemeClr val="lt1"/>
                </a:solidFill>
                <a:latin typeface="Open Sans"/>
                <a:ea typeface="Open Sans"/>
                <a:cs typeface="Open Sans"/>
                <a:sym typeface="Open Sans"/>
              </a:defRPr>
            </a:lvl4pPr>
            <a:lvl5pPr lvl="4" rtl="0">
              <a:spcBef>
                <a:spcPts val="0"/>
              </a:spcBef>
              <a:spcAft>
                <a:spcPts val="0"/>
              </a:spcAft>
              <a:buNone/>
              <a:defRPr sz="700">
                <a:solidFill>
                  <a:schemeClr val="lt1"/>
                </a:solidFill>
                <a:latin typeface="Open Sans"/>
                <a:ea typeface="Open Sans"/>
                <a:cs typeface="Open Sans"/>
                <a:sym typeface="Open Sans"/>
              </a:defRPr>
            </a:lvl5pPr>
            <a:lvl6pPr lvl="5" rtl="0">
              <a:spcBef>
                <a:spcPts val="0"/>
              </a:spcBef>
              <a:spcAft>
                <a:spcPts val="0"/>
              </a:spcAft>
              <a:buNone/>
              <a:defRPr sz="700">
                <a:solidFill>
                  <a:schemeClr val="lt1"/>
                </a:solidFill>
                <a:latin typeface="Open Sans"/>
                <a:ea typeface="Open Sans"/>
                <a:cs typeface="Open Sans"/>
                <a:sym typeface="Open Sans"/>
              </a:defRPr>
            </a:lvl6pPr>
            <a:lvl7pPr lvl="6" rtl="0">
              <a:spcBef>
                <a:spcPts val="0"/>
              </a:spcBef>
              <a:spcAft>
                <a:spcPts val="0"/>
              </a:spcAft>
              <a:buNone/>
              <a:defRPr sz="700">
                <a:solidFill>
                  <a:schemeClr val="lt1"/>
                </a:solidFill>
                <a:latin typeface="Open Sans"/>
                <a:ea typeface="Open Sans"/>
                <a:cs typeface="Open Sans"/>
                <a:sym typeface="Open Sans"/>
              </a:defRPr>
            </a:lvl7pPr>
            <a:lvl8pPr lvl="7" rtl="0">
              <a:spcBef>
                <a:spcPts val="0"/>
              </a:spcBef>
              <a:spcAft>
                <a:spcPts val="0"/>
              </a:spcAft>
              <a:buNone/>
              <a:defRPr sz="700">
                <a:solidFill>
                  <a:schemeClr val="lt1"/>
                </a:solidFill>
                <a:latin typeface="Open Sans"/>
                <a:ea typeface="Open Sans"/>
                <a:cs typeface="Open Sans"/>
                <a:sym typeface="Open Sans"/>
              </a:defRPr>
            </a:lvl8pPr>
            <a:lvl9pPr lvl="8" rtl="0">
              <a:spcBef>
                <a:spcPts val="0"/>
              </a:spcBef>
              <a:spcAft>
                <a:spcPts val="0"/>
              </a:spcAft>
              <a:buNone/>
              <a:defRPr sz="700">
                <a:solidFill>
                  <a:schemeClr val="lt1"/>
                </a:solidFill>
                <a:latin typeface="Open Sans"/>
                <a:ea typeface="Open Sans"/>
                <a:cs typeface="Open Sans"/>
                <a:sym typeface="Open Sans"/>
              </a:defRPr>
            </a:lvl9pPr>
          </a:lstStyle>
          <a:p>
            <a:endParaRPr/>
          </a:p>
        </p:txBody>
      </p:sp>
      <p:sp>
        <p:nvSpPr>
          <p:cNvPr id="91" name="Google Shape;91;p12"/>
          <p:cNvSpPr txBox="1"/>
          <p:nvPr/>
        </p:nvSpPr>
        <p:spPr>
          <a:xfrm>
            <a:off x="3335075" y="-464275"/>
            <a:ext cx="5808900" cy="40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x-none">
                <a:solidFill>
                  <a:srgbClr val="FF0000"/>
                </a:solidFill>
                <a:latin typeface="Open Sans"/>
                <a:ea typeface="Open Sans"/>
                <a:cs typeface="Open Sans"/>
                <a:sym typeface="Open Sans"/>
              </a:rPr>
              <a:t>Bilde her, dekk hele høyre del fra pilen og ut til kanten</a:t>
            </a:r>
            <a:endParaRPr>
              <a:solidFill>
                <a:srgbClr val="FF0000"/>
              </a:solidFill>
              <a:latin typeface="Open Sans"/>
              <a:ea typeface="Open Sans"/>
              <a:cs typeface="Open Sans"/>
              <a:sym typeface="Open Sans"/>
            </a:endParaRPr>
          </a:p>
        </p:txBody>
      </p:sp>
      <p:sp>
        <p:nvSpPr>
          <p:cNvPr id="92" name="Google Shape;92;p12"/>
          <p:cNvSpPr/>
          <p:nvPr/>
        </p:nvSpPr>
        <p:spPr>
          <a:xfrm>
            <a:off x="2874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2"/>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94" name="Google Shape;94;p1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Tree>
    <p:extLst>
      <p:ext uri="{BB962C8B-B14F-4D97-AF65-F5344CB8AC3E}">
        <p14:creationId xmlns:p14="http://schemas.microsoft.com/office/powerpoint/2010/main" val="643195884"/>
      </p:ext>
    </p:extLst>
  </p:cSld>
  <p:clrMapOvr>
    <a:masterClrMapping/>
  </p:clrMapOvr>
  <p:extLst>
    <p:ext uri="{DCECCB84-F9BA-43D5-87BE-67443E8EF086}">
      <p15:sldGuideLst xmlns:p15="http://schemas.microsoft.com/office/powerpoint/2012/main">
        <p15:guide id="1" pos="1928">
          <p15:clr>
            <a:srgbClr val="FA7B17"/>
          </p15:clr>
        </p15:guide>
        <p15:guide id="2" pos="1701">
          <p15:clr>
            <a:srgbClr val="FA7B17"/>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A - Agenda med bilde venstre">
  <p:cSld name="A - Agenda med bilde venstre">
    <p:bg>
      <p:bgPr>
        <a:solidFill>
          <a:srgbClr val="FFFFFF"/>
        </a:solidFill>
        <a:effectLst/>
      </p:bgPr>
    </p:bg>
    <p:spTree>
      <p:nvGrpSpPr>
        <p:cNvPr id="1" name="Shape 14"/>
        <p:cNvGrpSpPr/>
        <p:nvPr/>
      </p:nvGrpSpPr>
      <p:grpSpPr>
        <a:xfrm>
          <a:off x="0" y="0"/>
          <a:ext cx="0" cy="0"/>
          <a:chOff x="0" y="0"/>
          <a:chExt cx="0" cy="0"/>
        </a:xfrm>
      </p:grpSpPr>
      <p:sp>
        <p:nvSpPr>
          <p:cNvPr id="15" name="Google Shape;15;p2"/>
          <p:cNvSpPr txBox="1">
            <a:spLocks noGrp="1"/>
          </p:cNvSpPr>
          <p:nvPr>
            <p:ph type="title"/>
          </p:nvPr>
        </p:nvSpPr>
        <p:spPr>
          <a:xfrm>
            <a:off x="4931950" y="539825"/>
            <a:ext cx="3492900" cy="788700"/>
          </a:xfrm>
          <a:prstGeom prst="rect">
            <a:avLst/>
          </a:prstGeom>
        </p:spPr>
        <p:txBody>
          <a:bodyPr spcFirstLastPara="1" wrap="square" lIns="0" tIns="0" rIns="0" bIns="0" anchor="b" anchorCtr="0">
            <a:noAutofit/>
          </a:bodyPr>
          <a:lstStyle>
            <a:lvl1pPr lvl="0">
              <a:spcBef>
                <a:spcPts val="0"/>
              </a:spcBef>
              <a:spcAft>
                <a:spcPts val="0"/>
              </a:spcAft>
              <a:buNone/>
              <a:defRPr sz="4800">
                <a:solidFill>
                  <a:srgbClr val="000000"/>
                </a:solidFill>
              </a:defRPr>
            </a:lvl1pPr>
            <a:lvl2pPr lvl="1">
              <a:spcBef>
                <a:spcPts val="0"/>
              </a:spcBef>
              <a:spcAft>
                <a:spcPts val="0"/>
              </a:spcAft>
              <a:buNone/>
              <a:defRPr>
                <a:solidFill>
                  <a:schemeClr val="lt1"/>
                </a:solidFill>
                <a:latin typeface="Open Sans"/>
                <a:ea typeface="Open Sans"/>
                <a:cs typeface="Open Sans"/>
                <a:sym typeface="Open Sans"/>
              </a:defRPr>
            </a:lvl2pPr>
            <a:lvl3pPr lvl="2">
              <a:spcBef>
                <a:spcPts val="0"/>
              </a:spcBef>
              <a:spcAft>
                <a:spcPts val="0"/>
              </a:spcAft>
              <a:buNone/>
              <a:defRPr>
                <a:solidFill>
                  <a:schemeClr val="lt1"/>
                </a:solidFill>
                <a:latin typeface="Open Sans"/>
                <a:ea typeface="Open Sans"/>
                <a:cs typeface="Open Sans"/>
                <a:sym typeface="Open Sans"/>
              </a:defRPr>
            </a:lvl3pPr>
            <a:lvl4pPr lvl="3">
              <a:spcBef>
                <a:spcPts val="0"/>
              </a:spcBef>
              <a:spcAft>
                <a:spcPts val="0"/>
              </a:spcAft>
              <a:buNone/>
              <a:defRPr>
                <a:solidFill>
                  <a:schemeClr val="lt1"/>
                </a:solidFill>
                <a:latin typeface="Open Sans"/>
                <a:ea typeface="Open Sans"/>
                <a:cs typeface="Open Sans"/>
                <a:sym typeface="Open Sans"/>
              </a:defRPr>
            </a:lvl4pPr>
            <a:lvl5pPr lvl="4">
              <a:spcBef>
                <a:spcPts val="0"/>
              </a:spcBef>
              <a:spcAft>
                <a:spcPts val="0"/>
              </a:spcAft>
              <a:buNone/>
              <a:defRPr>
                <a:solidFill>
                  <a:schemeClr val="lt1"/>
                </a:solidFill>
                <a:latin typeface="Open Sans"/>
                <a:ea typeface="Open Sans"/>
                <a:cs typeface="Open Sans"/>
                <a:sym typeface="Open Sans"/>
              </a:defRPr>
            </a:lvl5pPr>
            <a:lvl6pPr lvl="5">
              <a:spcBef>
                <a:spcPts val="0"/>
              </a:spcBef>
              <a:spcAft>
                <a:spcPts val="0"/>
              </a:spcAft>
              <a:buNone/>
              <a:defRPr>
                <a:solidFill>
                  <a:schemeClr val="lt1"/>
                </a:solidFill>
                <a:latin typeface="Open Sans"/>
                <a:ea typeface="Open Sans"/>
                <a:cs typeface="Open Sans"/>
                <a:sym typeface="Open Sans"/>
              </a:defRPr>
            </a:lvl6pPr>
            <a:lvl7pPr lvl="6">
              <a:spcBef>
                <a:spcPts val="0"/>
              </a:spcBef>
              <a:spcAft>
                <a:spcPts val="0"/>
              </a:spcAft>
              <a:buNone/>
              <a:defRPr>
                <a:solidFill>
                  <a:schemeClr val="lt1"/>
                </a:solidFill>
                <a:latin typeface="Open Sans"/>
                <a:ea typeface="Open Sans"/>
                <a:cs typeface="Open Sans"/>
                <a:sym typeface="Open Sans"/>
              </a:defRPr>
            </a:lvl7pPr>
            <a:lvl8pPr lvl="7">
              <a:spcBef>
                <a:spcPts val="0"/>
              </a:spcBef>
              <a:spcAft>
                <a:spcPts val="0"/>
              </a:spcAft>
              <a:buNone/>
              <a:defRPr>
                <a:solidFill>
                  <a:schemeClr val="lt1"/>
                </a:solidFill>
                <a:latin typeface="Open Sans"/>
                <a:ea typeface="Open Sans"/>
                <a:cs typeface="Open Sans"/>
                <a:sym typeface="Open Sans"/>
              </a:defRPr>
            </a:lvl8pPr>
            <a:lvl9pPr lvl="8">
              <a:spcBef>
                <a:spcPts val="0"/>
              </a:spcBef>
              <a:spcAft>
                <a:spcPts val="0"/>
              </a:spcAft>
              <a:buNone/>
              <a:defRPr>
                <a:solidFill>
                  <a:schemeClr val="lt1"/>
                </a:solidFill>
                <a:latin typeface="Open Sans"/>
                <a:ea typeface="Open Sans"/>
                <a:cs typeface="Open Sans"/>
                <a:sym typeface="Open Sans"/>
              </a:defRPr>
            </a:lvl9pPr>
          </a:lstStyle>
          <a:p>
            <a:endParaRPr/>
          </a:p>
        </p:txBody>
      </p:sp>
      <p:sp>
        <p:nvSpPr>
          <p:cNvPr id="16" name="Google Shape;16;p2"/>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chemeClr val="lt1"/>
                </a:solidFill>
              </a:defRPr>
            </a:lvl2pPr>
            <a:lvl3pPr lvl="2" rtl="0">
              <a:spcBef>
                <a:spcPts val="0"/>
              </a:spcBef>
              <a:spcAft>
                <a:spcPts val="0"/>
              </a:spcAft>
              <a:buNone/>
              <a:defRPr sz="700">
                <a:solidFill>
                  <a:schemeClr val="lt1"/>
                </a:solidFill>
              </a:defRPr>
            </a:lvl3pPr>
            <a:lvl4pPr lvl="3" rtl="0">
              <a:spcBef>
                <a:spcPts val="0"/>
              </a:spcBef>
              <a:spcAft>
                <a:spcPts val="0"/>
              </a:spcAft>
              <a:buNone/>
              <a:defRPr sz="700">
                <a:solidFill>
                  <a:schemeClr val="lt1"/>
                </a:solidFill>
              </a:defRPr>
            </a:lvl4pPr>
            <a:lvl5pPr lvl="4" rtl="0">
              <a:spcBef>
                <a:spcPts val="0"/>
              </a:spcBef>
              <a:spcAft>
                <a:spcPts val="0"/>
              </a:spcAft>
              <a:buNone/>
              <a:defRPr sz="700">
                <a:solidFill>
                  <a:schemeClr val="lt1"/>
                </a:solidFill>
              </a:defRPr>
            </a:lvl5pPr>
            <a:lvl6pPr lvl="5" rtl="0">
              <a:spcBef>
                <a:spcPts val="0"/>
              </a:spcBef>
              <a:spcAft>
                <a:spcPts val="0"/>
              </a:spcAft>
              <a:buNone/>
              <a:defRPr sz="700">
                <a:solidFill>
                  <a:schemeClr val="lt1"/>
                </a:solidFill>
              </a:defRPr>
            </a:lvl6pPr>
            <a:lvl7pPr lvl="6" rtl="0">
              <a:spcBef>
                <a:spcPts val="0"/>
              </a:spcBef>
              <a:spcAft>
                <a:spcPts val="0"/>
              </a:spcAft>
              <a:buNone/>
              <a:defRPr sz="700">
                <a:solidFill>
                  <a:schemeClr val="lt1"/>
                </a:solidFill>
              </a:defRPr>
            </a:lvl7pPr>
            <a:lvl8pPr lvl="7" rtl="0">
              <a:spcBef>
                <a:spcPts val="0"/>
              </a:spcBef>
              <a:spcAft>
                <a:spcPts val="0"/>
              </a:spcAft>
              <a:buNone/>
              <a:defRPr sz="700">
                <a:solidFill>
                  <a:schemeClr val="lt1"/>
                </a:solidFill>
              </a:defRPr>
            </a:lvl8pPr>
            <a:lvl9pPr lvl="8" rtl="0">
              <a:spcBef>
                <a:spcPts val="0"/>
              </a:spcBef>
              <a:spcAft>
                <a:spcPts val="0"/>
              </a:spcAft>
              <a:buNone/>
              <a:defRPr sz="700">
                <a:solidFill>
                  <a:schemeClr val="lt1"/>
                </a:solidFill>
              </a:defRPr>
            </a:lvl9pPr>
          </a:lstStyle>
          <a:p>
            <a:endParaRPr/>
          </a:p>
        </p:txBody>
      </p:sp>
      <p:sp>
        <p:nvSpPr>
          <p:cNvPr id="17" name="Google Shape;17;p2"/>
          <p:cNvSpPr txBox="1"/>
          <p:nvPr/>
        </p:nvSpPr>
        <p:spPr>
          <a:xfrm>
            <a:off x="720000" y="-680300"/>
            <a:ext cx="3492900" cy="624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venstre halvdel fra pilen og ut til kanten</a:t>
            </a:r>
            <a:endParaRPr>
              <a:solidFill>
                <a:srgbClr val="FF0000"/>
              </a:solidFill>
              <a:latin typeface="Open Sans"/>
              <a:ea typeface="Open Sans"/>
              <a:cs typeface="Open Sans"/>
              <a:sym typeface="Open Sans"/>
            </a:endParaRPr>
          </a:p>
        </p:txBody>
      </p:sp>
      <p:sp>
        <p:nvSpPr>
          <p:cNvPr id="18" name="Google Shape;18;p2"/>
          <p:cNvSpPr/>
          <p:nvPr/>
        </p:nvSpPr>
        <p:spPr>
          <a:xfrm>
            <a:off x="4386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9" name="Google Shape;19;p2"/>
          <p:cNvSpPr/>
          <p:nvPr/>
        </p:nvSpPr>
        <p:spPr>
          <a:xfrm>
            <a:off x="-1871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pic>
        <p:nvPicPr>
          <p:cNvPr id="20" name="Google Shape;20;p2"/>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21" name="Google Shape;21;p2"/>
          <p:cNvSpPr txBox="1">
            <a:spLocks noGrp="1"/>
          </p:cNvSpPr>
          <p:nvPr>
            <p:ph type="body" idx="2"/>
          </p:nvPr>
        </p:nvSpPr>
        <p:spPr>
          <a:xfrm>
            <a:off x="4950000" y="1512175"/>
            <a:ext cx="3474900" cy="3090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SzPts val="1600"/>
              <a:buFont typeface="Open Sans Light"/>
              <a:buChar char="○"/>
              <a:defRPr sz="1600" i="0" u="none" strike="noStrike" cap="none">
                <a:solidFill>
                  <a:srgbClr val="000000"/>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sz="1400" i="0" u="none" strike="noStrike" cap="none">
                <a:solidFill>
                  <a:srgbClr val="000000"/>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SzPts val="1200"/>
              <a:buFont typeface="Open Sans Light"/>
              <a:buChar char="○"/>
              <a:defRPr sz="1200" i="0" u="none" strike="noStrike" cap="none">
                <a:solidFill>
                  <a:srgbClr val="000000"/>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SzPts val="1100"/>
              <a:buFont typeface="Open Sans Light"/>
              <a:buChar char="○"/>
              <a:defRPr sz="1100" i="0" u="none" strike="noStrike" cap="none">
                <a:solidFill>
                  <a:srgbClr val="000000"/>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9pPr>
          </a:lstStyle>
          <a:p>
            <a:endParaRPr/>
          </a:p>
        </p:txBody>
      </p:sp>
      <p:sp>
        <p:nvSpPr>
          <p:cNvPr id="22" name="Google Shape;22;p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53587388"/>
      </p:ext>
    </p:extLst>
  </p:cSld>
  <p:clrMapOvr>
    <a:masterClrMapping/>
  </p:clrMapOvr>
  <p:extLst>
    <p:ext uri="{DCECCB84-F9BA-43D5-87BE-67443E8EF086}">
      <p15:sldGuideLst xmlns:p15="http://schemas.microsoft.com/office/powerpoint/2012/main">
        <p15:guide id="1" pos="3118">
          <p15:clr>
            <a:srgbClr val="FA7B17"/>
          </p15:clr>
        </p15:guide>
        <p15:guide id="2" pos="2880">
          <p15:clr>
            <a:srgbClr val="FA7B17"/>
          </p15:clr>
        </p15:guide>
        <p15:guide id="3" orient="horz" pos="953">
          <p15:clr>
            <a:srgbClr val="FA7B17"/>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A - Overskrift og tekstboks - Hvit">
  <p:cSld name="A - Overskrift og tekstboks - Hvi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719150" y="539835"/>
            <a:ext cx="77046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25" name="Google Shape;25;p3"/>
          <p:cNvSpPr txBox="1">
            <a:spLocks noGrp="1"/>
          </p:cNvSpPr>
          <p:nvPr>
            <p:ph type="subTitle" idx="1"/>
          </p:nvPr>
        </p:nvSpPr>
        <p:spPr>
          <a:xfrm>
            <a:off x="723900" y="4603002"/>
            <a:ext cx="77046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26" name="Google Shape;26;p3"/>
          <p:cNvSpPr txBox="1">
            <a:spLocks noGrp="1"/>
          </p:cNvSpPr>
          <p:nvPr>
            <p:ph type="title" idx="2"/>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27" name="Google Shape;27;p3"/>
          <p:cNvSpPr txBox="1">
            <a:spLocks noGrp="1"/>
          </p:cNvSpPr>
          <p:nvPr>
            <p:ph type="body" idx="3"/>
          </p:nvPr>
        </p:nvSpPr>
        <p:spPr>
          <a:xfrm>
            <a:off x="719150" y="1259614"/>
            <a:ext cx="7704600" cy="3343500"/>
          </a:xfrm>
          <a:prstGeom prst="rect">
            <a:avLst/>
          </a:prstGeom>
          <a:noFill/>
          <a:ln>
            <a:noFill/>
          </a:ln>
        </p:spPr>
        <p:txBody>
          <a:bodyPr spcFirstLastPara="1" wrap="square" lIns="0" tIns="0" rIns="0" bIns="0" anchor="t" anchorCtr="0">
            <a:noAutofit/>
          </a:bodyPr>
          <a:lstStyle>
            <a:lvl1pPr marL="457200" marR="0" lvl="0" indent="-330200" algn="l" rtl="0">
              <a:lnSpc>
                <a:spcPct val="100000"/>
              </a:lnSpc>
              <a:spcBef>
                <a:spcPts val="60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28" name="Google Shape;28;p3"/>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145620029"/>
      </p:ext>
    </p:extLst>
  </p:cSld>
  <p:clrMapOvr>
    <a:masterClrMapping/>
  </p:clrMapOvr>
  <p:extLst>
    <p:ext uri="{DCECCB84-F9BA-43D5-87BE-67443E8EF086}">
      <p15:sldGuideLst xmlns:p15="http://schemas.microsoft.com/office/powerpoint/2012/main">
        <p15:guide id="1" orient="horz" pos="793">
          <p15:clr>
            <a:srgbClr val="FA7B17"/>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A - Blank - hvit">
  <p:cSld name="A - Blank - hvit">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3" name="Google Shape;43;p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88230796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A - Overskrift og to kolonner">
  <p:cSld name="A - Overskrift og to kolonner">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719150" y="539835"/>
            <a:ext cx="77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49" name="Google Shape;49;p8"/>
          <p:cNvSpPr txBox="1">
            <a:spLocks noGrp="1"/>
          </p:cNvSpPr>
          <p:nvPr>
            <p:ph type="subTitle" idx="1"/>
          </p:nvPr>
        </p:nvSpPr>
        <p:spPr>
          <a:xfrm>
            <a:off x="723900" y="4603000"/>
            <a:ext cx="77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50" name="Google Shape;50;p8"/>
          <p:cNvSpPr txBox="1">
            <a:spLocks noGrp="1"/>
          </p:cNvSpPr>
          <p:nvPr>
            <p:ph type="subTitle" idx="2"/>
          </p:nvPr>
        </p:nvSpPr>
        <p:spPr>
          <a:xfrm>
            <a:off x="4841975" y="1259625"/>
            <a:ext cx="3582900" cy="494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0"/>
              </a:spcBef>
              <a:spcAft>
                <a:spcPts val="0"/>
              </a:spcAft>
              <a:buNone/>
              <a:defRPr>
                <a:latin typeface="Open Sans SemiBold"/>
                <a:ea typeface="Open Sans SemiBold"/>
                <a:cs typeface="Open Sans SemiBold"/>
                <a:sym typeface="Open Sans SemiBold"/>
              </a:defRPr>
            </a:lvl3pPr>
            <a:lvl4pPr lvl="3" rtl="0">
              <a:lnSpc>
                <a:spcPct val="100000"/>
              </a:lnSpc>
              <a:spcBef>
                <a:spcPts val="0"/>
              </a:spcBef>
              <a:spcAft>
                <a:spcPts val="0"/>
              </a:spcAft>
              <a:buNone/>
              <a:defRPr>
                <a:latin typeface="Open Sans SemiBold"/>
                <a:ea typeface="Open Sans SemiBold"/>
                <a:cs typeface="Open Sans SemiBold"/>
                <a:sym typeface="Open Sans SemiBold"/>
              </a:defRPr>
            </a:lvl4pPr>
            <a:lvl5pPr lvl="4" rtl="0">
              <a:lnSpc>
                <a:spcPct val="100000"/>
              </a:lnSpc>
              <a:spcBef>
                <a:spcPts val="0"/>
              </a:spcBef>
              <a:spcAft>
                <a:spcPts val="0"/>
              </a:spcAft>
              <a:buNone/>
              <a:defRPr>
                <a:latin typeface="Open Sans SemiBold"/>
                <a:ea typeface="Open Sans SemiBold"/>
                <a:cs typeface="Open Sans SemiBold"/>
                <a:sym typeface="Open Sans SemiBold"/>
              </a:defRPr>
            </a:lvl5pPr>
            <a:lvl6pPr lvl="5" rtl="0">
              <a:lnSpc>
                <a:spcPct val="100000"/>
              </a:lnSpc>
              <a:spcBef>
                <a:spcPts val="0"/>
              </a:spcBef>
              <a:spcAft>
                <a:spcPts val="0"/>
              </a:spcAft>
              <a:buNone/>
              <a:defRPr>
                <a:latin typeface="Open Sans SemiBold"/>
                <a:ea typeface="Open Sans SemiBold"/>
                <a:cs typeface="Open Sans SemiBold"/>
                <a:sym typeface="Open Sans SemiBold"/>
              </a:defRPr>
            </a:lvl6pPr>
            <a:lvl7pPr lvl="6" rtl="0">
              <a:lnSpc>
                <a:spcPct val="100000"/>
              </a:lnSpc>
              <a:spcBef>
                <a:spcPts val="0"/>
              </a:spcBef>
              <a:spcAft>
                <a:spcPts val="0"/>
              </a:spcAft>
              <a:buNone/>
              <a:defRPr>
                <a:latin typeface="Open Sans SemiBold"/>
                <a:ea typeface="Open Sans SemiBold"/>
                <a:cs typeface="Open Sans SemiBold"/>
                <a:sym typeface="Open Sans SemiBold"/>
              </a:defRPr>
            </a:lvl7pPr>
            <a:lvl8pPr lvl="7" rtl="0">
              <a:lnSpc>
                <a:spcPct val="100000"/>
              </a:lnSpc>
              <a:spcBef>
                <a:spcPts val="0"/>
              </a:spcBef>
              <a:spcAft>
                <a:spcPts val="0"/>
              </a:spcAft>
              <a:buNone/>
              <a:defRPr>
                <a:latin typeface="Open Sans SemiBold"/>
                <a:ea typeface="Open Sans SemiBold"/>
                <a:cs typeface="Open Sans SemiBold"/>
                <a:sym typeface="Open Sans SemiBold"/>
              </a:defRPr>
            </a:lvl8pPr>
            <a:lvl9pPr lvl="8" rtl="0">
              <a:lnSpc>
                <a:spcPct val="100000"/>
              </a:lnSpc>
              <a:spcBef>
                <a:spcPts val="0"/>
              </a:spcBef>
              <a:spcAft>
                <a:spcPts val="0"/>
              </a:spcAft>
              <a:buNone/>
              <a:defRPr>
                <a:latin typeface="Open Sans SemiBold"/>
                <a:ea typeface="Open Sans SemiBold"/>
                <a:cs typeface="Open Sans SemiBold"/>
                <a:sym typeface="Open Sans SemiBold"/>
              </a:defRPr>
            </a:lvl9pPr>
          </a:lstStyle>
          <a:p>
            <a:endParaRPr/>
          </a:p>
        </p:txBody>
      </p:sp>
      <p:sp>
        <p:nvSpPr>
          <p:cNvPr id="51" name="Google Shape;51;p8"/>
          <p:cNvSpPr txBox="1">
            <a:spLocks noGrp="1"/>
          </p:cNvSpPr>
          <p:nvPr>
            <p:ph type="subTitle" idx="3"/>
          </p:nvPr>
        </p:nvSpPr>
        <p:spPr>
          <a:xfrm>
            <a:off x="719150" y="1259625"/>
            <a:ext cx="3582900" cy="494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0"/>
              </a:spcBef>
              <a:spcAft>
                <a:spcPts val="0"/>
              </a:spcAft>
              <a:buNone/>
              <a:defRPr>
                <a:latin typeface="Open Sans SemiBold"/>
                <a:ea typeface="Open Sans SemiBold"/>
                <a:cs typeface="Open Sans SemiBold"/>
                <a:sym typeface="Open Sans SemiBold"/>
              </a:defRPr>
            </a:lvl3pPr>
            <a:lvl4pPr lvl="3" rtl="0">
              <a:lnSpc>
                <a:spcPct val="100000"/>
              </a:lnSpc>
              <a:spcBef>
                <a:spcPts val="0"/>
              </a:spcBef>
              <a:spcAft>
                <a:spcPts val="0"/>
              </a:spcAft>
              <a:buNone/>
              <a:defRPr>
                <a:latin typeface="Open Sans SemiBold"/>
                <a:ea typeface="Open Sans SemiBold"/>
                <a:cs typeface="Open Sans SemiBold"/>
                <a:sym typeface="Open Sans SemiBold"/>
              </a:defRPr>
            </a:lvl4pPr>
            <a:lvl5pPr lvl="4" rtl="0">
              <a:lnSpc>
                <a:spcPct val="100000"/>
              </a:lnSpc>
              <a:spcBef>
                <a:spcPts val="0"/>
              </a:spcBef>
              <a:spcAft>
                <a:spcPts val="0"/>
              </a:spcAft>
              <a:buNone/>
              <a:defRPr>
                <a:latin typeface="Open Sans SemiBold"/>
                <a:ea typeface="Open Sans SemiBold"/>
                <a:cs typeface="Open Sans SemiBold"/>
                <a:sym typeface="Open Sans SemiBold"/>
              </a:defRPr>
            </a:lvl5pPr>
            <a:lvl6pPr lvl="5" rtl="0">
              <a:lnSpc>
                <a:spcPct val="100000"/>
              </a:lnSpc>
              <a:spcBef>
                <a:spcPts val="0"/>
              </a:spcBef>
              <a:spcAft>
                <a:spcPts val="0"/>
              </a:spcAft>
              <a:buNone/>
              <a:defRPr>
                <a:latin typeface="Open Sans SemiBold"/>
                <a:ea typeface="Open Sans SemiBold"/>
                <a:cs typeface="Open Sans SemiBold"/>
                <a:sym typeface="Open Sans SemiBold"/>
              </a:defRPr>
            </a:lvl6pPr>
            <a:lvl7pPr lvl="6" rtl="0">
              <a:lnSpc>
                <a:spcPct val="100000"/>
              </a:lnSpc>
              <a:spcBef>
                <a:spcPts val="0"/>
              </a:spcBef>
              <a:spcAft>
                <a:spcPts val="0"/>
              </a:spcAft>
              <a:buNone/>
              <a:defRPr>
                <a:latin typeface="Open Sans SemiBold"/>
                <a:ea typeface="Open Sans SemiBold"/>
                <a:cs typeface="Open Sans SemiBold"/>
                <a:sym typeface="Open Sans SemiBold"/>
              </a:defRPr>
            </a:lvl7pPr>
            <a:lvl8pPr lvl="7" rtl="0">
              <a:lnSpc>
                <a:spcPct val="100000"/>
              </a:lnSpc>
              <a:spcBef>
                <a:spcPts val="0"/>
              </a:spcBef>
              <a:spcAft>
                <a:spcPts val="0"/>
              </a:spcAft>
              <a:buNone/>
              <a:defRPr>
                <a:latin typeface="Open Sans SemiBold"/>
                <a:ea typeface="Open Sans SemiBold"/>
                <a:cs typeface="Open Sans SemiBold"/>
                <a:sym typeface="Open Sans SemiBold"/>
              </a:defRPr>
            </a:lvl8pPr>
            <a:lvl9pPr lvl="8" rtl="0">
              <a:lnSpc>
                <a:spcPct val="100000"/>
              </a:lnSpc>
              <a:spcBef>
                <a:spcPts val="0"/>
              </a:spcBef>
              <a:spcAft>
                <a:spcPts val="0"/>
              </a:spcAft>
              <a:buNone/>
              <a:defRPr>
                <a:latin typeface="Open Sans SemiBold"/>
                <a:ea typeface="Open Sans SemiBold"/>
                <a:cs typeface="Open Sans SemiBold"/>
                <a:sym typeface="Open Sans SemiBold"/>
              </a:defRPr>
            </a:lvl9pPr>
          </a:lstStyle>
          <a:p>
            <a:endParaRPr/>
          </a:p>
        </p:txBody>
      </p:sp>
      <p:sp>
        <p:nvSpPr>
          <p:cNvPr id="52" name="Google Shape;52;p8"/>
          <p:cNvSpPr txBox="1">
            <a:spLocks noGrp="1"/>
          </p:cNvSpPr>
          <p:nvPr>
            <p:ph type="title" idx="4"/>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53" name="Google Shape;53;p8"/>
          <p:cNvSpPr txBox="1">
            <a:spLocks noGrp="1"/>
          </p:cNvSpPr>
          <p:nvPr>
            <p:ph type="body" idx="5"/>
          </p:nvPr>
        </p:nvSpPr>
        <p:spPr>
          <a:xfrm>
            <a:off x="719150" y="1753948"/>
            <a:ext cx="3582900" cy="28491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i="0" u="none" strike="noStrike" cap="none">
                <a:solidFill>
                  <a:schemeClr val="dk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9pPr>
          </a:lstStyle>
          <a:p>
            <a:endParaRPr/>
          </a:p>
        </p:txBody>
      </p:sp>
      <p:sp>
        <p:nvSpPr>
          <p:cNvPr id="54" name="Google Shape;54;p8"/>
          <p:cNvSpPr txBox="1">
            <a:spLocks noGrp="1"/>
          </p:cNvSpPr>
          <p:nvPr>
            <p:ph type="body" idx="6"/>
          </p:nvPr>
        </p:nvSpPr>
        <p:spPr>
          <a:xfrm>
            <a:off x="4841975" y="1753948"/>
            <a:ext cx="3582900" cy="28491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i="0" u="none" strike="noStrike" cap="none">
                <a:solidFill>
                  <a:schemeClr val="dk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9pPr>
          </a:lstStyle>
          <a:p>
            <a:endParaRPr/>
          </a:p>
        </p:txBody>
      </p:sp>
      <p:sp>
        <p:nvSpPr>
          <p:cNvPr id="55" name="Google Shape;55;p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055896748"/>
      </p:ext>
    </p:extLst>
  </p:cSld>
  <p:clrMapOvr>
    <a:masterClrMapping/>
  </p:clrMapOvr>
  <p:extLst>
    <p:ext uri="{DCECCB84-F9BA-43D5-87BE-67443E8EF086}">
      <p15:sldGuideLst xmlns:p15="http://schemas.microsoft.com/office/powerpoint/2012/main">
        <p15:guide id="1" pos="2710">
          <p15:clr>
            <a:srgbClr val="FA7B17"/>
          </p15:clr>
        </p15:guide>
        <p15:guide id="2" orient="horz" pos="793">
          <p15:clr>
            <a:srgbClr val="FA7B17"/>
          </p15:clr>
        </p15:guide>
        <p15:guide id="3" pos="3050">
          <p15:clr>
            <a:srgbClr val="FA7B17"/>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A - Innhold venstre og oppsummering høyre">
  <p:cSld name="A - Innhold venstre og oppsummering høyre">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719150" y="539835"/>
            <a:ext cx="50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69" name="Google Shape;69;p10"/>
          <p:cNvSpPr txBox="1">
            <a:spLocks noGrp="1"/>
          </p:cNvSpPr>
          <p:nvPr>
            <p:ph type="subTitle" idx="1"/>
          </p:nvPr>
        </p:nvSpPr>
        <p:spPr>
          <a:xfrm>
            <a:off x="723900" y="4603002"/>
            <a:ext cx="50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70" name="Google Shape;70;p10"/>
          <p:cNvSpPr/>
          <p:nvPr/>
        </p:nvSpPr>
        <p:spPr>
          <a:xfrm>
            <a:off x="6084900" y="0"/>
            <a:ext cx="30591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71" name="Google Shape;71;p10"/>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72" name="Google Shape;72;p10"/>
          <p:cNvSpPr txBox="1">
            <a:spLocks noGrp="1"/>
          </p:cNvSpPr>
          <p:nvPr>
            <p:ph type="title" idx="2"/>
          </p:nvPr>
        </p:nvSpPr>
        <p:spPr>
          <a:xfrm>
            <a:off x="6441275" y="539825"/>
            <a:ext cx="1983600" cy="565200"/>
          </a:xfrm>
          <a:prstGeom prst="rect">
            <a:avLst/>
          </a:prstGeom>
        </p:spPr>
        <p:txBody>
          <a:bodyPr spcFirstLastPara="1" wrap="square" lIns="0" tIns="0" rIns="0" bIns="0"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73" name="Google Shape;73;p10"/>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74" name="Google Shape;74;p10"/>
          <p:cNvSpPr txBox="1">
            <a:spLocks noGrp="1"/>
          </p:cNvSpPr>
          <p:nvPr>
            <p:ph type="body" idx="4"/>
          </p:nvPr>
        </p:nvSpPr>
        <p:spPr>
          <a:xfrm>
            <a:off x="719150" y="1350000"/>
            <a:ext cx="5010600" cy="3252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75" name="Google Shape;75;p10"/>
          <p:cNvSpPr txBox="1">
            <a:spLocks noGrp="1"/>
          </p:cNvSpPr>
          <p:nvPr>
            <p:ph type="body" idx="5"/>
          </p:nvPr>
        </p:nvSpPr>
        <p:spPr>
          <a:xfrm>
            <a:off x="6441275" y="1350000"/>
            <a:ext cx="1983600" cy="32529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9pPr>
          </a:lstStyle>
          <a:p>
            <a:endParaRPr/>
          </a:p>
        </p:txBody>
      </p:sp>
      <p:sp>
        <p:nvSpPr>
          <p:cNvPr id="76" name="Google Shape;76;p10"/>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810251946"/>
      </p:ext>
    </p:extLst>
  </p:cSld>
  <p:clrMapOvr>
    <a:masterClrMapping/>
  </p:clrMapOvr>
  <p:extLst>
    <p:ext uri="{DCECCB84-F9BA-43D5-87BE-67443E8EF086}">
      <p15:sldGuideLst xmlns:p15="http://schemas.microsoft.com/office/powerpoint/2012/main">
        <p15:guide id="1" pos="3833">
          <p15:clr>
            <a:srgbClr val="FA7B17"/>
          </p15:clr>
        </p15:guide>
        <p15:guide id="2" pos="3606">
          <p15:clr>
            <a:srgbClr val="FA7B17"/>
          </p15:clr>
        </p15:guide>
        <p15:guide id="3" orient="horz" pos="850">
          <p15:clr>
            <a:srgbClr val="FA7B17"/>
          </p15:clr>
        </p15:guide>
        <p15:guide id="4" pos="4060">
          <p15:clr>
            <a:srgbClr val="FA7B17"/>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A - Innhold høyre og oppsummering venstre">
  <p:cSld name="A - Innhold høyre og oppsummering venstre">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3420000" y="539825"/>
            <a:ext cx="50463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79" name="Google Shape;79;p11"/>
          <p:cNvSpPr txBox="1">
            <a:spLocks noGrp="1"/>
          </p:cNvSpPr>
          <p:nvPr>
            <p:ph type="subTitle" idx="1"/>
          </p:nvPr>
        </p:nvSpPr>
        <p:spPr>
          <a:xfrm>
            <a:off x="3420000" y="4603000"/>
            <a:ext cx="50463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80" name="Google Shape;80;p11"/>
          <p:cNvSpPr/>
          <p:nvPr/>
        </p:nvSpPr>
        <p:spPr>
          <a:xfrm>
            <a:off x="0" y="0"/>
            <a:ext cx="30591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81" name="Google Shape;81;p11"/>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82" name="Google Shape;82;p11"/>
          <p:cNvSpPr txBox="1">
            <a:spLocks noGrp="1"/>
          </p:cNvSpPr>
          <p:nvPr>
            <p:ph type="title" idx="2"/>
          </p:nvPr>
        </p:nvSpPr>
        <p:spPr>
          <a:xfrm>
            <a:off x="720000" y="539825"/>
            <a:ext cx="1978200" cy="565200"/>
          </a:xfrm>
          <a:prstGeom prst="rect">
            <a:avLst/>
          </a:prstGeom>
        </p:spPr>
        <p:txBody>
          <a:bodyPr spcFirstLastPara="1" wrap="square" lIns="0" tIns="0" rIns="0" bIns="0"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83" name="Google Shape;83;p11"/>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84" name="Google Shape;84;p11"/>
          <p:cNvSpPr txBox="1">
            <a:spLocks noGrp="1"/>
          </p:cNvSpPr>
          <p:nvPr>
            <p:ph type="body" idx="4"/>
          </p:nvPr>
        </p:nvSpPr>
        <p:spPr>
          <a:xfrm>
            <a:off x="3420000" y="1350000"/>
            <a:ext cx="5010600" cy="3252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85" name="Google Shape;85;p11"/>
          <p:cNvSpPr txBox="1">
            <a:spLocks noGrp="1"/>
          </p:cNvSpPr>
          <p:nvPr>
            <p:ph type="body" idx="5"/>
          </p:nvPr>
        </p:nvSpPr>
        <p:spPr>
          <a:xfrm>
            <a:off x="717300" y="1350000"/>
            <a:ext cx="1983600" cy="32529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9pPr>
          </a:lstStyle>
          <a:p>
            <a:endParaRPr/>
          </a:p>
        </p:txBody>
      </p:sp>
      <p:sp>
        <p:nvSpPr>
          <p:cNvPr id="86" name="Google Shape;86;p1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760284851"/>
      </p:ext>
    </p:extLst>
  </p:cSld>
  <p:clrMapOvr>
    <a:masterClrMapping/>
  </p:clrMapOvr>
  <p:extLst>
    <p:ext uri="{DCECCB84-F9BA-43D5-87BE-67443E8EF086}">
      <p15:sldGuideLst xmlns:p15="http://schemas.microsoft.com/office/powerpoint/2012/main">
        <p15:guide id="1" pos="2154">
          <p15:clr>
            <a:srgbClr val="FA7B17"/>
          </p15:clr>
        </p15:guide>
        <p15:guide id="2" pos="1927">
          <p15:clr>
            <a:srgbClr val="FA7B17"/>
          </p15:clr>
        </p15:guide>
        <p15:guide id="3" orient="horz" pos="850">
          <p15:clr>
            <a:srgbClr val="FA7B17"/>
          </p15:clr>
        </p15:guide>
        <p15:guide id="4" pos="1700">
          <p15:clr>
            <a:srgbClr val="FA7B17"/>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B - Tekst venstre - stort bilde høyre">
  <p:cSld name="B - Tekst venstre - stort bilde høyre">
    <p:bg>
      <p:bgPr>
        <a:solidFill>
          <a:srgbClr val="FFFFFF"/>
        </a:solidFill>
        <a:effectLst/>
      </p:bgPr>
    </p:bg>
    <p:spTree>
      <p:nvGrpSpPr>
        <p:cNvPr id="1" name="Shape 87"/>
        <p:cNvGrpSpPr/>
        <p:nvPr/>
      </p:nvGrpSpPr>
      <p:grpSpPr>
        <a:xfrm>
          <a:off x="0" y="0"/>
          <a:ext cx="0" cy="0"/>
          <a:chOff x="0" y="0"/>
          <a:chExt cx="0" cy="0"/>
        </a:xfrm>
      </p:grpSpPr>
      <p:sp>
        <p:nvSpPr>
          <p:cNvPr id="88" name="Google Shape;88;p12"/>
          <p:cNvSpPr txBox="1">
            <a:spLocks noGrp="1"/>
          </p:cNvSpPr>
          <p:nvPr>
            <p:ph type="body" idx="1"/>
          </p:nvPr>
        </p:nvSpPr>
        <p:spPr>
          <a:xfrm>
            <a:off x="717150" y="1933025"/>
            <a:ext cx="1983600" cy="26700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latin typeface="Open Sans Light"/>
                <a:ea typeface="Open Sans Light"/>
                <a:cs typeface="Open Sans Light"/>
                <a:sym typeface="Open Sans Light"/>
              </a:defRPr>
            </a:lvl9pPr>
          </a:lstStyle>
          <a:p>
            <a:endParaRPr/>
          </a:p>
        </p:txBody>
      </p:sp>
      <p:sp>
        <p:nvSpPr>
          <p:cNvPr id="89" name="Google Shape;89;p12"/>
          <p:cNvSpPr txBox="1">
            <a:spLocks noGrp="1"/>
          </p:cNvSpPr>
          <p:nvPr>
            <p:ph type="title"/>
          </p:nvPr>
        </p:nvSpPr>
        <p:spPr>
          <a:xfrm>
            <a:off x="719150" y="539825"/>
            <a:ext cx="1983600" cy="1393200"/>
          </a:xfrm>
          <a:prstGeom prst="rect">
            <a:avLst/>
          </a:prstGeom>
        </p:spPr>
        <p:txBody>
          <a:bodyPr spcFirstLastPara="1" wrap="square" lIns="0" tIns="0" rIns="0" bIns="0" anchor="t" anchorCtr="0">
            <a:noAutofit/>
          </a:bodyPr>
          <a:lstStyle>
            <a:lvl1pPr lvl="0" rtl="0">
              <a:spcBef>
                <a:spcPts val="0"/>
              </a:spcBef>
              <a:spcAft>
                <a:spcPts val="0"/>
              </a:spcAft>
              <a:buNone/>
              <a:defRPr sz="2800"/>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90" name="Google Shape;90;p12"/>
          <p:cNvSpPr txBox="1">
            <a:spLocks noGrp="1"/>
          </p:cNvSpPr>
          <p:nvPr>
            <p:ph type="subTitle" idx="2"/>
          </p:nvPr>
        </p:nvSpPr>
        <p:spPr>
          <a:xfrm>
            <a:off x="723900" y="4603002"/>
            <a:ext cx="19701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solidFill>
                  <a:schemeClr val="lt1"/>
                </a:solidFill>
                <a:latin typeface="Open Sans"/>
                <a:ea typeface="Open Sans"/>
                <a:cs typeface="Open Sans"/>
                <a:sym typeface="Open Sans"/>
              </a:defRPr>
            </a:lvl2pPr>
            <a:lvl3pPr lvl="2" rtl="0">
              <a:spcBef>
                <a:spcPts val="0"/>
              </a:spcBef>
              <a:spcAft>
                <a:spcPts val="0"/>
              </a:spcAft>
              <a:buNone/>
              <a:defRPr sz="700">
                <a:solidFill>
                  <a:schemeClr val="lt1"/>
                </a:solidFill>
                <a:latin typeface="Open Sans"/>
                <a:ea typeface="Open Sans"/>
                <a:cs typeface="Open Sans"/>
                <a:sym typeface="Open Sans"/>
              </a:defRPr>
            </a:lvl3pPr>
            <a:lvl4pPr lvl="3" rtl="0">
              <a:spcBef>
                <a:spcPts val="0"/>
              </a:spcBef>
              <a:spcAft>
                <a:spcPts val="0"/>
              </a:spcAft>
              <a:buNone/>
              <a:defRPr sz="700">
                <a:solidFill>
                  <a:schemeClr val="lt1"/>
                </a:solidFill>
                <a:latin typeface="Open Sans"/>
                <a:ea typeface="Open Sans"/>
                <a:cs typeface="Open Sans"/>
                <a:sym typeface="Open Sans"/>
              </a:defRPr>
            </a:lvl4pPr>
            <a:lvl5pPr lvl="4" rtl="0">
              <a:spcBef>
                <a:spcPts val="0"/>
              </a:spcBef>
              <a:spcAft>
                <a:spcPts val="0"/>
              </a:spcAft>
              <a:buNone/>
              <a:defRPr sz="700">
                <a:solidFill>
                  <a:schemeClr val="lt1"/>
                </a:solidFill>
                <a:latin typeface="Open Sans"/>
                <a:ea typeface="Open Sans"/>
                <a:cs typeface="Open Sans"/>
                <a:sym typeface="Open Sans"/>
              </a:defRPr>
            </a:lvl5pPr>
            <a:lvl6pPr lvl="5" rtl="0">
              <a:spcBef>
                <a:spcPts val="0"/>
              </a:spcBef>
              <a:spcAft>
                <a:spcPts val="0"/>
              </a:spcAft>
              <a:buNone/>
              <a:defRPr sz="700">
                <a:solidFill>
                  <a:schemeClr val="lt1"/>
                </a:solidFill>
                <a:latin typeface="Open Sans"/>
                <a:ea typeface="Open Sans"/>
                <a:cs typeface="Open Sans"/>
                <a:sym typeface="Open Sans"/>
              </a:defRPr>
            </a:lvl6pPr>
            <a:lvl7pPr lvl="6" rtl="0">
              <a:spcBef>
                <a:spcPts val="0"/>
              </a:spcBef>
              <a:spcAft>
                <a:spcPts val="0"/>
              </a:spcAft>
              <a:buNone/>
              <a:defRPr sz="700">
                <a:solidFill>
                  <a:schemeClr val="lt1"/>
                </a:solidFill>
                <a:latin typeface="Open Sans"/>
                <a:ea typeface="Open Sans"/>
                <a:cs typeface="Open Sans"/>
                <a:sym typeface="Open Sans"/>
              </a:defRPr>
            </a:lvl7pPr>
            <a:lvl8pPr lvl="7" rtl="0">
              <a:spcBef>
                <a:spcPts val="0"/>
              </a:spcBef>
              <a:spcAft>
                <a:spcPts val="0"/>
              </a:spcAft>
              <a:buNone/>
              <a:defRPr sz="700">
                <a:solidFill>
                  <a:schemeClr val="lt1"/>
                </a:solidFill>
                <a:latin typeface="Open Sans"/>
                <a:ea typeface="Open Sans"/>
                <a:cs typeface="Open Sans"/>
                <a:sym typeface="Open Sans"/>
              </a:defRPr>
            </a:lvl8pPr>
            <a:lvl9pPr lvl="8" rtl="0">
              <a:spcBef>
                <a:spcPts val="0"/>
              </a:spcBef>
              <a:spcAft>
                <a:spcPts val="0"/>
              </a:spcAft>
              <a:buNone/>
              <a:defRPr sz="700">
                <a:solidFill>
                  <a:schemeClr val="lt1"/>
                </a:solidFill>
                <a:latin typeface="Open Sans"/>
                <a:ea typeface="Open Sans"/>
                <a:cs typeface="Open Sans"/>
                <a:sym typeface="Open Sans"/>
              </a:defRPr>
            </a:lvl9pPr>
          </a:lstStyle>
          <a:p>
            <a:endParaRPr/>
          </a:p>
        </p:txBody>
      </p:sp>
      <p:sp>
        <p:nvSpPr>
          <p:cNvPr id="91" name="Google Shape;91;p12"/>
          <p:cNvSpPr txBox="1"/>
          <p:nvPr/>
        </p:nvSpPr>
        <p:spPr>
          <a:xfrm>
            <a:off x="3335075" y="-464275"/>
            <a:ext cx="5808900" cy="408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høyre del fra pilen og ut til kanten</a:t>
            </a:r>
            <a:endParaRPr>
              <a:solidFill>
                <a:srgbClr val="FF0000"/>
              </a:solidFill>
              <a:latin typeface="Open Sans"/>
              <a:ea typeface="Open Sans"/>
              <a:cs typeface="Open Sans"/>
              <a:sym typeface="Open Sans"/>
            </a:endParaRPr>
          </a:p>
        </p:txBody>
      </p:sp>
      <p:sp>
        <p:nvSpPr>
          <p:cNvPr id="92" name="Google Shape;92;p12"/>
          <p:cNvSpPr/>
          <p:nvPr/>
        </p:nvSpPr>
        <p:spPr>
          <a:xfrm>
            <a:off x="2874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93" name="Google Shape;93;p12"/>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94" name="Google Shape;94;p1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418357284"/>
      </p:ext>
    </p:extLst>
  </p:cSld>
  <p:clrMapOvr>
    <a:masterClrMapping/>
  </p:clrMapOvr>
  <p:extLst>
    <p:ext uri="{DCECCB84-F9BA-43D5-87BE-67443E8EF086}">
      <p15:sldGuideLst xmlns:p15="http://schemas.microsoft.com/office/powerpoint/2012/main">
        <p15:guide id="1" pos="1928">
          <p15:clr>
            <a:srgbClr val="FA7B17"/>
          </p15:clr>
        </p15:guide>
        <p15:guide id="2" pos="1701">
          <p15:clr>
            <a:srgbClr val="FA7B17"/>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B - Tekst høyre - lite bilde venstre">
  <p:cSld name="B - Tekst høyre - lite bilde venstre">
    <p:spTree>
      <p:nvGrpSpPr>
        <p:cNvPr id="1" name="Shape 103"/>
        <p:cNvGrpSpPr/>
        <p:nvPr/>
      </p:nvGrpSpPr>
      <p:grpSpPr>
        <a:xfrm>
          <a:off x="0" y="0"/>
          <a:ext cx="0" cy="0"/>
          <a:chOff x="0" y="0"/>
          <a:chExt cx="0" cy="0"/>
        </a:xfrm>
      </p:grpSpPr>
      <p:sp>
        <p:nvSpPr>
          <p:cNvPr id="104" name="Google Shape;104;p14"/>
          <p:cNvSpPr txBox="1">
            <a:spLocks noGrp="1"/>
          </p:cNvSpPr>
          <p:nvPr>
            <p:ph type="title"/>
          </p:nvPr>
        </p:nvSpPr>
        <p:spPr>
          <a:xfrm>
            <a:off x="3419075" y="539816"/>
            <a:ext cx="5005800" cy="719700"/>
          </a:xfrm>
          <a:prstGeom prst="rect">
            <a:avLst/>
          </a:prstGeom>
        </p:spPr>
        <p:txBody>
          <a:bodyPr spcFirstLastPara="1" wrap="square" lIns="0" tIns="0" rIns="0" bIns="0" anchor="t"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105" name="Google Shape;105;p14"/>
          <p:cNvSpPr txBox="1">
            <a:spLocks noGrp="1"/>
          </p:cNvSpPr>
          <p:nvPr>
            <p:ph type="subTitle" idx="1"/>
          </p:nvPr>
        </p:nvSpPr>
        <p:spPr>
          <a:xfrm>
            <a:off x="3419075" y="4603002"/>
            <a:ext cx="50058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106" name="Google Shape;106;p14"/>
          <p:cNvSpPr txBox="1"/>
          <p:nvPr/>
        </p:nvSpPr>
        <p:spPr>
          <a:xfrm>
            <a:off x="147200" y="-581875"/>
            <a:ext cx="2694300" cy="7197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venstre del fra pilen og ut til kanten</a:t>
            </a:r>
            <a:endParaRPr>
              <a:solidFill>
                <a:srgbClr val="FF0000"/>
              </a:solidFill>
              <a:latin typeface="Open Sans"/>
              <a:ea typeface="Open Sans"/>
              <a:cs typeface="Open Sans"/>
              <a:sym typeface="Open Sans"/>
            </a:endParaRPr>
          </a:p>
        </p:txBody>
      </p:sp>
      <p:sp>
        <p:nvSpPr>
          <p:cNvPr id="107" name="Google Shape;107;p14"/>
          <p:cNvSpPr/>
          <p:nvPr/>
        </p:nvSpPr>
        <p:spPr>
          <a:xfrm>
            <a:off x="28740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08" name="Google Shape;108;p14"/>
          <p:cNvSpPr txBox="1">
            <a:spLocks noGrp="1"/>
          </p:cNvSpPr>
          <p:nvPr>
            <p:ph type="title" idx="2"/>
          </p:nvPr>
        </p:nvSpPr>
        <p:spPr>
          <a:xfrm>
            <a:off x="-539696"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09" name="Google Shape;109;p14"/>
          <p:cNvSpPr txBox="1">
            <a:spLocks noGrp="1"/>
          </p:cNvSpPr>
          <p:nvPr>
            <p:ph type="body" idx="3"/>
          </p:nvPr>
        </p:nvSpPr>
        <p:spPr>
          <a:xfrm>
            <a:off x="3419075" y="1530000"/>
            <a:ext cx="5010600" cy="31260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110" name="Google Shape;110;p14"/>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337346283"/>
      </p:ext>
    </p:extLst>
  </p:cSld>
  <p:clrMapOvr>
    <a:masterClrMapping/>
  </p:clrMapOvr>
  <p:extLst>
    <p:ext uri="{DCECCB84-F9BA-43D5-87BE-67443E8EF086}">
      <p15:sldGuideLst xmlns:p15="http://schemas.microsoft.com/office/powerpoint/2012/main">
        <p15:guide id="1" pos="2154">
          <p15:clr>
            <a:srgbClr val="FA7B17"/>
          </p15:clr>
        </p15:guide>
        <p15:guide id="2" orient="horz" pos="964">
          <p15:clr>
            <a:srgbClr val="FA7B17"/>
          </p15:clr>
        </p15:guide>
        <p15:guide id="3" pos="1927">
          <p15:clr>
            <a:srgbClr val="FA7B17"/>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B - Tekst venstre - lite bilde høyre">
  <p:cSld name="B - Tekst venstre - lite bilde høyre">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720000" y="539816"/>
            <a:ext cx="5005800" cy="719700"/>
          </a:xfrm>
          <a:prstGeom prst="rect">
            <a:avLst/>
          </a:prstGeom>
        </p:spPr>
        <p:txBody>
          <a:bodyPr spcFirstLastPara="1" wrap="square" lIns="0" tIns="0" rIns="0" bIns="0" anchor="t"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113" name="Google Shape;113;p15"/>
          <p:cNvSpPr txBox="1">
            <a:spLocks noGrp="1"/>
          </p:cNvSpPr>
          <p:nvPr>
            <p:ph type="subTitle" idx="1"/>
          </p:nvPr>
        </p:nvSpPr>
        <p:spPr>
          <a:xfrm>
            <a:off x="720000" y="4603000"/>
            <a:ext cx="50106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114" name="Google Shape;114;p15"/>
          <p:cNvSpPr txBox="1"/>
          <p:nvPr/>
        </p:nvSpPr>
        <p:spPr>
          <a:xfrm>
            <a:off x="6351800" y="-581875"/>
            <a:ext cx="2694300" cy="7197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høyre del fra pilen og ut til kanten</a:t>
            </a:r>
            <a:endParaRPr>
              <a:solidFill>
                <a:srgbClr val="FF0000"/>
              </a:solidFill>
              <a:latin typeface="Open Sans"/>
              <a:ea typeface="Open Sans"/>
              <a:cs typeface="Open Sans"/>
              <a:sym typeface="Open Sans"/>
            </a:endParaRPr>
          </a:p>
        </p:txBody>
      </p:sp>
      <p:sp>
        <p:nvSpPr>
          <p:cNvPr id="115" name="Google Shape;115;p15"/>
          <p:cNvSpPr/>
          <p:nvPr/>
        </p:nvSpPr>
        <p:spPr>
          <a:xfrm>
            <a:off x="58998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16" name="Google Shape;116;p15"/>
          <p:cNvSpPr txBox="1">
            <a:spLocks noGrp="1"/>
          </p:cNvSpPr>
          <p:nvPr>
            <p:ph type="title" idx="2"/>
          </p:nvPr>
        </p:nvSpPr>
        <p:spPr>
          <a:xfrm>
            <a:off x="-539696"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17" name="Google Shape;117;p15"/>
          <p:cNvSpPr txBox="1">
            <a:spLocks noGrp="1"/>
          </p:cNvSpPr>
          <p:nvPr>
            <p:ph type="body" idx="3"/>
          </p:nvPr>
        </p:nvSpPr>
        <p:spPr>
          <a:xfrm>
            <a:off x="720000" y="1530000"/>
            <a:ext cx="5010600" cy="30732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118" name="Google Shape;118;p1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185112123"/>
      </p:ext>
    </p:extLst>
  </p:cSld>
  <p:clrMapOvr>
    <a:masterClrMapping/>
  </p:clrMapOvr>
  <p:extLst>
    <p:ext uri="{DCECCB84-F9BA-43D5-87BE-67443E8EF086}">
      <p15:sldGuideLst xmlns:p15="http://schemas.microsoft.com/office/powerpoint/2012/main">
        <p15:guide id="1" pos="3833">
          <p15:clr>
            <a:srgbClr val="FA7B17"/>
          </p15:clr>
        </p15:guide>
        <p15:guide id="2" orient="horz" pos="964">
          <p15:clr>
            <a:srgbClr val="FA7B17"/>
          </p15:clr>
        </p15:guide>
        <p15:guide id="3" pos="3607">
          <p15:clr>
            <a:srgbClr val="FA7B17"/>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B - Stor overskrift venstre og bilde høyre">
  <p:cSld name="B - Stor overskrift venstre og bilde høyre">
    <p:bg>
      <p:bgPr>
        <a:solidFill>
          <a:srgbClr val="FFFFFF"/>
        </a:solidFill>
        <a:effectLst/>
      </p:bgPr>
    </p:bg>
    <p:spTree>
      <p:nvGrpSpPr>
        <p:cNvPr id="1" name="Shape 119"/>
        <p:cNvGrpSpPr/>
        <p:nvPr/>
      </p:nvGrpSpPr>
      <p:grpSpPr>
        <a:xfrm>
          <a:off x="0" y="0"/>
          <a:ext cx="0" cy="0"/>
          <a:chOff x="0" y="0"/>
          <a:chExt cx="0" cy="0"/>
        </a:xfrm>
      </p:grpSpPr>
      <p:sp>
        <p:nvSpPr>
          <p:cNvPr id="120" name="Google Shape;120;p16"/>
          <p:cNvSpPr txBox="1">
            <a:spLocks noGrp="1"/>
          </p:cNvSpPr>
          <p:nvPr>
            <p:ph type="subTitle" idx="1"/>
          </p:nvPr>
        </p:nvSpPr>
        <p:spPr>
          <a:xfrm>
            <a:off x="723900" y="4603002"/>
            <a:ext cx="3492900" cy="3378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defRPr>
            </a:lvl2pPr>
            <a:lvl3pPr lvl="2" rtl="0">
              <a:spcBef>
                <a:spcPts val="0"/>
              </a:spcBef>
              <a:spcAft>
                <a:spcPts val="0"/>
              </a:spcAft>
              <a:buNone/>
              <a:defRPr sz="700">
                <a:solidFill>
                  <a:srgbClr val="000000"/>
                </a:solidFill>
              </a:defRPr>
            </a:lvl3pPr>
            <a:lvl4pPr lvl="3" rtl="0">
              <a:spcBef>
                <a:spcPts val="0"/>
              </a:spcBef>
              <a:spcAft>
                <a:spcPts val="0"/>
              </a:spcAft>
              <a:buNone/>
              <a:defRPr sz="700">
                <a:solidFill>
                  <a:srgbClr val="000000"/>
                </a:solidFill>
              </a:defRPr>
            </a:lvl4pPr>
            <a:lvl5pPr lvl="4" rtl="0">
              <a:spcBef>
                <a:spcPts val="0"/>
              </a:spcBef>
              <a:spcAft>
                <a:spcPts val="0"/>
              </a:spcAft>
              <a:buNone/>
              <a:defRPr sz="700">
                <a:solidFill>
                  <a:srgbClr val="000000"/>
                </a:solidFill>
              </a:defRPr>
            </a:lvl5pPr>
            <a:lvl6pPr lvl="5" rtl="0">
              <a:spcBef>
                <a:spcPts val="0"/>
              </a:spcBef>
              <a:spcAft>
                <a:spcPts val="0"/>
              </a:spcAft>
              <a:buNone/>
              <a:defRPr sz="700">
                <a:solidFill>
                  <a:srgbClr val="000000"/>
                </a:solidFill>
              </a:defRPr>
            </a:lvl6pPr>
            <a:lvl7pPr lvl="6" rtl="0">
              <a:spcBef>
                <a:spcPts val="0"/>
              </a:spcBef>
              <a:spcAft>
                <a:spcPts val="0"/>
              </a:spcAft>
              <a:buNone/>
              <a:defRPr sz="700">
                <a:solidFill>
                  <a:srgbClr val="000000"/>
                </a:solidFill>
              </a:defRPr>
            </a:lvl7pPr>
            <a:lvl8pPr lvl="7" rtl="0">
              <a:spcBef>
                <a:spcPts val="0"/>
              </a:spcBef>
              <a:spcAft>
                <a:spcPts val="0"/>
              </a:spcAft>
              <a:buNone/>
              <a:defRPr sz="700">
                <a:solidFill>
                  <a:srgbClr val="000000"/>
                </a:solidFill>
              </a:defRPr>
            </a:lvl8pPr>
            <a:lvl9pPr lvl="8" rtl="0">
              <a:spcBef>
                <a:spcPts val="0"/>
              </a:spcBef>
              <a:spcAft>
                <a:spcPts val="0"/>
              </a:spcAft>
              <a:buNone/>
              <a:defRPr sz="700">
                <a:solidFill>
                  <a:srgbClr val="000000"/>
                </a:solidFill>
              </a:defRPr>
            </a:lvl9pPr>
          </a:lstStyle>
          <a:p>
            <a:endParaRPr/>
          </a:p>
        </p:txBody>
      </p:sp>
      <p:sp>
        <p:nvSpPr>
          <p:cNvPr id="121" name="Google Shape;121;p16"/>
          <p:cNvSpPr txBox="1"/>
          <p:nvPr/>
        </p:nvSpPr>
        <p:spPr>
          <a:xfrm>
            <a:off x="4859075" y="-464275"/>
            <a:ext cx="5808900" cy="408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høyre halvdel fra pilen og ut til kanten</a:t>
            </a:r>
            <a:endParaRPr>
              <a:solidFill>
                <a:srgbClr val="FF0000"/>
              </a:solidFill>
              <a:latin typeface="Open Sans"/>
              <a:ea typeface="Open Sans"/>
              <a:cs typeface="Open Sans"/>
              <a:sym typeface="Open Sans"/>
            </a:endParaRPr>
          </a:p>
        </p:txBody>
      </p:sp>
      <p:sp>
        <p:nvSpPr>
          <p:cNvPr id="122" name="Google Shape;122;p16"/>
          <p:cNvSpPr/>
          <p:nvPr/>
        </p:nvSpPr>
        <p:spPr>
          <a:xfrm>
            <a:off x="4398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23" name="Google Shape;123;p16"/>
          <p:cNvSpPr txBox="1">
            <a:spLocks noGrp="1"/>
          </p:cNvSpPr>
          <p:nvPr>
            <p:ph type="title"/>
          </p:nvPr>
        </p:nvSpPr>
        <p:spPr>
          <a:xfrm>
            <a:off x="721525" y="771910"/>
            <a:ext cx="3492900" cy="2520000"/>
          </a:xfrm>
          <a:prstGeom prst="rect">
            <a:avLst/>
          </a:prstGeom>
        </p:spPr>
        <p:txBody>
          <a:bodyPr spcFirstLastPara="1" wrap="square" lIns="0" tIns="0" rIns="0" bIns="0" anchor="b" anchorCtr="0">
            <a:noAutofit/>
          </a:bodyPr>
          <a:lstStyle>
            <a:lvl1pPr lvl="0" rtl="0">
              <a:spcBef>
                <a:spcPts val="0"/>
              </a:spcBef>
              <a:spcAft>
                <a:spcPts val="0"/>
              </a:spcAft>
              <a:buNone/>
              <a:defRPr sz="4200">
                <a:solidFill>
                  <a:srgbClr val="000000"/>
                </a:solidFill>
              </a:defRPr>
            </a:lvl1pPr>
            <a:lvl2pPr lvl="1" rtl="0">
              <a:spcBef>
                <a:spcPts val="0"/>
              </a:spcBef>
              <a:spcAft>
                <a:spcPts val="0"/>
              </a:spcAft>
              <a:buNone/>
              <a:defRPr sz="4200">
                <a:solidFill>
                  <a:srgbClr val="000000"/>
                </a:solidFill>
              </a:defRPr>
            </a:lvl2pPr>
            <a:lvl3pPr lvl="2" rtl="0">
              <a:spcBef>
                <a:spcPts val="0"/>
              </a:spcBef>
              <a:spcAft>
                <a:spcPts val="0"/>
              </a:spcAft>
              <a:buNone/>
              <a:defRPr sz="4200">
                <a:solidFill>
                  <a:srgbClr val="000000"/>
                </a:solidFill>
              </a:defRPr>
            </a:lvl3pPr>
            <a:lvl4pPr lvl="3" rtl="0">
              <a:spcBef>
                <a:spcPts val="0"/>
              </a:spcBef>
              <a:spcAft>
                <a:spcPts val="0"/>
              </a:spcAft>
              <a:buNone/>
              <a:defRPr sz="4200">
                <a:solidFill>
                  <a:srgbClr val="000000"/>
                </a:solidFill>
              </a:defRPr>
            </a:lvl4pPr>
            <a:lvl5pPr lvl="4" rtl="0">
              <a:spcBef>
                <a:spcPts val="0"/>
              </a:spcBef>
              <a:spcAft>
                <a:spcPts val="0"/>
              </a:spcAft>
              <a:buNone/>
              <a:defRPr sz="4200">
                <a:solidFill>
                  <a:srgbClr val="000000"/>
                </a:solidFill>
              </a:defRPr>
            </a:lvl5pPr>
            <a:lvl6pPr lvl="5" rtl="0">
              <a:spcBef>
                <a:spcPts val="0"/>
              </a:spcBef>
              <a:spcAft>
                <a:spcPts val="0"/>
              </a:spcAft>
              <a:buNone/>
              <a:defRPr sz="4200">
                <a:solidFill>
                  <a:srgbClr val="000000"/>
                </a:solidFill>
              </a:defRPr>
            </a:lvl6pPr>
            <a:lvl7pPr lvl="6" rtl="0">
              <a:spcBef>
                <a:spcPts val="0"/>
              </a:spcBef>
              <a:spcAft>
                <a:spcPts val="0"/>
              </a:spcAft>
              <a:buNone/>
              <a:defRPr sz="4200">
                <a:solidFill>
                  <a:srgbClr val="000000"/>
                </a:solidFill>
              </a:defRPr>
            </a:lvl7pPr>
            <a:lvl8pPr lvl="7" rtl="0">
              <a:spcBef>
                <a:spcPts val="0"/>
              </a:spcBef>
              <a:spcAft>
                <a:spcPts val="0"/>
              </a:spcAft>
              <a:buNone/>
              <a:defRPr sz="4200">
                <a:solidFill>
                  <a:srgbClr val="000000"/>
                </a:solidFill>
              </a:defRPr>
            </a:lvl8pPr>
            <a:lvl9pPr lvl="8" rtl="0">
              <a:spcBef>
                <a:spcPts val="0"/>
              </a:spcBef>
              <a:spcAft>
                <a:spcPts val="0"/>
              </a:spcAft>
              <a:buNone/>
              <a:defRPr sz="4200">
                <a:solidFill>
                  <a:srgbClr val="000000"/>
                </a:solidFill>
              </a:defRPr>
            </a:lvl9pPr>
          </a:lstStyle>
          <a:p>
            <a:endParaRPr/>
          </a:p>
        </p:txBody>
      </p:sp>
      <p:sp>
        <p:nvSpPr>
          <p:cNvPr id="124" name="Google Shape;124;p16"/>
          <p:cNvSpPr txBox="1">
            <a:spLocks noGrp="1"/>
          </p:cNvSpPr>
          <p:nvPr>
            <p:ph type="subTitle" idx="2"/>
          </p:nvPr>
        </p:nvSpPr>
        <p:spPr>
          <a:xfrm>
            <a:off x="720000" y="3420000"/>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800">
                <a:solidFill>
                  <a:srgbClr val="000000"/>
                </a:solidFill>
              </a:defRPr>
            </a:lvl1pPr>
            <a:lvl2pPr lvl="1" rtl="0">
              <a:spcBef>
                <a:spcPts val="1000"/>
              </a:spcBef>
              <a:spcAft>
                <a:spcPts val="0"/>
              </a:spcAft>
              <a:buNone/>
              <a:defRPr sz="1800">
                <a:solidFill>
                  <a:srgbClr val="000000"/>
                </a:solidFill>
              </a:defRPr>
            </a:lvl2pPr>
            <a:lvl3pPr lvl="2" rtl="0">
              <a:spcBef>
                <a:spcPts val="1000"/>
              </a:spcBef>
              <a:spcAft>
                <a:spcPts val="0"/>
              </a:spcAft>
              <a:buNone/>
              <a:defRPr sz="1800">
                <a:solidFill>
                  <a:srgbClr val="000000"/>
                </a:solidFill>
              </a:defRPr>
            </a:lvl3pPr>
            <a:lvl4pPr lvl="3" rtl="0">
              <a:spcBef>
                <a:spcPts val="1000"/>
              </a:spcBef>
              <a:spcAft>
                <a:spcPts val="0"/>
              </a:spcAft>
              <a:buNone/>
              <a:defRPr sz="1800">
                <a:solidFill>
                  <a:srgbClr val="000000"/>
                </a:solidFill>
              </a:defRPr>
            </a:lvl4pPr>
            <a:lvl5pPr lvl="4" rtl="0">
              <a:spcBef>
                <a:spcPts val="1000"/>
              </a:spcBef>
              <a:spcAft>
                <a:spcPts val="0"/>
              </a:spcAft>
              <a:buNone/>
              <a:defRPr sz="1800">
                <a:solidFill>
                  <a:srgbClr val="000000"/>
                </a:solidFill>
              </a:defRPr>
            </a:lvl5pPr>
            <a:lvl6pPr lvl="5" rtl="0">
              <a:spcBef>
                <a:spcPts val="1000"/>
              </a:spcBef>
              <a:spcAft>
                <a:spcPts val="0"/>
              </a:spcAft>
              <a:buNone/>
              <a:defRPr sz="1800">
                <a:solidFill>
                  <a:srgbClr val="000000"/>
                </a:solidFill>
              </a:defRPr>
            </a:lvl6pPr>
            <a:lvl7pPr lvl="6" rtl="0">
              <a:spcBef>
                <a:spcPts val="1000"/>
              </a:spcBef>
              <a:spcAft>
                <a:spcPts val="0"/>
              </a:spcAft>
              <a:buNone/>
              <a:defRPr sz="1800">
                <a:solidFill>
                  <a:srgbClr val="000000"/>
                </a:solidFill>
              </a:defRPr>
            </a:lvl7pPr>
            <a:lvl8pPr lvl="7" rtl="0">
              <a:spcBef>
                <a:spcPts val="1000"/>
              </a:spcBef>
              <a:spcAft>
                <a:spcPts val="0"/>
              </a:spcAft>
              <a:buNone/>
              <a:defRPr sz="1800">
                <a:solidFill>
                  <a:srgbClr val="000000"/>
                </a:solidFill>
              </a:defRPr>
            </a:lvl8pPr>
            <a:lvl9pPr lvl="8" rtl="0">
              <a:spcBef>
                <a:spcPts val="1000"/>
              </a:spcBef>
              <a:spcAft>
                <a:spcPts val="1000"/>
              </a:spcAft>
              <a:buNone/>
              <a:defRPr sz="1800">
                <a:solidFill>
                  <a:srgbClr val="000000"/>
                </a:solidFill>
              </a:defRPr>
            </a:lvl9pPr>
          </a:lstStyle>
          <a:p>
            <a:endParaRPr/>
          </a:p>
        </p:txBody>
      </p:sp>
      <p:sp>
        <p:nvSpPr>
          <p:cNvPr id="125" name="Google Shape;125;p16"/>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26" name="Google Shape;126;p1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406559097"/>
      </p:ext>
    </p:extLst>
  </p:cSld>
  <p:clrMapOvr>
    <a:masterClrMapping/>
  </p:clrMapOvr>
  <p:extLst>
    <p:ext uri="{DCECCB84-F9BA-43D5-87BE-67443E8EF086}">
      <p15:sldGuideLst xmlns:p15="http://schemas.microsoft.com/office/powerpoint/2012/main">
        <p15:guide id="1" pos="2880">
          <p15:clr>
            <a:srgbClr val="FA7B17"/>
          </p15:clr>
        </p15:guide>
        <p15:guide id="2" pos="2653">
          <p15:clr>
            <a:srgbClr val="FA7B17"/>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B - Bilde venstre og stor overskrift høyre">
  <p:cSld name="B - Bilde venstre og stor overskrift høyre">
    <p:bg>
      <p:bgPr>
        <a:solidFill>
          <a:srgbClr val="FFFFFF"/>
        </a:solidFill>
        <a:effectLst/>
      </p:bgPr>
    </p:bg>
    <p:spTree>
      <p:nvGrpSpPr>
        <p:cNvPr id="1" name="Shape 127"/>
        <p:cNvGrpSpPr/>
        <p:nvPr/>
      </p:nvGrpSpPr>
      <p:grpSpPr>
        <a:xfrm>
          <a:off x="0" y="0"/>
          <a:ext cx="0" cy="0"/>
          <a:chOff x="0" y="0"/>
          <a:chExt cx="0" cy="0"/>
        </a:xfrm>
      </p:grpSpPr>
      <p:sp>
        <p:nvSpPr>
          <p:cNvPr id="128" name="Google Shape;128;p17"/>
          <p:cNvSpPr txBox="1">
            <a:spLocks noGrp="1"/>
          </p:cNvSpPr>
          <p:nvPr>
            <p:ph type="title"/>
          </p:nvPr>
        </p:nvSpPr>
        <p:spPr>
          <a:xfrm>
            <a:off x="4932000" y="771910"/>
            <a:ext cx="3492900" cy="2520000"/>
          </a:xfrm>
          <a:prstGeom prst="rect">
            <a:avLst/>
          </a:prstGeom>
        </p:spPr>
        <p:txBody>
          <a:bodyPr spcFirstLastPara="1" wrap="square" lIns="0" tIns="0" rIns="0" bIns="0" anchor="b" anchorCtr="0">
            <a:noAutofit/>
          </a:bodyPr>
          <a:lstStyle>
            <a:lvl1pPr lvl="0" rtl="0">
              <a:spcBef>
                <a:spcPts val="0"/>
              </a:spcBef>
              <a:spcAft>
                <a:spcPts val="0"/>
              </a:spcAft>
              <a:buNone/>
              <a:defRPr sz="4200">
                <a:solidFill>
                  <a:srgbClr val="000000"/>
                </a:solidFill>
              </a:defRPr>
            </a:lvl1pPr>
            <a:lvl2pPr lvl="1" rtl="0">
              <a:spcBef>
                <a:spcPts val="0"/>
              </a:spcBef>
              <a:spcAft>
                <a:spcPts val="0"/>
              </a:spcAft>
              <a:buNone/>
              <a:defRPr sz="4200">
                <a:solidFill>
                  <a:srgbClr val="000000"/>
                </a:solidFill>
              </a:defRPr>
            </a:lvl2pPr>
            <a:lvl3pPr lvl="2" rtl="0">
              <a:spcBef>
                <a:spcPts val="0"/>
              </a:spcBef>
              <a:spcAft>
                <a:spcPts val="0"/>
              </a:spcAft>
              <a:buNone/>
              <a:defRPr sz="4200">
                <a:solidFill>
                  <a:srgbClr val="000000"/>
                </a:solidFill>
              </a:defRPr>
            </a:lvl3pPr>
            <a:lvl4pPr lvl="3" rtl="0">
              <a:spcBef>
                <a:spcPts val="0"/>
              </a:spcBef>
              <a:spcAft>
                <a:spcPts val="0"/>
              </a:spcAft>
              <a:buNone/>
              <a:defRPr sz="4200">
                <a:solidFill>
                  <a:srgbClr val="000000"/>
                </a:solidFill>
              </a:defRPr>
            </a:lvl4pPr>
            <a:lvl5pPr lvl="4" rtl="0">
              <a:spcBef>
                <a:spcPts val="0"/>
              </a:spcBef>
              <a:spcAft>
                <a:spcPts val="0"/>
              </a:spcAft>
              <a:buNone/>
              <a:defRPr sz="4200">
                <a:solidFill>
                  <a:srgbClr val="000000"/>
                </a:solidFill>
              </a:defRPr>
            </a:lvl5pPr>
            <a:lvl6pPr lvl="5" rtl="0">
              <a:spcBef>
                <a:spcPts val="0"/>
              </a:spcBef>
              <a:spcAft>
                <a:spcPts val="0"/>
              </a:spcAft>
              <a:buNone/>
              <a:defRPr sz="4200">
                <a:solidFill>
                  <a:srgbClr val="000000"/>
                </a:solidFill>
              </a:defRPr>
            </a:lvl6pPr>
            <a:lvl7pPr lvl="6" rtl="0">
              <a:spcBef>
                <a:spcPts val="0"/>
              </a:spcBef>
              <a:spcAft>
                <a:spcPts val="0"/>
              </a:spcAft>
              <a:buNone/>
              <a:defRPr sz="4200">
                <a:solidFill>
                  <a:srgbClr val="000000"/>
                </a:solidFill>
              </a:defRPr>
            </a:lvl7pPr>
            <a:lvl8pPr lvl="7" rtl="0">
              <a:spcBef>
                <a:spcPts val="0"/>
              </a:spcBef>
              <a:spcAft>
                <a:spcPts val="0"/>
              </a:spcAft>
              <a:buNone/>
              <a:defRPr sz="4200">
                <a:solidFill>
                  <a:srgbClr val="000000"/>
                </a:solidFill>
              </a:defRPr>
            </a:lvl8pPr>
            <a:lvl9pPr lvl="8" rtl="0">
              <a:spcBef>
                <a:spcPts val="0"/>
              </a:spcBef>
              <a:spcAft>
                <a:spcPts val="0"/>
              </a:spcAft>
              <a:buNone/>
              <a:defRPr sz="4200">
                <a:solidFill>
                  <a:srgbClr val="000000"/>
                </a:solidFill>
              </a:defRPr>
            </a:lvl9pPr>
          </a:lstStyle>
          <a:p>
            <a:endParaRPr/>
          </a:p>
        </p:txBody>
      </p:sp>
      <p:sp>
        <p:nvSpPr>
          <p:cNvPr id="129" name="Google Shape;129;p17"/>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latin typeface="Open Sans"/>
                <a:ea typeface="Open Sans"/>
                <a:cs typeface="Open Sans"/>
                <a:sym typeface="Open Sans"/>
              </a:defRPr>
            </a:lvl2pPr>
            <a:lvl3pPr lvl="2" rtl="0">
              <a:spcBef>
                <a:spcPts val="0"/>
              </a:spcBef>
              <a:spcAft>
                <a:spcPts val="0"/>
              </a:spcAft>
              <a:buNone/>
              <a:defRPr sz="700">
                <a:solidFill>
                  <a:srgbClr val="000000"/>
                </a:solidFill>
                <a:latin typeface="Open Sans"/>
                <a:ea typeface="Open Sans"/>
                <a:cs typeface="Open Sans"/>
                <a:sym typeface="Open Sans"/>
              </a:defRPr>
            </a:lvl3pPr>
            <a:lvl4pPr lvl="3" rtl="0">
              <a:spcBef>
                <a:spcPts val="0"/>
              </a:spcBef>
              <a:spcAft>
                <a:spcPts val="0"/>
              </a:spcAft>
              <a:buNone/>
              <a:defRPr sz="700">
                <a:solidFill>
                  <a:srgbClr val="000000"/>
                </a:solidFill>
                <a:latin typeface="Open Sans"/>
                <a:ea typeface="Open Sans"/>
                <a:cs typeface="Open Sans"/>
                <a:sym typeface="Open Sans"/>
              </a:defRPr>
            </a:lvl4pPr>
            <a:lvl5pPr lvl="4" rtl="0">
              <a:spcBef>
                <a:spcPts val="0"/>
              </a:spcBef>
              <a:spcAft>
                <a:spcPts val="0"/>
              </a:spcAft>
              <a:buNone/>
              <a:defRPr sz="700">
                <a:solidFill>
                  <a:srgbClr val="000000"/>
                </a:solidFill>
                <a:latin typeface="Open Sans"/>
                <a:ea typeface="Open Sans"/>
                <a:cs typeface="Open Sans"/>
                <a:sym typeface="Open Sans"/>
              </a:defRPr>
            </a:lvl5pPr>
            <a:lvl6pPr lvl="5" rtl="0">
              <a:spcBef>
                <a:spcPts val="0"/>
              </a:spcBef>
              <a:spcAft>
                <a:spcPts val="0"/>
              </a:spcAft>
              <a:buNone/>
              <a:defRPr sz="700">
                <a:solidFill>
                  <a:srgbClr val="000000"/>
                </a:solidFill>
                <a:latin typeface="Open Sans"/>
                <a:ea typeface="Open Sans"/>
                <a:cs typeface="Open Sans"/>
                <a:sym typeface="Open Sans"/>
              </a:defRPr>
            </a:lvl6pPr>
            <a:lvl7pPr lvl="6" rtl="0">
              <a:spcBef>
                <a:spcPts val="0"/>
              </a:spcBef>
              <a:spcAft>
                <a:spcPts val="0"/>
              </a:spcAft>
              <a:buNone/>
              <a:defRPr sz="700">
                <a:solidFill>
                  <a:srgbClr val="000000"/>
                </a:solidFill>
                <a:latin typeface="Open Sans"/>
                <a:ea typeface="Open Sans"/>
                <a:cs typeface="Open Sans"/>
                <a:sym typeface="Open Sans"/>
              </a:defRPr>
            </a:lvl7pPr>
            <a:lvl8pPr lvl="7" rtl="0">
              <a:spcBef>
                <a:spcPts val="0"/>
              </a:spcBef>
              <a:spcAft>
                <a:spcPts val="0"/>
              </a:spcAft>
              <a:buNone/>
              <a:defRPr sz="700">
                <a:solidFill>
                  <a:srgbClr val="000000"/>
                </a:solidFill>
                <a:latin typeface="Open Sans"/>
                <a:ea typeface="Open Sans"/>
                <a:cs typeface="Open Sans"/>
                <a:sym typeface="Open Sans"/>
              </a:defRPr>
            </a:lvl8pPr>
            <a:lvl9pPr lvl="8" rtl="0">
              <a:spcBef>
                <a:spcPts val="0"/>
              </a:spcBef>
              <a:spcAft>
                <a:spcPts val="0"/>
              </a:spcAft>
              <a:buNone/>
              <a:defRPr sz="700">
                <a:solidFill>
                  <a:srgbClr val="000000"/>
                </a:solidFill>
                <a:latin typeface="Open Sans"/>
                <a:ea typeface="Open Sans"/>
                <a:cs typeface="Open Sans"/>
                <a:sym typeface="Open Sans"/>
              </a:defRPr>
            </a:lvl9pPr>
          </a:lstStyle>
          <a:p>
            <a:endParaRPr/>
          </a:p>
        </p:txBody>
      </p:sp>
      <p:sp>
        <p:nvSpPr>
          <p:cNvPr id="130" name="Google Shape;130;p17"/>
          <p:cNvSpPr txBox="1">
            <a:spLocks noGrp="1"/>
          </p:cNvSpPr>
          <p:nvPr>
            <p:ph type="subTitle" idx="2"/>
          </p:nvPr>
        </p:nvSpPr>
        <p:spPr>
          <a:xfrm>
            <a:off x="4936750" y="3420000"/>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800">
                <a:solidFill>
                  <a:srgbClr val="000000"/>
                </a:solidFill>
              </a:defRPr>
            </a:lvl1pPr>
            <a:lvl2pPr lvl="1" rtl="0">
              <a:spcBef>
                <a:spcPts val="1000"/>
              </a:spcBef>
              <a:spcAft>
                <a:spcPts val="0"/>
              </a:spcAft>
              <a:buNone/>
              <a:defRPr>
                <a:solidFill>
                  <a:srgbClr val="000000"/>
                </a:solidFill>
              </a:defRPr>
            </a:lvl2pPr>
            <a:lvl3pPr lvl="2" rtl="0">
              <a:spcBef>
                <a:spcPts val="1000"/>
              </a:spcBef>
              <a:spcAft>
                <a:spcPts val="0"/>
              </a:spcAft>
              <a:buNone/>
              <a:defRPr>
                <a:solidFill>
                  <a:srgbClr val="000000"/>
                </a:solidFill>
              </a:defRPr>
            </a:lvl3pPr>
            <a:lvl4pPr lvl="3" rtl="0">
              <a:spcBef>
                <a:spcPts val="1000"/>
              </a:spcBef>
              <a:spcAft>
                <a:spcPts val="0"/>
              </a:spcAft>
              <a:buNone/>
              <a:defRPr>
                <a:solidFill>
                  <a:srgbClr val="000000"/>
                </a:solidFill>
              </a:defRPr>
            </a:lvl4pPr>
            <a:lvl5pPr lvl="4" rtl="0">
              <a:spcBef>
                <a:spcPts val="1000"/>
              </a:spcBef>
              <a:spcAft>
                <a:spcPts val="0"/>
              </a:spcAft>
              <a:buNone/>
              <a:defRPr>
                <a:solidFill>
                  <a:srgbClr val="000000"/>
                </a:solidFill>
              </a:defRPr>
            </a:lvl5pPr>
            <a:lvl6pPr lvl="5" rtl="0">
              <a:spcBef>
                <a:spcPts val="1000"/>
              </a:spcBef>
              <a:spcAft>
                <a:spcPts val="0"/>
              </a:spcAft>
              <a:buNone/>
              <a:defRPr>
                <a:solidFill>
                  <a:srgbClr val="000000"/>
                </a:solidFill>
              </a:defRPr>
            </a:lvl6pPr>
            <a:lvl7pPr lvl="6" rtl="0">
              <a:spcBef>
                <a:spcPts val="1000"/>
              </a:spcBef>
              <a:spcAft>
                <a:spcPts val="0"/>
              </a:spcAft>
              <a:buNone/>
              <a:defRPr>
                <a:solidFill>
                  <a:srgbClr val="000000"/>
                </a:solidFill>
              </a:defRPr>
            </a:lvl7pPr>
            <a:lvl8pPr lvl="7" rtl="0">
              <a:spcBef>
                <a:spcPts val="1000"/>
              </a:spcBef>
              <a:spcAft>
                <a:spcPts val="0"/>
              </a:spcAft>
              <a:buNone/>
              <a:defRPr>
                <a:solidFill>
                  <a:srgbClr val="000000"/>
                </a:solidFill>
              </a:defRPr>
            </a:lvl8pPr>
            <a:lvl9pPr lvl="8" rtl="0">
              <a:spcBef>
                <a:spcPts val="1000"/>
              </a:spcBef>
              <a:spcAft>
                <a:spcPts val="1000"/>
              </a:spcAft>
              <a:buNone/>
              <a:defRPr>
                <a:solidFill>
                  <a:srgbClr val="000000"/>
                </a:solidFill>
              </a:defRPr>
            </a:lvl9pPr>
          </a:lstStyle>
          <a:p>
            <a:endParaRPr/>
          </a:p>
        </p:txBody>
      </p:sp>
      <p:sp>
        <p:nvSpPr>
          <p:cNvPr id="131" name="Google Shape;131;p17"/>
          <p:cNvSpPr txBox="1"/>
          <p:nvPr/>
        </p:nvSpPr>
        <p:spPr>
          <a:xfrm>
            <a:off x="0" y="-632675"/>
            <a:ext cx="4095900" cy="5766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venstre halvdel fra pilen og ut til kanten</a:t>
            </a:r>
            <a:endParaRPr>
              <a:solidFill>
                <a:srgbClr val="FF0000"/>
              </a:solidFill>
              <a:latin typeface="Open Sans"/>
              <a:ea typeface="Open Sans"/>
              <a:cs typeface="Open Sans"/>
              <a:sym typeface="Open Sans"/>
            </a:endParaRPr>
          </a:p>
        </p:txBody>
      </p:sp>
      <p:sp>
        <p:nvSpPr>
          <p:cNvPr id="132" name="Google Shape;132;p17"/>
          <p:cNvSpPr/>
          <p:nvPr/>
        </p:nvSpPr>
        <p:spPr>
          <a:xfrm>
            <a:off x="4389525"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33" name="Google Shape;133;p17"/>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34" name="Google Shape;134;p1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900893511"/>
      </p:ext>
    </p:extLst>
  </p:cSld>
  <p:clrMapOvr>
    <a:masterClrMapping/>
  </p:clrMapOvr>
  <p:extLst>
    <p:ext uri="{DCECCB84-F9BA-43D5-87BE-67443E8EF086}">
      <p15:sldGuideLst xmlns:p15="http://schemas.microsoft.com/office/powerpoint/2012/main">
        <p15:guide id="1" pos="3107">
          <p15:clr>
            <a:srgbClr val="FA7B17"/>
          </p15:clr>
        </p15:guide>
        <p15:guide id="2" pos="2880">
          <p15:clr>
            <a:srgbClr val="FA7B17"/>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matchingName="C - Overgang - sort">
  <p:cSld name="C - Overgang - sort">
    <p:bg>
      <p:bgPr>
        <a:solidFill>
          <a:srgbClr val="000000"/>
        </a:solidFill>
        <a:effectLst/>
      </p:bgPr>
    </p:bg>
    <p:spTree>
      <p:nvGrpSpPr>
        <p:cNvPr id="1" name="Shape 135"/>
        <p:cNvGrpSpPr/>
        <p:nvPr/>
      </p:nvGrpSpPr>
      <p:grpSpPr>
        <a:xfrm>
          <a:off x="0" y="0"/>
          <a:ext cx="0" cy="0"/>
          <a:chOff x="0" y="0"/>
          <a:chExt cx="0" cy="0"/>
        </a:xfrm>
      </p:grpSpPr>
      <p:pic>
        <p:nvPicPr>
          <p:cNvPr id="136" name="Google Shape;136;p18"/>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37" name="Google Shape;137;p18"/>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38" name="Google Shape;138;p18"/>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chemeClr val="lt1"/>
                </a:solidFill>
                <a:latin typeface="Open Sans Light"/>
                <a:ea typeface="Open Sans Light"/>
                <a:cs typeface="Open Sans Light"/>
                <a:sym typeface="Open Sans Light"/>
              </a:defRPr>
            </a:lvl1pPr>
            <a:lvl2pPr lvl="1" rtl="0">
              <a:spcBef>
                <a:spcPts val="1000"/>
              </a:spcBef>
              <a:spcAft>
                <a:spcPts val="0"/>
              </a:spcAft>
              <a:buNone/>
              <a:defRPr sz="1800">
                <a:solidFill>
                  <a:schemeClr val="lt1"/>
                </a:solidFill>
              </a:defRPr>
            </a:lvl2pPr>
            <a:lvl3pPr lvl="2" rtl="0">
              <a:spcBef>
                <a:spcPts val="1000"/>
              </a:spcBef>
              <a:spcAft>
                <a:spcPts val="0"/>
              </a:spcAft>
              <a:buNone/>
              <a:defRPr sz="1800">
                <a:solidFill>
                  <a:schemeClr val="lt1"/>
                </a:solidFill>
              </a:defRPr>
            </a:lvl3pPr>
            <a:lvl4pPr lvl="3" rtl="0">
              <a:spcBef>
                <a:spcPts val="1000"/>
              </a:spcBef>
              <a:spcAft>
                <a:spcPts val="0"/>
              </a:spcAft>
              <a:buNone/>
              <a:defRPr sz="1800">
                <a:solidFill>
                  <a:schemeClr val="lt1"/>
                </a:solidFill>
              </a:defRPr>
            </a:lvl4pPr>
            <a:lvl5pPr lvl="4" rtl="0">
              <a:spcBef>
                <a:spcPts val="1000"/>
              </a:spcBef>
              <a:spcAft>
                <a:spcPts val="0"/>
              </a:spcAft>
              <a:buNone/>
              <a:defRPr sz="1800">
                <a:solidFill>
                  <a:schemeClr val="lt1"/>
                </a:solidFill>
              </a:defRPr>
            </a:lvl5pPr>
            <a:lvl6pPr lvl="5" rtl="0">
              <a:spcBef>
                <a:spcPts val="1000"/>
              </a:spcBef>
              <a:spcAft>
                <a:spcPts val="0"/>
              </a:spcAft>
              <a:buNone/>
              <a:defRPr sz="1800">
                <a:solidFill>
                  <a:schemeClr val="lt1"/>
                </a:solidFill>
              </a:defRPr>
            </a:lvl6pPr>
            <a:lvl7pPr lvl="6" rtl="0">
              <a:spcBef>
                <a:spcPts val="1000"/>
              </a:spcBef>
              <a:spcAft>
                <a:spcPts val="0"/>
              </a:spcAft>
              <a:buNone/>
              <a:defRPr sz="1800">
                <a:solidFill>
                  <a:schemeClr val="lt1"/>
                </a:solidFill>
              </a:defRPr>
            </a:lvl7pPr>
            <a:lvl8pPr lvl="7" rtl="0">
              <a:spcBef>
                <a:spcPts val="1000"/>
              </a:spcBef>
              <a:spcAft>
                <a:spcPts val="0"/>
              </a:spcAft>
              <a:buNone/>
              <a:defRPr sz="1800">
                <a:solidFill>
                  <a:schemeClr val="lt1"/>
                </a:solidFill>
              </a:defRPr>
            </a:lvl8pPr>
            <a:lvl9pPr lvl="8" rtl="0">
              <a:spcBef>
                <a:spcPts val="1000"/>
              </a:spcBef>
              <a:spcAft>
                <a:spcPts val="1000"/>
              </a:spcAft>
              <a:buNone/>
              <a:defRPr sz="1800">
                <a:solidFill>
                  <a:schemeClr val="lt1"/>
                </a:solidFill>
              </a:defRPr>
            </a:lvl9pPr>
          </a:lstStyle>
          <a:p>
            <a:endParaRPr/>
          </a:p>
        </p:txBody>
      </p:sp>
      <p:sp>
        <p:nvSpPr>
          <p:cNvPr id="139" name="Google Shape;139;p1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490320715"/>
      </p:ext>
    </p:extLst>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matchingName="C - Overgang - rosa">
  <p:cSld name="C - Overgang - rosa">
    <p:bg>
      <p:bgPr>
        <a:solidFill>
          <a:schemeClr val="accent1"/>
        </a:solidFill>
        <a:effectLst/>
      </p:bgPr>
    </p:bg>
    <p:spTree>
      <p:nvGrpSpPr>
        <p:cNvPr id="1" name="Shape 140"/>
        <p:cNvGrpSpPr/>
        <p:nvPr/>
      </p:nvGrpSpPr>
      <p:grpSpPr>
        <a:xfrm>
          <a:off x="0" y="0"/>
          <a:ext cx="0" cy="0"/>
          <a:chOff x="0" y="0"/>
          <a:chExt cx="0" cy="0"/>
        </a:xfrm>
      </p:grpSpPr>
      <p:sp>
        <p:nvSpPr>
          <p:cNvPr id="141" name="Google Shape;141;p19"/>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42" name="Google Shape;142;p19"/>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chemeClr val="lt1"/>
                </a:solidFill>
                <a:latin typeface="Open Sans Light"/>
                <a:ea typeface="Open Sans Light"/>
                <a:cs typeface="Open Sans Light"/>
                <a:sym typeface="Open Sans Light"/>
              </a:defRPr>
            </a:lvl1pPr>
            <a:lvl2pPr lvl="1" rtl="0">
              <a:spcBef>
                <a:spcPts val="1000"/>
              </a:spcBef>
              <a:spcAft>
                <a:spcPts val="0"/>
              </a:spcAft>
              <a:buNone/>
              <a:defRPr sz="1800">
                <a:solidFill>
                  <a:schemeClr val="lt1"/>
                </a:solidFill>
              </a:defRPr>
            </a:lvl2pPr>
            <a:lvl3pPr lvl="2" rtl="0">
              <a:spcBef>
                <a:spcPts val="1000"/>
              </a:spcBef>
              <a:spcAft>
                <a:spcPts val="0"/>
              </a:spcAft>
              <a:buNone/>
              <a:defRPr sz="1800">
                <a:solidFill>
                  <a:schemeClr val="lt1"/>
                </a:solidFill>
              </a:defRPr>
            </a:lvl3pPr>
            <a:lvl4pPr lvl="3" rtl="0">
              <a:spcBef>
                <a:spcPts val="1000"/>
              </a:spcBef>
              <a:spcAft>
                <a:spcPts val="0"/>
              </a:spcAft>
              <a:buNone/>
              <a:defRPr sz="1800">
                <a:solidFill>
                  <a:schemeClr val="lt1"/>
                </a:solidFill>
              </a:defRPr>
            </a:lvl4pPr>
            <a:lvl5pPr lvl="4" rtl="0">
              <a:spcBef>
                <a:spcPts val="1000"/>
              </a:spcBef>
              <a:spcAft>
                <a:spcPts val="0"/>
              </a:spcAft>
              <a:buNone/>
              <a:defRPr sz="1800">
                <a:solidFill>
                  <a:schemeClr val="lt1"/>
                </a:solidFill>
              </a:defRPr>
            </a:lvl5pPr>
            <a:lvl6pPr lvl="5" rtl="0">
              <a:spcBef>
                <a:spcPts val="1000"/>
              </a:spcBef>
              <a:spcAft>
                <a:spcPts val="0"/>
              </a:spcAft>
              <a:buNone/>
              <a:defRPr sz="1800">
                <a:solidFill>
                  <a:schemeClr val="lt1"/>
                </a:solidFill>
              </a:defRPr>
            </a:lvl6pPr>
            <a:lvl7pPr lvl="6" rtl="0">
              <a:spcBef>
                <a:spcPts val="1000"/>
              </a:spcBef>
              <a:spcAft>
                <a:spcPts val="0"/>
              </a:spcAft>
              <a:buNone/>
              <a:defRPr sz="1800">
                <a:solidFill>
                  <a:schemeClr val="lt1"/>
                </a:solidFill>
              </a:defRPr>
            </a:lvl7pPr>
            <a:lvl8pPr lvl="7" rtl="0">
              <a:spcBef>
                <a:spcPts val="1000"/>
              </a:spcBef>
              <a:spcAft>
                <a:spcPts val="0"/>
              </a:spcAft>
              <a:buNone/>
              <a:defRPr sz="1800">
                <a:solidFill>
                  <a:schemeClr val="lt1"/>
                </a:solidFill>
              </a:defRPr>
            </a:lvl8pPr>
            <a:lvl9pPr lvl="8" rtl="0">
              <a:spcBef>
                <a:spcPts val="1000"/>
              </a:spcBef>
              <a:spcAft>
                <a:spcPts val="1000"/>
              </a:spcAft>
              <a:buNone/>
              <a:defRPr sz="1800">
                <a:solidFill>
                  <a:schemeClr val="lt1"/>
                </a:solidFill>
              </a:defRPr>
            </a:lvl9pPr>
          </a:lstStyle>
          <a:p>
            <a:endParaRPr/>
          </a:p>
        </p:txBody>
      </p:sp>
      <p:pic>
        <p:nvPicPr>
          <p:cNvPr id="143" name="Google Shape;143;p19"/>
          <p:cNvPicPr preferRelativeResize="0"/>
          <p:nvPr/>
        </p:nvPicPr>
        <p:blipFill rotWithShape="1">
          <a:blip r:embed="rId2">
            <a:alphaModFix/>
          </a:blip>
          <a:srcRect r="84304"/>
          <a:stretch/>
        </p:blipFill>
        <p:spPr>
          <a:xfrm>
            <a:off x="8632433" y="4555268"/>
            <a:ext cx="167526" cy="383807"/>
          </a:xfrm>
          <a:prstGeom prst="rect">
            <a:avLst/>
          </a:prstGeom>
          <a:noFill/>
          <a:ln>
            <a:noFill/>
          </a:ln>
        </p:spPr>
      </p:pic>
      <p:pic>
        <p:nvPicPr>
          <p:cNvPr id="144" name="Google Shape;144;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5" name="Google Shape;145;p19"/>
          <p:cNvSpPr/>
          <p:nvPr/>
        </p:nvSpPr>
        <p:spPr>
          <a:xfrm>
            <a:off x="8425350" y="4425070"/>
            <a:ext cx="718500" cy="718500"/>
          </a:xfrm>
          <a:prstGeom prst="rect">
            <a:avLst/>
          </a:prstGeom>
          <a:solidFill>
            <a:schemeClr val="accent1"/>
          </a:solidFill>
          <a:ln>
            <a:noFill/>
          </a:ln>
        </p:spPr>
        <p:txBody>
          <a:bodyPr spcFirstLastPara="1" wrap="square" lIns="91425" tIns="91425" rIns="91425" bIns="91425" anchor="ctr" anchorCtr="0">
            <a:noAutofit/>
          </a:bodyPr>
          <a:lstStyle/>
          <a:p>
            <a:endParaRPr/>
          </a:p>
        </p:txBody>
      </p:sp>
      <p:pic>
        <p:nvPicPr>
          <p:cNvPr id="146" name="Google Shape;146;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7" name="Google Shape;147;p1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162682315"/>
      </p:ext>
    </p:extLst>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C - Sitat hvit tekst - bildebakgrunn">
  <p:cSld name="C - Sitat hvit tekst - bildebakgrunn">
    <p:spTree>
      <p:nvGrpSpPr>
        <p:cNvPr id="1" name="Shape 153"/>
        <p:cNvGrpSpPr/>
        <p:nvPr/>
      </p:nvGrpSpPr>
      <p:grpSpPr>
        <a:xfrm>
          <a:off x="0" y="0"/>
          <a:ext cx="0" cy="0"/>
          <a:chOff x="0" y="0"/>
          <a:chExt cx="0" cy="0"/>
        </a:xfrm>
      </p:grpSpPr>
      <p:sp>
        <p:nvSpPr>
          <p:cNvPr id="154" name="Google Shape;154;p21"/>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endParaRPr/>
          </a:p>
        </p:txBody>
      </p:sp>
      <p:sp>
        <p:nvSpPr>
          <p:cNvPr id="155" name="Google Shape;155;p21"/>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56" name="Google Shape;156;p21"/>
          <p:cNvSpPr txBox="1">
            <a:spLocks noGrp="1"/>
          </p:cNvSpPr>
          <p:nvPr>
            <p:ph type="title"/>
          </p:nvPr>
        </p:nvSpPr>
        <p:spPr>
          <a:xfrm>
            <a:off x="736325" y="2192501"/>
            <a:ext cx="5365800" cy="1896000"/>
          </a:xfrm>
          <a:prstGeom prst="rect">
            <a:avLst/>
          </a:prstGeom>
          <a:solidFill>
            <a:schemeClr val="dk1"/>
          </a:solidFill>
        </p:spPr>
        <p:txBody>
          <a:bodyPr spcFirstLastPara="1" wrap="square" lIns="288000" tIns="288000" rIns="288000" bIns="288000" anchor="b" anchorCtr="0">
            <a:noAutofit/>
          </a:bodyPr>
          <a:lstStyle>
            <a:lvl1pPr lvl="0" rtl="0">
              <a:spcBef>
                <a:spcPts val="0"/>
              </a:spcBef>
              <a:spcAft>
                <a:spcPts val="0"/>
              </a:spcAft>
              <a:buNone/>
              <a:defRPr sz="4800" b="0">
                <a:solidFill>
                  <a:schemeClr val="lt1"/>
                </a:solidFill>
                <a:latin typeface="Open Sans Light"/>
                <a:ea typeface="Open Sans Light"/>
                <a:cs typeface="Open Sans Light"/>
                <a:sym typeface="Open Sans Light"/>
              </a:defRPr>
            </a:lvl1pPr>
            <a:lvl2pPr lvl="1"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57" name="Google Shape;157;p21"/>
          <p:cNvSpPr txBox="1">
            <a:spLocks noGrp="1"/>
          </p:cNvSpPr>
          <p:nvPr>
            <p:ph type="subTitle" idx="1"/>
          </p:nvPr>
        </p:nvSpPr>
        <p:spPr>
          <a:xfrm>
            <a:off x="736325" y="4086000"/>
            <a:ext cx="5365800" cy="514500"/>
          </a:xfrm>
          <a:prstGeom prst="rect">
            <a:avLst/>
          </a:prstGeom>
          <a:solidFill>
            <a:schemeClr val="dk1"/>
          </a:solidFill>
        </p:spPr>
        <p:txBody>
          <a:bodyPr spcFirstLastPara="1" wrap="square" lIns="288000" tIns="0" rIns="91425" bIns="0" anchor="ctr" anchorCtr="0">
            <a:noAutofit/>
          </a:bodyPr>
          <a:lstStyle>
            <a:lvl1pPr lvl="0">
              <a:spcBef>
                <a:spcPts val="0"/>
              </a:spcBef>
              <a:spcAft>
                <a:spcPts val="0"/>
              </a:spcAft>
              <a:buNone/>
              <a:defRPr sz="1400">
                <a:solidFill>
                  <a:schemeClr val="accent1"/>
                </a:solidFill>
                <a:latin typeface="Open Sans Light"/>
                <a:ea typeface="Open Sans Light"/>
                <a:cs typeface="Open Sans Light"/>
                <a:sym typeface="Open Sans Light"/>
              </a:defRPr>
            </a:lvl1pPr>
            <a:lvl2pPr lvl="1">
              <a:spcBef>
                <a:spcPts val="1000"/>
              </a:spcBef>
              <a:spcAft>
                <a:spcPts val="0"/>
              </a:spcAft>
              <a:buNone/>
              <a:defRPr>
                <a:solidFill>
                  <a:schemeClr val="accent1"/>
                </a:solidFill>
              </a:defRPr>
            </a:lvl2pPr>
            <a:lvl3pPr lvl="2">
              <a:spcBef>
                <a:spcPts val="1000"/>
              </a:spcBef>
              <a:spcAft>
                <a:spcPts val="0"/>
              </a:spcAft>
              <a:buNone/>
              <a:defRPr>
                <a:solidFill>
                  <a:schemeClr val="accent1"/>
                </a:solidFill>
              </a:defRPr>
            </a:lvl3pPr>
            <a:lvl4pPr lvl="3">
              <a:spcBef>
                <a:spcPts val="1000"/>
              </a:spcBef>
              <a:spcAft>
                <a:spcPts val="0"/>
              </a:spcAft>
              <a:buNone/>
              <a:defRPr>
                <a:solidFill>
                  <a:schemeClr val="accent1"/>
                </a:solidFill>
              </a:defRPr>
            </a:lvl4pPr>
            <a:lvl5pPr lvl="4">
              <a:spcBef>
                <a:spcPts val="1000"/>
              </a:spcBef>
              <a:spcAft>
                <a:spcPts val="0"/>
              </a:spcAft>
              <a:buNone/>
              <a:defRPr>
                <a:solidFill>
                  <a:schemeClr val="accent1"/>
                </a:solidFill>
              </a:defRPr>
            </a:lvl5pPr>
            <a:lvl6pPr lvl="5">
              <a:spcBef>
                <a:spcPts val="1000"/>
              </a:spcBef>
              <a:spcAft>
                <a:spcPts val="0"/>
              </a:spcAft>
              <a:buNone/>
              <a:defRPr>
                <a:solidFill>
                  <a:schemeClr val="accent1"/>
                </a:solidFill>
              </a:defRPr>
            </a:lvl6pPr>
            <a:lvl7pPr lvl="6">
              <a:spcBef>
                <a:spcPts val="1000"/>
              </a:spcBef>
              <a:spcAft>
                <a:spcPts val="0"/>
              </a:spcAft>
              <a:buNone/>
              <a:defRPr>
                <a:solidFill>
                  <a:schemeClr val="accent1"/>
                </a:solidFill>
              </a:defRPr>
            </a:lvl7pPr>
            <a:lvl8pPr lvl="7">
              <a:spcBef>
                <a:spcPts val="1000"/>
              </a:spcBef>
              <a:spcAft>
                <a:spcPts val="0"/>
              </a:spcAft>
              <a:buNone/>
              <a:defRPr>
                <a:solidFill>
                  <a:schemeClr val="accent1"/>
                </a:solidFill>
              </a:defRPr>
            </a:lvl8pPr>
            <a:lvl9pPr lvl="8">
              <a:spcBef>
                <a:spcPts val="1000"/>
              </a:spcBef>
              <a:spcAft>
                <a:spcPts val="1000"/>
              </a:spcAft>
              <a:buNone/>
              <a:defRPr>
                <a:solidFill>
                  <a:schemeClr val="accent1"/>
                </a:solidFill>
              </a:defRPr>
            </a:lvl9pPr>
          </a:lstStyle>
          <a:p>
            <a:endParaRPr/>
          </a:p>
        </p:txBody>
      </p:sp>
      <p:sp>
        <p:nvSpPr>
          <p:cNvPr id="158" name="Google Shape;158;p2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09976443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C - Sitat - rosa bakgrunn">
  <p:cSld name="C - Sitat - rosa bakgrunn">
    <p:bg>
      <p:bgPr>
        <a:solidFill>
          <a:schemeClr val="accent1"/>
        </a:solidFill>
        <a:effectLst/>
      </p:bgPr>
    </p:bg>
    <p:spTree>
      <p:nvGrpSpPr>
        <p:cNvPr id="1" name="Shape 169"/>
        <p:cNvGrpSpPr/>
        <p:nvPr/>
      </p:nvGrpSpPr>
      <p:grpSpPr>
        <a:xfrm>
          <a:off x="0" y="0"/>
          <a:ext cx="0" cy="0"/>
          <a:chOff x="0" y="0"/>
          <a:chExt cx="0" cy="0"/>
        </a:xfrm>
      </p:grpSpPr>
      <p:sp>
        <p:nvSpPr>
          <p:cNvPr id="170" name="Google Shape;170;p24"/>
          <p:cNvSpPr txBox="1">
            <a:spLocks noGrp="1"/>
          </p:cNvSpPr>
          <p:nvPr>
            <p:ph type="title"/>
          </p:nvPr>
        </p:nvSpPr>
        <p:spPr>
          <a:xfrm>
            <a:off x="719150" y="763841"/>
            <a:ext cx="7705800" cy="2889900"/>
          </a:xfrm>
          <a:prstGeom prst="rect">
            <a:avLst/>
          </a:prstGeom>
        </p:spPr>
        <p:txBody>
          <a:bodyPr spcFirstLastPara="1" wrap="square" lIns="0" tIns="0" rIns="0" bIns="0" anchor="b" anchorCtr="0">
            <a:noAutofit/>
          </a:bodyPr>
          <a:lstStyle>
            <a:lvl1pPr lvl="0" rtl="0">
              <a:spcBef>
                <a:spcPts val="0"/>
              </a:spcBef>
              <a:spcAft>
                <a:spcPts val="0"/>
              </a:spcAft>
              <a:buNone/>
              <a:defRPr sz="3800" b="0">
                <a:solidFill>
                  <a:schemeClr val="lt1"/>
                </a:solidFill>
                <a:latin typeface="Open Sans Light"/>
                <a:ea typeface="Open Sans Light"/>
                <a:cs typeface="Open Sans Light"/>
                <a:sym typeface="Open Sans Light"/>
              </a:defRPr>
            </a:lvl1pPr>
            <a:lvl2pPr lvl="1"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71" name="Google Shape;171;p24"/>
          <p:cNvSpPr txBox="1">
            <a:spLocks noGrp="1"/>
          </p:cNvSpPr>
          <p:nvPr>
            <p:ph type="subTitle" idx="1"/>
          </p:nvPr>
        </p:nvSpPr>
        <p:spPr>
          <a:xfrm>
            <a:off x="718650" y="3729956"/>
            <a:ext cx="7706700" cy="5982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000000"/>
                </a:solidFill>
                <a:latin typeface="Open Sans Light"/>
                <a:ea typeface="Open Sans Light"/>
                <a:cs typeface="Open Sans Light"/>
                <a:sym typeface="Open Sans Light"/>
              </a:defRPr>
            </a:lvl1pPr>
            <a:lvl2pPr lvl="1" rtl="0">
              <a:spcBef>
                <a:spcPts val="1000"/>
              </a:spcBef>
              <a:spcAft>
                <a:spcPts val="0"/>
              </a:spcAft>
              <a:buNone/>
              <a:defRPr>
                <a:latin typeface="Open Sans Light"/>
                <a:ea typeface="Open Sans Light"/>
                <a:cs typeface="Open Sans Light"/>
                <a:sym typeface="Open Sans Light"/>
              </a:defRPr>
            </a:lvl2pPr>
            <a:lvl3pPr lvl="2" rtl="0">
              <a:spcBef>
                <a:spcPts val="1000"/>
              </a:spcBef>
              <a:spcAft>
                <a:spcPts val="0"/>
              </a:spcAft>
              <a:buNone/>
              <a:defRPr>
                <a:latin typeface="Open Sans Light"/>
                <a:ea typeface="Open Sans Light"/>
                <a:cs typeface="Open Sans Light"/>
                <a:sym typeface="Open Sans Light"/>
              </a:defRPr>
            </a:lvl3pPr>
            <a:lvl4pPr lvl="3" rtl="0">
              <a:spcBef>
                <a:spcPts val="1000"/>
              </a:spcBef>
              <a:spcAft>
                <a:spcPts val="0"/>
              </a:spcAft>
              <a:buNone/>
              <a:defRPr>
                <a:latin typeface="Open Sans Light"/>
                <a:ea typeface="Open Sans Light"/>
                <a:cs typeface="Open Sans Light"/>
                <a:sym typeface="Open Sans Light"/>
              </a:defRPr>
            </a:lvl4pPr>
            <a:lvl5pPr lvl="4" rtl="0">
              <a:spcBef>
                <a:spcPts val="1000"/>
              </a:spcBef>
              <a:spcAft>
                <a:spcPts val="0"/>
              </a:spcAft>
              <a:buNone/>
              <a:defRPr>
                <a:latin typeface="Open Sans Light"/>
                <a:ea typeface="Open Sans Light"/>
                <a:cs typeface="Open Sans Light"/>
                <a:sym typeface="Open Sans Light"/>
              </a:defRPr>
            </a:lvl5pPr>
            <a:lvl6pPr lvl="5" rtl="0">
              <a:spcBef>
                <a:spcPts val="1000"/>
              </a:spcBef>
              <a:spcAft>
                <a:spcPts val="0"/>
              </a:spcAft>
              <a:buNone/>
              <a:defRPr>
                <a:latin typeface="Open Sans Light"/>
                <a:ea typeface="Open Sans Light"/>
                <a:cs typeface="Open Sans Light"/>
                <a:sym typeface="Open Sans Light"/>
              </a:defRPr>
            </a:lvl6pPr>
            <a:lvl7pPr lvl="6" rtl="0">
              <a:spcBef>
                <a:spcPts val="1000"/>
              </a:spcBef>
              <a:spcAft>
                <a:spcPts val="0"/>
              </a:spcAft>
              <a:buNone/>
              <a:defRPr>
                <a:latin typeface="Open Sans Light"/>
                <a:ea typeface="Open Sans Light"/>
                <a:cs typeface="Open Sans Light"/>
                <a:sym typeface="Open Sans Light"/>
              </a:defRPr>
            </a:lvl7pPr>
            <a:lvl8pPr lvl="7" rtl="0">
              <a:spcBef>
                <a:spcPts val="1000"/>
              </a:spcBef>
              <a:spcAft>
                <a:spcPts val="0"/>
              </a:spcAft>
              <a:buNone/>
              <a:defRPr>
                <a:latin typeface="Open Sans Light"/>
                <a:ea typeface="Open Sans Light"/>
                <a:cs typeface="Open Sans Light"/>
                <a:sym typeface="Open Sans Light"/>
              </a:defRPr>
            </a:lvl8pPr>
            <a:lvl9pPr lvl="8" rtl="0">
              <a:spcBef>
                <a:spcPts val="1000"/>
              </a:spcBef>
              <a:spcAft>
                <a:spcPts val="1000"/>
              </a:spcAft>
              <a:buNone/>
              <a:defRPr>
                <a:latin typeface="Open Sans Light"/>
                <a:ea typeface="Open Sans Light"/>
                <a:cs typeface="Open Sans Light"/>
                <a:sym typeface="Open Sans Light"/>
              </a:defRPr>
            </a:lvl9pPr>
          </a:lstStyle>
          <a:p>
            <a:endParaRPr/>
          </a:p>
        </p:txBody>
      </p:sp>
      <p:pic>
        <p:nvPicPr>
          <p:cNvPr id="172" name="Google Shape;172;p24"/>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73" name="Google Shape;173;p24"/>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77380684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matchingName="X - Forside - sort">
  <p:cSld name="X - Forside - sort">
    <p:bg>
      <p:bgPr>
        <a:solidFill>
          <a:srgbClr val="000000"/>
        </a:solidFill>
        <a:effectLst/>
      </p:bgPr>
    </p:bg>
    <p:spTree>
      <p:nvGrpSpPr>
        <p:cNvPr id="1" name="Shape 174"/>
        <p:cNvGrpSpPr/>
        <p:nvPr/>
      </p:nvGrpSpPr>
      <p:grpSpPr>
        <a:xfrm>
          <a:off x="0" y="0"/>
          <a:ext cx="0" cy="0"/>
          <a:chOff x="0" y="0"/>
          <a:chExt cx="0" cy="0"/>
        </a:xfrm>
      </p:grpSpPr>
      <p:pic>
        <p:nvPicPr>
          <p:cNvPr id="175" name="Google Shape;175;p25"/>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176" name="Google Shape;176;p25"/>
          <p:cNvSpPr txBox="1">
            <a:spLocks noGrp="1"/>
          </p:cNvSpPr>
          <p:nvPr>
            <p:ph type="ctrTitle"/>
          </p:nvPr>
        </p:nvSpPr>
        <p:spPr>
          <a:xfrm>
            <a:off x="719150" y="805825"/>
            <a:ext cx="7049700" cy="25476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chemeClr val="lt1"/>
              </a:buClr>
              <a:buSzPts val="3800"/>
              <a:buNone/>
              <a:defRPr sz="3800"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77" name="Google Shape;177;p25"/>
          <p:cNvSpPr txBox="1">
            <a:spLocks noGrp="1"/>
          </p:cNvSpPr>
          <p:nvPr>
            <p:ph type="subTitle" idx="1"/>
          </p:nvPr>
        </p:nvSpPr>
        <p:spPr>
          <a:xfrm>
            <a:off x="719025" y="3429750"/>
            <a:ext cx="7049700" cy="899700"/>
          </a:xfrm>
          <a:prstGeom prst="rect">
            <a:avLst/>
          </a:prstGeom>
          <a:noFill/>
          <a:ln>
            <a:noFill/>
          </a:ln>
        </p:spPr>
        <p:txBody>
          <a:bodyPr spcFirstLastPara="1" wrap="square" lIns="0" tIns="0" rIns="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400"/>
              <a:buNone/>
              <a:defRPr>
                <a:solidFill>
                  <a:schemeClr val="lt1"/>
                </a:solidFill>
              </a:defRPr>
            </a:lvl2pPr>
            <a:lvl3pPr lvl="2" algn="ctr" rtl="0">
              <a:spcBef>
                <a:spcPts val="600"/>
              </a:spcBef>
              <a:spcAft>
                <a:spcPts val="0"/>
              </a:spcAft>
              <a:buClr>
                <a:schemeClr val="lt1"/>
              </a:buClr>
              <a:buSzPts val="1200"/>
              <a:buNone/>
              <a:defRPr>
                <a:solidFill>
                  <a:schemeClr val="lt1"/>
                </a:solidFill>
              </a:defRPr>
            </a:lvl3pPr>
            <a:lvl4pPr lvl="3" algn="ctr" rtl="0">
              <a:spcBef>
                <a:spcPts val="600"/>
              </a:spcBef>
              <a:spcAft>
                <a:spcPts val="0"/>
              </a:spcAft>
              <a:buClr>
                <a:schemeClr val="lt1"/>
              </a:buClr>
              <a:buSzPts val="1100"/>
              <a:buNone/>
              <a:defRPr>
                <a:solidFill>
                  <a:schemeClr val="lt1"/>
                </a:solidFill>
              </a:defRPr>
            </a:lvl4pPr>
            <a:lvl5pPr lvl="4" algn="ctr" rtl="0">
              <a:spcBef>
                <a:spcPts val="600"/>
              </a:spcBef>
              <a:spcAft>
                <a:spcPts val="0"/>
              </a:spcAft>
              <a:buClr>
                <a:schemeClr val="lt1"/>
              </a:buClr>
              <a:buSzPts val="1050"/>
              <a:buNone/>
              <a:defRPr>
                <a:solidFill>
                  <a:schemeClr val="lt1"/>
                </a:solidFill>
              </a:defRPr>
            </a:lvl5pPr>
            <a:lvl6pPr lvl="5" algn="ctr" rtl="0">
              <a:spcBef>
                <a:spcPts val="210"/>
              </a:spcBef>
              <a:spcAft>
                <a:spcPts val="0"/>
              </a:spcAft>
              <a:buClr>
                <a:schemeClr val="lt1"/>
              </a:buClr>
              <a:buSzPts val="1050"/>
              <a:buNone/>
              <a:defRPr>
                <a:solidFill>
                  <a:schemeClr val="lt1"/>
                </a:solidFill>
              </a:defRPr>
            </a:lvl6pPr>
            <a:lvl7pPr lvl="6" algn="ctr" rtl="0">
              <a:spcBef>
                <a:spcPts val="1000"/>
              </a:spcBef>
              <a:spcAft>
                <a:spcPts val="0"/>
              </a:spcAft>
              <a:buClr>
                <a:schemeClr val="lt1"/>
              </a:buClr>
              <a:buSzPts val="1050"/>
              <a:buNone/>
              <a:defRPr>
                <a:solidFill>
                  <a:schemeClr val="lt1"/>
                </a:solidFill>
              </a:defRPr>
            </a:lvl7pPr>
            <a:lvl8pPr lvl="7" algn="ctr" rtl="0">
              <a:spcBef>
                <a:spcPts val="1000"/>
              </a:spcBef>
              <a:spcAft>
                <a:spcPts val="0"/>
              </a:spcAft>
              <a:buClr>
                <a:schemeClr val="lt1"/>
              </a:buClr>
              <a:buSzPts val="1050"/>
              <a:buNone/>
              <a:defRPr>
                <a:solidFill>
                  <a:schemeClr val="lt1"/>
                </a:solidFill>
              </a:defRPr>
            </a:lvl8pPr>
            <a:lvl9pPr lvl="8" algn="ctr" rtl="0">
              <a:spcBef>
                <a:spcPts val="1000"/>
              </a:spcBef>
              <a:spcAft>
                <a:spcPts val="1000"/>
              </a:spcAft>
              <a:buClr>
                <a:schemeClr val="lt1"/>
              </a:buClr>
              <a:buSzPts val="2000"/>
              <a:buNone/>
              <a:defRPr>
                <a:solidFill>
                  <a:schemeClr val="lt1"/>
                </a:solidFill>
              </a:defRPr>
            </a:lvl9pPr>
          </a:lstStyle>
          <a:p>
            <a:endParaRPr/>
          </a:p>
        </p:txBody>
      </p:sp>
      <p:sp>
        <p:nvSpPr>
          <p:cNvPr id="178" name="Google Shape;178;p25"/>
          <p:cNvSpPr txBox="1">
            <a:spLocks noGrp="1"/>
          </p:cNvSpPr>
          <p:nvPr>
            <p:ph type="subTitle" idx="2"/>
          </p:nvPr>
        </p:nvSpPr>
        <p:spPr>
          <a:xfrm>
            <a:off x="719025" y="4569665"/>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Open Sans"/>
                <a:ea typeface="Open Sans"/>
                <a:cs typeface="Open Sans"/>
                <a:sym typeface="Open Sans"/>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1000"/>
              </a:spcBef>
              <a:spcAft>
                <a:spcPts val="0"/>
              </a:spcAft>
              <a:buNone/>
              <a:defRPr>
                <a:solidFill>
                  <a:schemeClr val="lt1"/>
                </a:solidFill>
                <a:latin typeface="Open Sans"/>
                <a:ea typeface="Open Sans"/>
                <a:cs typeface="Open Sans"/>
                <a:sym typeface="Open Sans"/>
              </a:defRPr>
            </a:lvl3pPr>
            <a:lvl4pPr lvl="3" rtl="0">
              <a:spcBef>
                <a:spcPts val="1000"/>
              </a:spcBef>
              <a:spcAft>
                <a:spcPts val="0"/>
              </a:spcAft>
              <a:buNone/>
              <a:defRPr>
                <a:solidFill>
                  <a:schemeClr val="lt1"/>
                </a:solidFill>
                <a:latin typeface="Open Sans"/>
                <a:ea typeface="Open Sans"/>
                <a:cs typeface="Open Sans"/>
                <a:sym typeface="Open Sans"/>
              </a:defRPr>
            </a:lvl4pPr>
            <a:lvl5pPr lvl="4" rtl="0">
              <a:spcBef>
                <a:spcPts val="1000"/>
              </a:spcBef>
              <a:spcAft>
                <a:spcPts val="0"/>
              </a:spcAft>
              <a:buNone/>
              <a:defRPr>
                <a:solidFill>
                  <a:schemeClr val="lt1"/>
                </a:solidFill>
                <a:latin typeface="Open Sans"/>
                <a:ea typeface="Open Sans"/>
                <a:cs typeface="Open Sans"/>
                <a:sym typeface="Open Sans"/>
              </a:defRPr>
            </a:lvl5pPr>
            <a:lvl6pPr lvl="5" rtl="0">
              <a:spcBef>
                <a:spcPts val="1000"/>
              </a:spcBef>
              <a:spcAft>
                <a:spcPts val="0"/>
              </a:spcAft>
              <a:buNone/>
              <a:defRPr>
                <a:solidFill>
                  <a:schemeClr val="lt1"/>
                </a:solidFill>
                <a:latin typeface="Open Sans"/>
                <a:ea typeface="Open Sans"/>
                <a:cs typeface="Open Sans"/>
                <a:sym typeface="Open Sans"/>
              </a:defRPr>
            </a:lvl6pPr>
            <a:lvl7pPr lvl="6" rtl="0">
              <a:spcBef>
                <a:spcPts val="1000"/>
              </a:spcBef>
              <a:spcAft>
                <a:spcPts val="0"/>
              </a:spcAft>
              <a:buNone/>
              <a:defRPr>
                <a:solidFill>
                  <a:schemeClr val="lt1"/>
                </a:solidFill>
                <a:latin typeface="Open Sans"/>
                <a:ea typeface="Open Sans"/>
                <a:cs typeface="Open Sans"/>
                <a:sym typeface="Open Sans"/>
              </a:defRPr>
            </a:lvl7pPr>
            <a:lvl8pPr lvl="7" rtl="0">
              <a:spcBef>
                <a:spcPts val="1000"/>
              </a:spcBef>
              <a:spcAft>
                <a:spcPts val="0"/>
              </a:spcAft>
              <a:buNone/>
              <a:defRPr>
                <a:solidFill>
                  <a:schemeClr val="lt1"/>
                </a:solidFill>
                <a:latin typeface="Open Sans"/>
                <a:ea typeface="Open Sans"/>
                <a:cs typeface="Open Sans"/>
                <a:sym typeface="Open Sans"/>
              </a:defRPr>
            </a:lvl8pPr>
            <a:lvl9pPr lvl="8" rtl="0">
              <a:spcBef>
                <a:spcPts val="1000"/>
              </a:spcBef>
              <a:spcAft>
                <a:spcPts val="1000"/>
              </a:spcAft>
              <a:buNone/>
              <a:defRPr>
                <a:solidFill>
                  <a:schemeClr val="lt1"/>
                </a:solidFill>
                <a:latin typeface="Open Sans"/>
                <a:ea typeface="Open Sans"/>
                <a:cs typeface="Open Sans"/>
                <a:sym typeface="Open Sans"/>
              </a:defRPr>
            </a:lvl9pPr>
          </a:lstStyle>
          <a:p>
            <a:endParaRPr/>
          </a:p>
        </p:txBody>
      </p:sp>
      <p:sp>
        <p:nvSpPr>
          <p:cNvPr id="179" name="Google Shape;179;p25"/>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Open Sans"/>
                <a:ea typeface="Open Sans"/>
                <a:cs typeface="Open Sans"/>
                <a:sym typeface="Open Sans"/>
              </a:defRPr>
            </a:lvl1pPr>
            <a:lvl2pPr lvl="1" rtl="0">
              <a:spcBef>
                <a:spcPts val="0"/>
              </a:spcBef>
              <a:spcAft>
                <a:spcPts val="0"/>
              </a:spcAft>
              <a:buNone/>
              <a:defRPr sz="1000">
                <a:solidFill>
                  <a:schemeClr val="lt1"/>
                </a:solidFill>
                <a:latin typeface="Open Sans"/>
                <a:ea typeface="Open Sans"/>
                <a:cs typeface="Open Sans"/>
                <a:sym typeface="Open Sans"/>
              </a:defRPr>
            </a:lvl2pPr>
            <a:lvl3pPr lvl="2" rtl="0">
              <a:spcBef>
                <a:spcPts val="0"/>
              </a:spcBef>
              <a:spcAft>
                <a:spcPts val="0"/>
              </a:spcAft>
              <a:buNone/>
              <a:defRPr sz="1000">
                <a:solidFill>
                  <a:schemeClr val="lt1"/>
                </a:solidFill>
                <a:latin typeface="Open Sans"/>
                <a:ea typeface="Open Sans"/>
                <a:cs typeface="Open Sans"/>
                <a:sym typeface="Open Sans"/>
              </a:defRPr>
            </a:lvl3pPr>
            <a:lvl4pPr lvl="3" rtl="0">
              <a:spcBef>
                <a:spcPts val="0"/>
              </a:spcBef>
              <a:spcAft>
                <a:spcPts val="0"/>
              </a:spcAft>
              <a:buNone/>
              <a:defRPr sz="1000">
                <a:solidFill>
                  <a:schemeClr val="lt1"/>
                </a:solidFill>
                <a:latin typeface="Open Sans"/>
                <a:ea typeface="Open Sans"/>
                <a:cs typeface="Open Sans"/>
                <a:sym typeface="Open Sans"/>
              </a:defRPr>
            </a:lvl4pPr>
            <a:lvl5pPr lvl="4" rtl="0">
              <a:spcBef>
                <a:spcPts val="0"/>
              </a:spcBef>
              <a:spcAft>
                <a:spcPts val="0"/>
              </a:spcAft>
              <a:buNone/>
              <a:defRPr sz="1000">
                <a:solidFill>
                  <a:schemeClr val="lt1"/>
                </a:solidFill>
                <a:latin typeface="Open Sans"/>
                <a:ea typeface="Open Sans"/>
                <a:cs typeface="Open Sans"/>
                <a:sym typeface="Open Sans"/>
              </a:defRPr>
            </a:lvl5pPr>
            <a:lvl6pPr lvl="5" rtl="0">
              <a:spcBef>
                <a:spcPts val="0"/>
              </a:spcBef>
              <a:spcAft>
                <a:spcPts val="0"/>
              </a:spcAft>
              <a:buNone/>
              <a:defRPr sz="1000">
                <a:solidFill>
                  <a:schemeClr val="lt1"/>
                </a:solidFill>
                <a:latin typeface="Open Sans"/>
                <a:ea typeface="Open Sans"/>
                <a:cs typeface="Open Sans"/>
                <a:sym typeface="Open Sans"/>
              </a:defRPr>
            </a:lvl6pPr>
            <a:lvl7pPr lvl="6" rtl="0">
              <a:spcBef>
                <a:spcPts val="0"/>
              </a:spcBef>
              <a:spcAft>
                <a:spcPts val="0"/>
              </a:spcAft>
              <a:buNone/>
              <a:defRPr sz="1000">
                <a:solidFill>
                  <a:schemeClr val="lt1"/>
                </a:solidFill>
                <a:latin typeface="Open Sans"/>
                <a:ea typeface="Open Sans"/>
                <a:cs typeface="Open Sans"/>
                <a:sym typeface="Open Sans"/>
              </a:defRPr>
            </a:lvl7pPr>
            <a:lvl8pPr lvl="7" rtl="0">
              <a:spcBef>
                <a:spcPts val="0"/>
              </a:spcBef>
              <a:spcAft>
                <a:spcPts val="0"/>
              </a:spcAft>
              <a:buNone/>
              <a:defRPr sz="1000">
                <a:solidFill>
                  <a:schemeClr val="lt1"/>
                </a:solidFill>
                <a:latin typeface="Open Sans"/>
                <a:ea typeface="Open Sans"/>
                <a:cs typeface="Open Sans"/>
                <a:sym typeface="Open Sans"/>
              </a:defRPr>
            </a:lvl8pPr>
            <a:lvl9pPr lvl="8" rtl="0">
              <a:spcBef>
                <a:spcPts val="0"/>
              </a:spcBef>
              <a:spcAft>
                <a:spcPts val="0"/>
              </a:spcAft>
              <a:buNone/>
              <a:defRPr sz="1000">
                <a:solidFill>
                  <a:schemeClr val="lt1"/>
                </a:solidFill>
                <a:latin typeface="Open Sans"/>
                <a:ea typeface="Open Sans"/>
                <a:cs typeface="Open Sans"/>
                <a:sym typeface="Open Sans"/>
              </a:defRPr>
            </a:lvl9pPr>
          </a:lstStyle>
          <a:p>
            <a:endParaRPr/>
          </a:p>
        </p:txBody>
      </p:sp>
      <p:sp>
        <p:nvSpPr>
          <p:cNvPr id="180" name="Google Shape;180;p2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534689969"/>
      </p:ext>
    </p:extLst>
  </p:cSld>
  <p:clrMapOvr>
    <a:masterClrMapping/>
  </p:clrMapOvr>
  <p:extLst>
    <p:ext uri="{DCECCB84-F9BA-43D5-87BE-67443E8EF086}">
      <p15:sldGuideLst xmlns:p15="http://schemas.microsoft.com/office/powerpoint/2012/main">
        <p15:guide id="1" orient="horz" pos="2160">
          <p15:clr>
            <a:srgbClr val="FA7B17"/>
          </p15:clr>
        </p15:guide>
        <p15:guide id="2" pos="4894">
          <p15:clr>
            <a:srgbClr val="FA7B17"/>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matchingName="X - Forside - bildebakgrunn og sort bunnstripe">
  <p:cSld name="X - Forside - bildebakgrunn og sort bunnstripe">
    <p:bg>
      <p:bgPr>
        <a:solidFill>
          <a:srgbClr val="FFFFFF"/>
        </a:solidFill>
        <a:effectLst/>
      </p:bgPr>
    </p:bg>
    <p:spTree>
      <p:nvGrpSpPr>
        <p:cNvPr id="1" name="Shape 181"/>
        <p:cNvGrpSpPr/>
        <p:nvPr/>
      </p:nvGrpSpPr>
      <p:grpSpPr>
        <a:xfrm>
          <a:off x="0" y="0"/>
          <a:ext cx="0" cy="0"/>
          <a:chOff x="0" y="0"/>
          <a:chExt cx="0" cy="0"/>
        </a:xfrm>
      </p:grpSpPr>
      <p:sp>
        <p:nvSpPr>
          <p:cNvPr id="182" name="Google Shape;182;p26"/>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endParaRPr/>
          </a:p>
        </p:txBody>
      </p:sp>
      <p:sp>
        <p:nvSpPr>
          <p:cNvPr id="183" name="Google Shape;183;p26"/>
          <p:cNvSpPr/>
          <p:nvPr/>
        </p:nvSpPr>
        <p:spPr>
          <a:xfrm>
            <a:off x="0" y="4342670"/>
            <a:ext cx="9153600" cy="8007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184" name="Google Shape;184;p26"/>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185" name="Google Shape;185;p26"/>
          <p:cNvSpPr txBox="1">
            <a:spLocks noGrp="1"/>
          </p:cNvSpPr>
          <p:nvPr>
            <p:ph type="ctrTitle"/>
          </p:nvPr>
        </p:nvSpPr>
        <p:spPr>
          <a:xfrm>
            <a:off x="422225" y="1700951"/>
            <a:ext cx="5365800" cy="1613100"/>
          </a:xfrm>
          <a:prstGeom prst="rect">
            <a:avLst/>
          </a:prstGeom>
          <a:solidFill>
            <a:schemeClr val="dk1"/>
          </a:solidFill>
          <a:ln>
            <a:noFill/>
          </a:ln>
        </p:spPr>
        <p:txBody>
          <a:bodyPr spcFirstLastPara="1" wrap="square" lIns="288000" tIns="0" rIns="288000" bIns="72000" anchor="b" anchorCtr="0">
            <a:noAutofit/>
          </a:bodyPr>
          <a:lstStyle>
            <a:lvl1pPr lvl="0" algn="l" rtl="0">
              <a:spcBef>
                <a:spcPts val="0"/>
              </a:spcBef>
              <a:spcAft>
                <a:spcPts val="0"/>
              </a:spcAft>
              <a:buClr>
                <a:schemeClr val="lt1"/>
              </a:buClr>
              <a:buSzPts val="4400"/>
              <a:buNone/>
              <a:defRPr sz="4400"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86" name="Google Shape;186;p26"/>
          <p:cNvSpPr txBox="1">
            <a:spLocks noGrp="1"/>
          </p:cNvSpPr>
          <p:nvPr>
            <p:ph type="subTitle" idx="1"/>
          </p:nvPr>
        </p:nvSpPr>
        <p:spPr>
          <a:xfrm>
            <a:off x="422100" y="3313675"/>
            <a:ext cx="5365800" cy="800700"/>
          </a:xfrm>
          <a:prstGeom prst="rect">
            <a:avLst/>
          </a:prstGeom>
          <a:solidFill>
            <a:schemeClr val="dk1"/>
          </a:solidFill>
          <a:ln>
            <a:noFill/>
          </a:ln>
        </p:spPr>
        <p:txBody>
          <a:bodyPr spcFirstLastPara="1" wrap="square" lIns="288000" tIns="0" rIns="28800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800"/>
              <a:buNone/>
              <a:defRPr sz="1800">
                <a:solidFill>
                  <a:schemeClr val="lt1"/>
                </a:solidFill>
                <a:highlight>
                  <a:srgbClr val="000000"/>
                </a:highlight>
              </a:defRPr>
            </a:lvl2pPr>
            <a:lvl3pPr lvl="2" algn="ctr" rtl="0">
              <a:spcBef>
                <a:spcPts val="600"/>
              </a:spcBef>
              <a:spcAft>
                <a:spcPts val="0"/>
              </a:spcAft>
              <a:buClr>
                <a:schemeClr val="lt1"/>
              </a:buClr>
              <a:buSzPts val="1800"/>
              <a:buNone/>
              <a:defRPr sz="1800">
                <a:solidFill>
                  <a:schemeClr val="lt1"/>
                </a:solidFill>
                <a:highlight>
                  <a:srgbClr val="000000"/>
                </a:highlight>
              </a:defRPr>
            </a:lvl3pPr>
            <a:lvl4pPr lvl="3" algn="ctr" rtl="0">
              <a:spcBef>
                <a:spcPts val="600"/>
              </a:spcBef>
              <a:spcAft>
                <a:spcPts val="0"/>
              </a:spcAft>
              <a:buClr>
                <a:schemeClr val="lt1"/>
              </a:buClr>
              <a:buSzPts val="1800"/>
              <a:buNone/>
              <a:defRPr sz="1800">
                <a:solidFill>
                  <a:schemeClr val="lt1"/>
                </a:solidFill>
                <a:highlight>
                  <a:srgbClr val="000000"/>
                </a:highlight>
              </a:defRPr>
            </a:lvl4pPr>
            <a:lvl5pPr lvl="4" algn="ctr" rtl="0">
              <a:spcBef>
                <a:spcPts val="600"/>
              </a:spcBef>
              <a:spcAft>
                <a:spcPts val="0"/>
              </a:spcAft>
              <a:buClr>
                <a:schemeClr val="lt1"/>
              </a:buClr>
              <a:buSzPts val="1800"/>
              <a:buNone/>
              <a:defRPr sz="1800">
                <a:solidFill>
                  <a:schemeClr val="lt1"/>
                </a:solidFill>
                <a:highlight>
                  <a:srgbClr val="000000"/>
                </a:highlight>
              </a:defRPr>
            </a:lvl5pPr>
            <a:lvl6pPr lvl="5" algn="ctr" rtl="0">
              <a:spcBef>
                <a:spcPts val="210"/>
              </a:spcBef>
              <a:spcAft>
                <a:spcPts val="0"/>
              </a:spcAft>
              <a:buClr>
                <a:schemeClr val="lt1"/>
              </a:buClr>
              <a:buSzPts val="1800"/>
              <a:buNone/>
              <a:defRPr sz="1800">
                <a:solidFill>
                  <a:schemeClr val="lt1"/>
                </a:solidFill>
                <a:highlight>
                  <a:srgbClr val="000000"/>
                </a:highlight>
              </a:defRPr>
            </a:lvl6pPr>
            <a:lvl7pPr lvl="6" algn="ctr" rtl="0">
              <a:spcBef>
                <a:spcPts val="1000"/>
              </a:spcBef>
              <a:spcAft>
                <a:spcPts val="0"/>
              </a:spcAft>
              <a:buClr>
                <a:schemeClr val="lt1"/>
              </a:buClr>
              <a:buSzPts val="1800"/>
              <a:buNone/>
              <a:defRPr sz="1800">
                <a:solidFill>
                  <a:schemeClr val="lt1"/>
                </a:solidFill>
                <a:highlight>
                  <a:srgbClr val="000000"/>
                </a:highlight>
              </a:defRPr>
            </a:lvl7pPr>
            <a:lvl8pPr lvl="7" algn="ctr" rtl="0">
              <a:spcBef>
                <a:spcPts val="1000"/>
              </a:spcBef>
              <a:spcAft>
                <a:spcPts val="0"/>
              </a:spcAft>
              <a:buClr>
                <a:schemeClr val="lt1"/>
              </a:buClr>
              <a:buSzPts val="1800"/>
              <a:buNone/>
              <a:defRPr sz="1800">
                <a:solidFill>
                  <a:schemeClr val="lt1"/>
                </a:solidFill>
                <a:highlight>
                  <a:srgbClr val="000000"/>
                </a:highlight>
              </a:defRPr>
            </a:lvl8pPr>
            <a:lvl9pPr lvl="8" algn="ctr" rtl="0">
              <a:spcBef>
                <a:spcPts val="1000"/>
              </a:spcBef>
              <a:spcAft>
                <a:spcPts val="1000"/>
              </a:spcAft>
              <a:buClr>
                <a:schemeClr val="lt1"/>
              </a:buClr>
              <a:buSzPts val="1800"/>
              <a:buNone/>
              <a:defRPr sz="1800">
                <a:solidFill>
                  <a:schemeClr val="lt1"/>
                </a:solidFill>
                <a:highlight>
                  <a:srgbClr val="000000"/>
                </a:highlight>
              </a:defRPr>
            </a:lvl9pPr>
          </a:lstStyle>
          <a:p>
            <a:endParaRPr/>
          </a:p>
        </p:txBody>
      </p:sp>
      <p:sp>
        <p:nvSpPr>
          <p:cNvPr id="187" name="Google Shape;187;p26"/>
          <p:cNvSpPr txBox="1"/>
          <p:nvPr/>
        </p:nvSpPr>
        <p:spPr>
          <a:xfrm>
            <a:off x="9678725" y="4157450"/>
            <a:ext cx="1522800" cy="8772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p:txBody>
      </p:sp>
      <p:sp>
        <p:nvSpPr>
          <p:cNvPr id="188" name="Google Shape;188;p26"/>
          <p:cNvSpPr/>
          <p:nvPr/>
        </p:nvSpPr>
        <p:spPr>
          <a:xfrm rot="5400000">
            <a:off x="9182175" y="4157413"/>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89" name="Google Shape;189;p26"/>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90" name="Google Shape;190;p26"/>
          <p:cNvSpPr txBox="1">
            <a:spLocks noGrp="1"/>
          </p:cNvSpPr>
          <p:nvPr>
            <p:ph type="subTitle" idx="2"/>
          </p:nvPr>
        </p:nvSpPr>
        <p:spPr>
          <a:xfrm>
            <a:off x="719025" y="4569665"/>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Open Sans"/>
                <a:ea typeface="Open Sans"/>
                <a:cs typeface="Open Sans"/>
                <a:sym typeface="Open Sans"/>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1000"/>
              </a:spcBef>
              <a:spcAft>
                <a:spcPts val="0"/>
              </a:spcAft>
              <a:buNone/>
              <a:defRPr>
                <a:solidFill>
                  <a:schemeClr val="lt1"/>
                </a:solidFill>
                <a:latin typeface="Open Sans"/>
                <a:ea typeface="Open Sans"/>
                <a:cs typeface="Open Sans"/>
                <a:sym typeface="Open Sans"/>
              </a:defRPr>
            </a:lvl3pPr>
            <a:lvl4pPr lvl="3" rtl="0">
              <a:spcBef>
                <a:spcPts val="1000"/>
              </a:spcBef>
              <a:spcAft>
                <a:spcPts val="0"/>
              </a:spcAft>
              <a:buNone/>
              <a:defRPr>
                <a:solidFill>
                  <a:schemeClr val="lt1"/>
                </a:solidFill>
                <a:latin typeface="Open Sans"/>
                <a:ea typeface="Open Sans"/>
                <a:cs typeface="Open Sans"/>
                <a:sym typeface="Open Sans"/>
              </a:defRPr>
            </a:lvl4pPr>
            <a:lvl5pPr lvl="4" rtl="0">
              <a:spcBef>
                <a:spcPts val="1000"/>
              </a:spcBef>
              <a:spcAft>
                <a:spcPts val="0"/>
              </a:spcAft>
              <a:buNone/>
              <a:defRPr>
                <a:solidFill>
                  <a:schemeClr val="lt1"/>
                </a:solidFill>
                <a:latin typeface="Open Sans"/>
                <a:ea typeface="Open Sans"/>
                <a:cs typeface="Open Sans"/>
                <a:sym typeface="Open Sans"/>
              </a:defRPr>
            </a:lvl5pPr>
            <a:lvl6pPr lvl="5" rtl="0">
              <a:spcBef>
                <a:spcPts val="1000"/>
              </a:spcBef>
              <a:spcAft>
                <a:spcPts val="0"/>
              </a:spcAft>
              <a:buNone/>
              <a:defRPr>
                <a:solidFill>
                  <a:schemeClr val="lt1"/>
                </a:solidFill>
                <a:latin typeface="Open Sans"/>
                <a:ea typeface="Open Sans"/>
                <a:cs typeface="Open Sans"/>
                <a:sym typeface="Open Sans"/>
              </a:defRPr>
            </a:lvl6pPr>
            <a:lvl7pPr lvl="6" rtl="0">
              <a:spcBef>
                <a:spcPts val="1000"/>
              </a:spcBef>
              <a:spcAft>
                <a:spcPts val="0"/>
              </a:spcAft>
              <a:buNone/>
              <a:defRPr>
                <a:solidFill>
                  <a:schemeClr val="lt1"/>
                </a:solidFill>
                <a:latin typeface="Open Sans"/>
                <a:ea typeface="Open Sans"/>
                <a:cs typeface="Open Sans"/>
                <a:sym typeface="Open Sans"/>
              </a:defRPr>
            </a:lvl7pPr>
            <a:lvl8pPr lvl="7" rtl="0">
              <a:spcBef>
                <a:spcPts val="1000"/>
              </a:spcBef>
              <a:spcAft>
                <a:spcPts val="0"/>
              </a:spcAft>
              <a:buNone/>
              <a:defRPr>
                <a:solidFill>
                  <a:schemeClr val="lt1"/>
                </a:solidFill>
                <a:latin typeface="Open Sans"/>
                <a:ea typeface="Open Sans"/>
                <a:cs typeface="Open Sans"/>
                <a:sym typeface="Open Sans"/>
              </a:defRPr>
            </a:lvl8pPr>
            <a:lvl9pPr lvl="8" rtl="0">
              <a:spcBef>
                <a:spcPts val="1000"/>
              </a:spcBef>
              <a:spcAft>
                <a:spcPts val="1000"/>
              </a:spcAft>
              <a:buNone/>
              <a:defRPr>
                <a:solidFill>
                  <a:schemeClr val="lt1"/>
                </a:solidFill>
                <a:latin typeface="Open Sans"/>
                <a:ea typeface="Open Sans"/>
                <a:cs typeface="Open Sans"/>
                <a:sym typeface="Open Sans"/>
              </a:defRPr>
            </a:lvl9pPr>
          </a:lstStyle>
          <a:p>
            <a:endParaRPr/>
          </a:p>
        </p:txBody>
      </p:sp>
      <p:sp>
        <p:nvSpPr>
          <p:cNvPr id="191" name="Google Shape;191;p26"/>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Open Sans"/>
                <a:ea typeface="Open Sans"/>
                <a:cs typeface="Open Sans"/>
                <a:sym typeface="Open Sans"/>
              </a:defRPr>
            </a:lvl1pPr>
            <a:lvl2pPr lvl="1" rtl="0">
              <a:spcBef>
                <a:spcPts val="0"/>
              </a:spcBef>
              <a:spcAft>
                <a:spcPts val="0"/>
              </a:spcAft>
              <a:buNone/>
              <a:defRPr sz="1000">
                <a:solidFill>
                  <a:schemeClr val="lt1"/>
                </a:solidFill>
                <a:latin typeface="Open Sans"/>
                <a:ea typeface="Open Sans"/>
                <a:cs typeface="Open Sans"/>
                <a:sym typeface="Open Sans"/>
              </a:defRPr>
            </a:lvl2pPr>
            <a:lvl3pPr lvl="2" rtl="0">
              <a:spcBef>
                <a:spcPts val="0"/>
              </a:spcBef>
              <a:spcAft>
                <a:spcPts val="0"/>
              </a:spcAft>
              <a:buNone/>
              <a:defRPr sz="1000">
                <a:solidFill>
                  <a:schemeClr val="lt1"/>
                </a:solidFill>
                <a:latin typeface="Open Sans"/>
                <a:ea typeface="Open Sans"/>
                <a:cs typeface="Open Sans"/>
                <a:sym typeface="Open Sans"/>
              </a:defRPr>
            </a:lvl3pPr>
            <a:lvl4pPr lvl="3" rtl="0">
              <a:spcBef>
                <a:spcPts val="0"/>
              </a:spcBef>
              <a:spcAft>
                <a:spcPts val="0"/>
              </a:spcAft>
              <a:buNone/>
              <a:defRPr sz="1000">
                <a:solidFill>
                  <a:schemeClr val="lt1"/>
                </a:solidFill>
                <a:latin typeface="Open Sans"/>
                <a:ea typeface="Open Sans"/>
                <a:cs typeface="Open Sans"/>
                <a:sym typeface="Open Sans"/>
              </a:defRPr>
            </a:lvl4pPr>
            <a:lvl5pPr lvl="4" rtl="0">
              <a:spcBef>
                <a:spcPts val="0"/>
              </a:spcBef>
              <a:spcAft>
                <a:spcPts val="0"/>
              </a:spcAft>
              <a:buNone/>
              <a:defRPr sz="1000">
                <a:solidFill>
                  <a:schemeClr val="lt1"/>
                </a:solidFill>
                <a:latin typeface="Open Sans"/>
                <a:ea typeface="Open Sans"/>
                <a:cs typeface="Open Sans"/>
                <a:sym typeface="Open Sans"/>
              </a:defRPr>
            </a:lvl5pPr>
            <a:lvl6pPr lvl="5" rtl="0">
              <a:spcBef>
                <a:spcPts val="0"/>
              </a:spcBef>
              <a:spcAft>
                <a:spcPts val="0"/>
              </a:spcAft>
              <a:buNone/>
              <a:defRPr sz="1000">
                <a:solidFill>
                  <a:schemeClr val="lt1"/>
                </a:solidFill>
                <a:latin typeface="Open Sans"/>
                <a:ea typeface="Open Sans"/>
                <a:cs typeface="Open Sans"/>
                <a:sym typeface="Open Sans"/>
              </a:defRPr>
            </a:lvl6pPr>
            <a:lvl7pPr lvl="6" rtl="0">
              <a:spcBef>
                <a:spcPts val="0"/>
              </a:spcBef>
              <a:spcAft>
                <a:spcPts val="0"/>
              </a:spcAft>
              <a:buNone/>
              <a:defRPr sz="1000">
                <a:solidFill>
                  <a:schemeClr val="lt1"/>
                </a:solidFill>
                <a:latin typeface="Open Sans"/>
                <a:ea typeface="Open Sans"/>
                <a:cs typeface="Open Sans"/>
                <a:sym typeface="Open Sans"/>
              </a:defRPr>
            </a:lvl7pPr>
            <a:lvl8pPr lvl="7" rtl="0">
              <a:spcBef>
                <a:spcPts val="0"/>
              </a:spcBef>
              <a:spcAft>
                <a:spcPts val="0"/>
              </a:spcAft>
              <a:buNone/>
              <a:defRPr sz="1000">
                <a:solidFill>
                  <a:schemeClr val="lt1"/>
                </a:solidFill>
                <a:latin typeface="Open Sans"/>
                <a:ea typeface="Open Sans"/>
                <a:cs typeface="Open Sans"/>
                <a:sym typeface="Open Sans"/>
              </a:defRPr>
            </a:lvl8pPr>
            <a:lvl9pPr lvl="8" rtl="0">
              <a:spcBef>
                <a:spcPts val="0"/>
              </a:spcBef>
              <a:spcAft>
                <a:spcPts val="0"/>
              </a:spcAft>
              <a:buNone/>
              <a:defRPr sz="1000">
                <a:solidFill>
                  <a:schemeClr val="lt1"/>
                </a:solidFill>
                <a:latin typeface="Open Sans"/>
                <a:ea typeface="Open Sans"/>
                <a:cs typeface="Open Sans"/>
                <a:sym typeface="Open Sans"/>
              </a:defRPr>
            </a:lvl9pPr>
          </a:lstStyle>
          <a:p>
            <a:endParaRPr/>
          </a:p>
        </p:txBody>
      </p:sp>
      <p:sp>
        <p:nvSpPr>
          <p:cNvPr id="192" name="Google Shape;192;p2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214840537"/>
      </p:ext>
    </p:extLst>
  </p:cSld>
  <p:clrMapOvr>
    <a:masterClrMapping/>
  </p:clrMapOvr>
  <p:extLst>
    <p:ext uri="{DCECCB84-F9BA-43D5-87BE-67443E8EF086}">
      <p15:sldGuideLst xmlns:p15="http://schemas.microsoft.com/office/powerpoint/2012/main">
        <p15:guide id="1" orient="horz" pos="2736">
          <p15:clr>
            <a:srgbClr val="FA7B17"/>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matchingName="X - Avslutning med kontaktinfo - Alt 1">
  <p:cSld name="X - Avslutning med kontaktinfo - Alt 1">
    <p:bg>
      <p:bgPr>
        <a:solidFill>
          <a:srgbClr val="000000"/>
        </a:solidFill>
        <a:effectLst/>
      </p:bgPr>
    </p:bg>
    <p:spTree>
      <p:nvGrpSpPr>
        <p:cNvPr id="1" name="Shape 197"/>
        <p:cNvGrpSpPr/>
        <p:nvPr/>
      </p:nvGrpSpPr>
      <p:grpSpPr>
        <a:xfrm>
          <a:off x="0" y="0"/>
          <a:ext cx="0" cy="0"/>
          <a:chOff x="0" y="0"/>
          <a:chExt cx="0" cy="0"/>
        </a:xfrm>
      </p:grpSpPr>
      <p:sp>
        <p:nvSpPr>
          <p:cNvPr id="198" name="Google Shape;198;p28"/>
          <p:cNvSpPr/>
          <p:nvPr/>
        </p:nvSpPr>
        <p:spPr>
          <a:xfrm>
            <a:off x="150" y="3343275"/>
            <a:ext cx="9144000" cy="1800300"/>
          </a:xfrm>
          <a:prstGeom prst="rect">
            <a:avLst/>
          </a:prstGeom>
          <a:solidFill>
            <a:schemeClr val="dk1"/>
          </a:solidFill>
          <a:ln>
            <a:noFill/>
          </a:ln>
        </p:spPr>
        <p:txBody>
          <a:bodyPr spcFirstLastPara="1" wrap="square" lIns="91425" tIns="91425" rIns="91425" bIns="91425" anchor="ctr" anchorCtr="0">
            <a:noAutofit/>
          </a:bodyPr>
          <a:lstStyle/>
          <a:p>
            <a:endParaRPr/>
          </a:p>
        </p:txBody>
      </p:sp>
      <p:pic>
        <p:nvPicPr>
          <p:cNvPr id="199" name="Google Shape;199;p28"/>
          <p:cNvPicPr preferRelativeResize="0"/>
          <p:nvPr/>
        </p:nvPicPr>
        <p:blipFill rotWithShape="1">
          <a:blip r:embed="rId2">
            <a:alphaModFix/>
          </a:blip>
          <a:srcRect r="40391"/>
          <a:stretch/>
        </p:blipFill>
        <p:spPr>
          <a:xfrm>
            <a:off x="1024801" y="3920825"/>
            <a:ext cx="2169927" cy="658250"/>
          </a:xfrm>
          <a:prstGeom prst="rect">
            <a:avLst/>
          </a:prstGeom>
          <a:noFill/>
          <a:ln>
            <a:noFill/>
          </a:ln>
        </p:spPr>
      </p:pic>
      <p:sp>
        <p:nvSpPr>
          <p:cNvPr id="200" name="Google Shape;200;p28"/>
          <p:cNvSpPr txBox="1">
            <a:spLocks noGrp="1"/>
          </p:cNvSpPr>
          <p:nvPr>
            <p:ph type="title"/>
          </p:nvPr>
        </p:nvSpPr>
        <p:spPr>
          <a:xfrm>
            <a:off x="3235575" y="3920825"/>
            <a:ext cx="5189400" cy="380100"/>
          </a:xfrm>
          <a:prstGeom prst="rect">
            <a:avLst/>
          </a:prstGeom>
        </p:spPr>
        <p:txBody>
          <a:bodyPr spcFirstLastPara="1" wrap="square" lIns="0" tIns="0" rIns="0" bIns="0" anchor="t" anchorCtr="0">
            <a:noAutofit/>
          </a:bodyPr>
          <a:lstStyle>
            <a:lvl1pPr lvl="0">
              <a:spcBef>
                <a:spcPts val="0"/>
              </a:spcBef>
              <a:spcAft>
                <a:spcPts val="0"/>
              </a:spcAft>
              <a:buNone/>
              <a:defRPr sz="2200">
                <a:solidFill>
                  <a:srgbClr val="FFFFFF"/>
                </a:solidFill>
                <a:latin typeface="Open Sans SemiBold"/>
                <a:ea typeface="Open Sans SemiBold"/>
                <a:cs typeface="Open Sans SemiBold"/>
                <a:sym typeface="Open Sans SemiBold"/>
              </a:defRPr>
            </a:lvl1pPr>
            <a:lvl2pPr lvl="1">
              <a:spcBef>
                <a:spcPts val="0"/>
              </a:spcBef>
              <a:spcAft>
                <a:spcPts val="0"/>
              </a:spcAft>
              <a:buNone/>
              <a:defRPr sz="2200">
                <a:solidFill>
                  <a:srgbClr val="FFFFFF"/>
                </a:solidFill>
              </a:defRPr>
            </a:lvl2pPr>
            <a:lvl3pPr lvl="2">
              <a:spcBef>
                <a:spcPts val="0"/>
              </a:spcBef>
              <a:spcAft>
                <a:spcPts val="0"/>
              </a:spcAft>
              <a:buNone/>
              <a:defRPr sz="2200">
                <a:solidFill>
                  <a:srgbClr val="FFFFFF"/>
                </a:solidFill>
              </a:defRPr>
            </a:lvl3pPr>
            <a:lvl4pPr lvl="3">
              <a:spcBef>
                <a:spcPts val="0"/>
              </a:spcBef>
              <a:spcAft>
                <a:spcPts val="0"/>
              </a:spcAft>
              <a:buNone/>
              <a:defRPr sz="2200">
                <a:solidFill>
                  <a:srgbClr val="FFFFFF"/>
                </a:solidFill>
              </a:defRPr>
            </a:lvl4pPr>
            <a:lvl5pPr lvl="4">
              <a:spcBef>
                <a:spcPts val="0"/>
              </a:spcBef>
              <a:spcAft>
                <a:spcPts val="0"/>
              </a:spcAft>
              <a:buNone/>
              <a:defRPr sz="2200">
                <a:solidFill>
                  <a:srgbClr val="FFFFFF"/>
                </a:solidFill>
              </a:defRPr>
            </a:lvl5pPr>
            <a:lvl6pPr lvl="5">
              <a:spcBef>
                <a:spcPts val="0"/>
              </a:spcBef>
              <a:spcAft>
                <a:spcPts val="0"/>
              </a:spcAft>
              <a:buNone/>
              <a:defRPr sz="2200">
                <a:solidFill>
                  <a:srgbClr val="FFFFFF"/>
                </a:solidFill>
              </a:defRPr>
            </a:lvl6pPr>
            <a:lvl7pPr lvl="6">
              <a:spcBef>
                <a:spcPts val="0"/>
              </a:spcBef>
              <a:spcAft>
                <a:spcPts val="0"/>
              </a:spcAft>
              <a:buNone/>
              <a:defRPr sz="2200">
                <a:solidFill>
                  <a:srgbClr val="FFFFFF"/>
                </a:solidFill>
              </a:defRPr>
            </a:lvl7pPr>
            <a:lvl8pPr lvl="7">
              <a:spcBef>
                <a:spcPts val="0"/>
              </a:spcBef>
              <a:spcAft>
                <a:spcPts val="0"/>
              </a:spcAft>
              <a:buNone/>
              <a:defRPr sz="2200">
                <a:solidFill>
                  <a:srgbClr val="FFFFFF"/>
                </a:solidFill>
              </a:defRPr>
            </a:lvl8pPr>
            <a:lvl9pPr lvl="8">
              <a:spcBef>
                <a:spcPts val="0"/>
              </a:spcBef>
              <a:spcAft>
                <a:spcPts val="0"/>
              </a:spcAft>
              <a:buNone/>
              <a:defRPr sz="2200">
                <a:solidFill>
                  <a:srgbClr val="FFFFFF"/>
                </a:solidFill>
              </a:defRPr>
            </a:lvl9pPr>
          </a:lstStyle>
          <a:p>
            <a:endParaRPr/>
          </a:p>
        </p:txBody>
      </p:sp>
      <p:sp>
        <p:nvSpPr>
          <p:cNvPr id="201" name="Google Shape;201;p28"/>
          <p:cNvSpPr txBox="1">
            <a:spLocks noGrp="1"/>
          </p:cNvSpPr>
          <p:nvPr>
            <p:ph type="title" idx="2"/>
          </p:nvPr>
        </p:nvSpPr>
        <p:spPr>
          <a:xfrm>
            <a:off x="3235575" y="4363575"/>
            <a:ext cx="10242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2" name="Google Shape;202;p28"/>
          <p:cNvSpPr txBox="1">
            <a:spLocks noGrp="1"/>
          </p:cNvSpPr>
          <p:nvPr>
            <p:ph type="title" idx="3"/>
          </p:nvPr>
        </p:nvSpPr>
        <p:spPr>
          <a:xfrm>
            <a:off x="4450900" y="4363575"/>
            <a:ext cx="39741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3" name="Google Shape;203;p28"/>
          <p:cNvSpPr txBox="1">
            <a:spLocks noGrp="1"/>
          </p:cNvSpPr>
          <p:nvPr>
            <p:ph type="title" idx="4"/>
          </p:nvPr>
        </p:nvSpPr>
        <p:spPr>
          <a:xfrm>
            <a:off x="-5075" y="1093375"/>
            <a:ext cx="9144000" cy="2104800"/>
          </a:xfrm>
          <a:prstGeom prst="rect">
            <a:avLst/>
          </a:prstGeom>
        </p:spPr>
        <p:txBody>
          <a:bodyPr spcFirstLastPara="1" wrap="square" lIns="0" tIns="0" rIns="0" bIns="0" anchor="t" anchorCtr="0">
            <a:noAutofit/>
          </a:bodyPr>
          <a:lstStyle>
            <a:lvl1pPr lvl="0" algn="ctr">
              <a:spcBef>
                <a:spcPts val="0"/>
              </a:spcBef>
              <a:spcAft>
                <a:spcPts val="0"/>
              </a:spcAft>
              <a:buNone/>
              <a:defRPr sz="6400">
                <a:solidFill>
                  <a:srgbClr val="FFFFFF"/>
                </a:solidFill>
              </a:defRPr>
            </a:lvl1pPr>
            <a:lvl2pPr lvl="1" algn="ctr">
              <a:spcBef>
                <a:spcPts val="0"/>
              </a:spcBef>
              <a:spcAft>
                <a:spcPts val="0"/>
              </a:spcAft>
              <a:buNone/>
              <a:defRPr sz="7200">
                <a:solidFill>
                  <a:srgbClr val="FFFFFF"/>
                </a:solidFill>
              </a:defRPr>
            </a:lvl2pPr>
            <a:lvl3pPr lvl="2" algn="ctr">
              <a:spcBef>
                <a:spcPts val="0"/>
              </a:spcBef>
              <a:spcAft>
                <a:spcPts val="0"/>
              </a:spcAft>
              <a:buNone/>
              <a:defRPr sz="7200">
                <a:solidFill>
                  <a:srgbClr val="FFFFFF"/>
                </a:solidFill>
              </a:defRPr>
            </a:lvl3pPr>
            <a:lvl4pPr lvl="3" algn="ctr">
              <a:spcBef>
                <a:spcPts val="0"/>
              </a:spcBef>
              <a:spcAft>
                <a:spcPts val="0"/>
              </a:spcAft>
              <a:buNone/>
              <a:defRPr sz="7200">
                <a:solidFill>
                  <a:srgbClr val="FFFFFF"/>
                </a:solidFill>
              </a:defRPr>
            </a:lvl4pPr>
            <a:lvl5pPr lvl="4" algn="ctr">
              <a:spcBef>
                <a:spcPts val="0"/>
              </a:spcBef>
              <a:spcAft>
                <a:spcPts val="0"/>
              </a:spcAft>
              <a:buNone/>
              <a:defRPr sz="7200">
                <a:solidFill>
                  <a:srgbClr val="FFFFFF"/>
                </a:solidFill>
              </a:defRPr>
            </a:lvl5pPr>
            <a:lvl6pPr lvl="5" algn="ctr">
              <a:spcBef>
                <a:spcPts val="0"/>
              </a:spcBef>
              <a:spcAft>
                <a:spcPts val="0"/>
              </a:spcAft>
              <a:buNone/>
              <a:defRPr sz="7200">
                <a:solidFill>
                  <a:srgbClr val="FFFFFF"/>
                </a:solidFill>
              </a:defRPr>
            </a:lvl6pPr>
            <a:lvl7pPr lvl="6" algn="ctr">
              <a:spcBef>
                <a:spcPts val="0"/>
              </a:spcBef>
              <a:spcAft>
                <a:spcPts val="0"/>
              </a:spcAft>
              <a:buNone/>
              <a:defRPr sz="7200">
                <a:solidFill>
                  <a:srgbClr val="FFFFFF"/>
                </a:solidFill>
              </a:defRPr>
            </a:lvl7pPr>
            <a:lvl8pPr lvl="7" algn="ctr">
              <a:spcBef>
                <a:spcPts val="0"/>
              </a:spcBef>
              <a:spcAft>
                <a:spcPts val="0"/>
              </a:spcAft>
              <a:buNone/>
              <a:defRPr sz="7200">
                <a:solidFill>
                  <a:srgbClr val="FFFFFF"/>
                </a:solidFill>
              </a:defRPr>
            </a:lvl8pPr>
            <a:lvl9pPr lvl="8" algn="ctr">
              <a:spcBef>
                <a:spcPts val="0"/>
              </a:spcBef>
              <a:spcAft>
                <a:spcPts val="0"/>
              </a:spcAft>
              <a:buNone/>
              <a:defRPr sz="7200">
                <a:solidFill>
                  <a:srgbClr val="FFFFFF"/>
                </a:solidFill>
              </a:defRPr>
            </a:lvl9pPr>
          </a:lstStyle>
          <a:p>
            <a:endParaRPr/>
          </a:p>
        </p:txBody>
      </p:sp>
      <p:cxnSp>
        <p:nvCxnSpPr>
          <p:cNvPr id="204" name="Google Shape;204;p28"/>
          <p:cNvCxnSpPr/>
          <p:nvPr/>
        </p:nvCxnSpPr>
        <p:spPr>
          <a:xfrm>
            <a:off x="4338638" y="4419600"/>
            <a:ext cx="0" cy="159600"/>
          </a:xfrm>
          <a:prstGeom prst="straightConnector1">
            <a:avLst/>
          </a:prstGeom>
          <a:noFill/>
          <a:ln w="9525" cap="flat" cmpd="sng">
            <a:solidFill>
              <a:srgbClr val="FFFFFF"/>
            </a:solidFill>
            <a:prstDash val="solid"/>
            <a:round/>
            <a:headEnd type="none" w="med" len="med"/>
            <a:tailEnd type="none" w="med" len="med"/>
          </a:ln>
        </p:spPr>
      </p:cxnSp>
      <p:sp>
        <p:nvSpPr>
          <p:cNvPr id="205" name="Google Shape;205;p28"/>
          <p:cNvSpPr txBox="1"/>
          <p:nvPr/>
        </p:nvSpPr>
        <p:spPr>
          <a:xfrm>
            <a:off x="9678725" y="3423725"/>
            <a:ext cx="1522800" cy="8772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a:p>
            <a:r>
              <a:rPr lang="x-none" sz="1800">
                <a:solidFill>
                  <a:srgbClr val="FF0000"/>
                </a:solidFill>
              </a:rPr>
              <a:t>dersom du </a:t>
            </a:r>
            <a:endParaRPr sz="1800">
              <a:solidFill>
                <a:srgbClr val="FF0000"/>
              </a:solidFill>
            </a:endParaRPr>
          </a:p>
          <a:p>
            <a:r>
              <a:rPr lang="x-none" sz="1800">
                <a:solidFill>
                  <a:srgbClr val="FF0000"/>
                </a:solidFill>
              </a:rPr>
              <a:t>bruker bilde </a:t>
            </a:r>
            <a:endParaRPr sz="1800">
              <a:solidFill>
                <a:srgbClr val="FF0000"/>
              </a:solidFill>
            </a:endParaRPr>
          </a:p>
          <a:p>
            <a:r>
              <a:rPr lang="x-none" sz="1800">
                <a:solidFill>
                  <a:srgbClr val="FF0000"/>
                </a:solidFill>
              </a:rPr>
              <a:t>bak</a:t>
            </a:r>
            <a:endParaRPr sz="1800">
              <a:solidFill>
                <a:srgbClr val="FF0000"/>
              </a:solidFill>
            </a:endParaRPr>
          </a:p>
        </p:txBody>
      </p:sp>
      <p:sp>
        <p:nvSpPr>
          <p:cNvPr id="206" name="Google Shape;206;p28"/>
          <p:cNvSpPr/>
          <p:nvPr/>
        </p:nvSpPr>
        <p:spPr>
          <a:xfrm rot="5400000">
            <a:off x="9182175" y="3323088"/>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207" name="Google Shape;207;p2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96108265"/>
      </p:ext>
    </p:extLst>
  </p:cSld>
  <p:clrMapOvr>
    <a:masterClrMapping/>
  </p:clrMapOvr>
  <p:extLst>
    <p:ext uri="{DCECCB84-F9BA-43D5-87BE-67443E8EF086}">
      <p15:sldGuideLst xmlns:p15="http://schemas.microsoft.com/office/powerpoint/2012/main">
        <p15:guide id="1" orient="horz" pos="2900">
          <p15:clr>
            <a:srgbClr val="FA7B17"/>
          </p15:clr>
        </p15:guide>
        <p15:guide id="2" orient="horz" pos="2470">
          <p15:clr>
            <a:srgbClr val="FA7B17"/>
          </p15:clr>
        </p15:guide>
        <p15:guide id="3" orient="horz" pos="2222">
          <p15:clr>
            <a:srgbClr val="FA7B17"/>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Salgsargumenter">
  <p:cSld name="Salgsargumenter">
    <p:spTree>
      <p:nvGrpSpPr>
        <p:cNvPr id="1" name="Shape 49"/>
        <p:cNvGrpSpPr/>
        <p:nvPr/>
      </p:nvGrpSpPr>
      <p:grpSpPr>
        <a:xfrm>
          <a:off x="0" y="0"/>
          <a:ext cx="0" cy="0"/>
          <a:chOff x="0" y="0"/>
          <a:chExt cx="0" cy="0"/>
        </a:xfrm>
      </p:grpSpPr>
      <p:sp>
        <p:nvSpPr>
          <p:cNvPr id="50" name="Google Shape;50;p10"/>
          <p:cNvSpPr/>
          <p:nvPr/>
        </p:nvSpPr>
        <p:spPr>
          <a:xfrm>
            <a:off x="0" y="0"/>
            <a:ext cx="5414700" cy="5143500"/>
          </a:xfrm>
          <a:prstGeom prst="rect">
            <a:avLst/>
          </a:prstGeom>
          <a:solidFill>
            <a:schemeClr val="dk1"/>
          </a:solidFill>
          <a:ln>
            <a:noFill/>
          </a:ln>
        </p:spPr>
        <p:txBody>
          <a:bodyPr spcFirstLastPara="1" wrap="square" lIns="91425" tIns="91425" rIns="91425" bIns="91425" anchor="ctr" anchorCtr="0">
            <a:noAutofit/>
          </a:bodyPr>
          <a:lstStyle/>
          <a:p>
            <a:endParaRPr/>
          </a:p>
        </p:txBody>
      </p:sp>
      <p:sp>
        <p:nvSpPr>
          <p:cNvPr id="51" name="Google Shape;51;p10"/>
          <p:cNvSpPr/>
          <p:nvPr/>
        </p:nvSpPr>
        <p:spPr>
          <a:xfrm>
            <a:off x="0" y="0"/>
            <a:ext cx="117900" cy="5143500"/>
          </a:xfrm>
          <a:prstGeom prst="rect">
            <a:avLst/>
          </a:prstGeom>
          <a:solidFill>
            <a:schemeClr val="dk2"/>
          </a:solidFill>
          <a:ln>
            <a:noFill/>
          </a:ln>
        </p:spPr>
        <p:txBody>
          <a:bodyPr spcFirstLastPara="1" wrap="square" lIns="91425" tIns="91425" rIns="91425" bIns="91425" anchor="ctr" anchorCtr="0">
            <a:noAutofit/>
          </a:bodyPr>
          <a:lstStyle/>
          <a:p>
            <a:endParaRPr/>
          </a:p>
        </p:txBody>
      </p:sp>
      <p:sp>
        <p:nvSpPr>
          <p:cNvPr id="52" name="Google Shape;52;p10"/>
          <p:cNvSpPr txBox="1">
            <a:spLocks noGrp="1"/>
          </p:cNvSpPr>
          <p:nvPr>
            <p:ph type="title"/>
          </p:nvPr>
        </p:nvSpPr>
        <p:spPr>
          <a:xfrm>
            <a:off x="1080000" y="1150950"/>
            <a:ext cx="3613500" cy="1585500"/>
          </a:xfrm>
          <a:prstGeom prst="rect">
            <a:avLst/>
          </a:prstGeom>
        </p:spPr>
        <p:txBody>
          <a:bodyPr spcFirstLastPara="1" wrap="square" lIns="0" tIns="91425" rIns="91425" bIns="91425" anchor="b" anchorCtr="0">
            <a:noAutofit/>
          </a:bodyPr>
          <a:lstStyle>
            <a:lvl1pPr lvl="0" rtl="0">
              <a:spcBef>
                <a:spcPts val="0"/>
              </a:spcBef>
              <a:spcAft>
                <a:spcPts val="0"/>
              </a:spcAft>
              <a:buClr>
                <a:schemeClr val="lt1"/>
              </a:buClr>
              <a:buSzPts val="4600"/>
              <a:buNone/>
              <a:defRPr sz="4600" b="1">
                <a:solidFill>
                  <a:schemeClr val="lt1"/>
                </a:solidFill>
              </a:defRPr>
            </a:lvl1pPr>
            <a:lvl2pPr lvl="1" rtl="0">
              <a:spcBef>
                <a:spcPts val="0"/>
              </a:spcBef>
              <a:spcAft>
                <a:spcPts val="0"/>
              </a:spcAft>
              <a:buSzPts val="4600"/>
              <a:buNone/>
              <a:defRPr sz="4600" b="1"/>
            </a:lvl2pPr>
            <a:lvl3pPr lvl="2" rtl="0">
              <a:spcBef>
                <a:spcPts val="0"/>
              </a:spcBef>
              <a:spcAft>
                <a:spcPts val="0"/>
              </a:spcAft>
              <a:buSzPts val="4600"/>
              <a:buNone/>
              <a:defRPr sz="4600" b="1"/>
            </a:lvl3pPr>
            <a:lvl4pPr lvl="3" rtl="0">
              <a:spcBef>
                <a:spcPts val="0"/>
              </a:spcBef>
              <a:spcAft>
                <a:spcPts val="0"/>
              </a:spcAft>
              <a:buSzPts val="4600"/>
              <a:buNone/>
              <a:defRPr sz="4600" b="1"/>
            </a:lvl4pPr>
            <a:lvl5pPr lvl="4" rtl="0">
              <a:spcBef>
                <a:spcPts val="0"/>
              </a:spcBef>
              <a:spcAft>
                <a:spcPts val="0"/>
              </a:spcAft>
              <a:buSzPts val="4600"/>
              <a:buNone/>
              <a:defRPr sz="4600" b="1"/>
            </a:lvl5pPr>
            <a:lvl6pPr lvl="5" rtl="0">
              <a:spcBef>
                <a:spcPts val="0"/>
              </a:spcBef>
              <a:spcAft>
                <a:spcPts val="0"/>
              </a:spcAft>
              <a:buSzPts val="4600"/>
              <a:buNone/>
              <a:defRPr sz="4600" b="1"/>
            </a:lvl6pPr>
            <a:lvl7pPr lvl="6" rtl="0">
              <a:spcBef>
                <a:spcPts val="0"/>
              </a:spcBef>
              <a:spcAft>
                <a:spcPts val="0"/>
              </a:spcAft>
              <a:buSzPts val="4600"/>
              <a:buNone/>
              <a:defRPr sz="4600" b="1"/>
            </a:lvl7pPr>
            <a:lvl8pPr lvl="7" rtl="0">
              <a:spcBef>
                <a:spcPts val="0"/>
              </a:spcBef>
              <a:spcAft>
                <a:spcPts val="0"/>
              </a:spcAft>
              <a:buSzPts val="4600"/>
              <a:buNone/>
              <a:defRPr sz="4600" b="1"/>
            </a:lvl8pPr>
            <a:lvl9pPr lvl="8" rtl="0">
              <a:spcBef>
                <a:spcPts val="0"/>
              </a:spcBef>
              <a:spcAft>
                <a:spcPts val="0"/>
              </a:spcAft>
              <a:buSzPts val="4600"/>
              <a:buNone/>
              <a:defRPr sz="4600" b="1"/>
            </a:lvl9pPr>
          </a:lstStyle>
          <a:p>
            <a:endParaRPr/>
          </a:p>
        </p:txBody>
      </p:sp>
      <p:sp>
        <p:nvSpPr>
          <p:cNvPr id="53" name="Google Shape;53;p10"/>
          <p:cNvSpPr txBox="1">
            <a:spLocks noGrp="1"/>
          </p:cNvSpPr>
          <p:nvPr>
            <p:ph type="body" idx="1"/>
          </p:nvPr>
        </p:nvSpPr>
        <p:spPr>
          <a:xfrm>
            <a:off x="6099225" y="790425"/>
            <a:ext cx="2650500" cy="3985200"/>
          </a:xfrm>
          <a:prstGeom prst="rect">
            <a:avLst/>
          </a:prstGeom>
        </p:spPr>
        <p:txBody>
          <a:bodyPr spcFirstLastPara="1" wrap="square" lIns="0" tIns="91425" rIns="91425" bIns="91425" anchor="ctr" anchorCtr="0">
            <a:noAutofit/>
          </a:bodyPr>
          <a:lstStyle>
            <a:lvl1pPr marL="457200" lvl="0" indent="-317500" rtl="0">
              <a:lnSpc>
                <a:spcPct val="115000"/>
              </a:lnSpc>
              <a:spcBef>
                <a:spcPts val="0"/>
              </a:spcBef>
              <a:spcAft>
                <a:spcPts val="0"/>
              </a:spcAft>
              <a:buClr>
                <a:schemeClr val="dk1"/>
              </a:buClr>
              <a:buSzPts val="1400"/>
              <a:buChar char="|"/>
              <a:defRPr>
                <a:solidFill>
                  <a:schemeClr val="dk1"/>
                </a:solidFill>
              </a:defRPr>
            </a:lvl1pPr>
            <a:lvl2pPr marL="914400" lvl="1" indent="-304800" rtl="0">
              <a:lnSpc>
                <a:spcPct val="115000"/>
              </a:lnSpc>
              <a:spcBef>
                <a:spcPts val="1600"/>
              </a:spcBef>
              <a:spcAft>
                <a:spcPts val="0"/>
              </a:spcAft>
              <a:buClr>
                <a:schemeClr val="dk1"/>
              </a:buClr>
              <a:buSzPts val="1200"/>
              <a:buChar char="I"/>
              <a:defRPr sz="1200">
                <a:solidFill>
                  <a:schemeClr val="dk1"/>
                </a:solidFill>
              </a:defRPr>
            </a:lvl2pPr>
            <a:lvl3pPr marL="1371600" lvl="2" indent="-304800" rtl="0">
              <a:lnSpc>
                <a:spcPct val="115000"/>
              </a:lnSpc>
              <a:spcBef>
                <a:spcPts val="1600"/>
              </a:spcBef>
              <a:spcAft>
                <a:spcPts val="0"/>
              </a:spcAft>
              <a:buClr>
                <a:schemeClr val="dk1"/>
              </a:buClr>
              <a:buSzPts val="1200"/>
              <a:buChar char="I"/>
              <a:defRPr sz="1200">
                <a:solidFill>
                  <a:schemeClr val="dk1"/>
                </a:solidFill>
              </a:defRPr>
            </a:lvl3pPr>
            <a:lvl4pPr marL="1828800" lvl="3" indent="-304800" rtl="0">
              <a:lnSpc>
                <a:spcPct val="115000"/>
              </a:lnSpc>
              <a:spcBef>
                <a:spcPts val="1600"/>
              </a:spcBef>
              <a:spcAft>
                <a:spcPts val="0"/>
              </a:spcAft>
              <a:buClr>
                <a:schemeClr val="dk1"/>
              </a:buClr>
              <a:buSzPts val="1200"/>
              <a:buChar char="I"/>
              <a:defRPr sz="1200">
                <a:solidFill>
                  <a:schemeClr val="dk1"/>
                </a:solidFill>
              </a:defRPr>
            </a:lvl4pPr>
            <a:lvl5pPr marL="2286000" lvl="4" indent="-304800" rtl="0">
              <a:lnSpc>
                <a:spcPct val="115000"/>
              </a:lnSpc>
              <a:spcBef>
                <a:spcPts val="1600"/>
              </a:spcBef>
              <a:spcAft>
                <a:spcPts val="0"/>
              </a:spcAft>
              <a:buClr>
                <a:schemeClr val="dk1"/>
              </a:buClr>
              <a:buSzPts val="1200"/>
              <a:buChar char="I"/>
              <a:defRPr sz="1200">
                <a:solidFill>
                  <a:schemeClr val="dk1"/>
                </a:solidFill>
              </a:defRPr>
            </a:lvl5pPr>
            <a:lvl6pPr marL="2743200" lvl="5" indent="-304800" rtl="0">
              <a:lnSpc>
                <a:spcPct val="115000"/>
              </a:lnSpc>
              <a:spcBef>
                <a:spcPts val="1600"/>
              </a:spcBef>
              <a:spcAft>
                <a:spcPts val="0"/>
              </a:spcAft>
              <a:buClr>
                <a:schemeClr val="dk1"/>
              </a:buClr>
              <a:buSzPts val="1200"/>
              <a:buChar char="I"/>
              <a:defRPr sz="1200">
                <a:solidFill>
                  <a:schemeClr val="dk1"/>
                </a:solidFill>
              </a:defRPr>
            </a:lvl6pPr>
            <a:lvl7pPr marL="3200400" lvl="6" indent="-304800" rtl="0">
              <a:lnSpc>
                <a:spcPct val="115000"/>
              </a:lnSpc>
              <a:spcBef>
                <a:spcPts val="1600"/>
              </a:spcBef>
              <a:spcAft>
                <a:spcPts val="0"/>
              </a:spcAft>
              <a:buClr>
                <a:schemeClr val="dk1"/>
              </a:buClr>
              <a:buSzPts val="1200"/>
              <a:buChar char="I"/>
              <a:defRPr sz="1200">
                <a:solidFill>
                  <a:schemeClr val="dk1"/>
                </a:solidFill>
              </a:defRPr>
            </a:lvl7pPr>
            <a:lvl8pPr marL="3657600" lvl="7" indent="-304800" rtl="0">
              <a:lnSpc>
                <a:spcPct val="115000"/>
              </a:lnSpc>
              <a:spcBef>
                <a:spcPts val="1600"/>
              </a:spcBef>
              <a:spcAft>
                <a:spcPts val="0"/>
              </a:spcAft>
              <a:buClr>
                <a:schemeClr val="dk1"/>
              </a:buClr>
              <a:buSzPts val="1200"/>
              <a:buChar char="I"/>
              <a:defRPr sz="1200">
                <a:solidFill>
                  <a:schemeClr val="dk1"/>
                </a:solidFill>
              </a:defRPr>
            </a:lvl8pPr>
            <a:lvl9pPr marL="4114800" lvl="8" indent="-304800" rtl="0">
              <a:lnSpc>
                <a:spcPct val="115000"/>
              </a:lnSpc>
              <a:spcBef>
                <a:spcPts val="1600"/>
              </a:spcBef>
              <a:spcAft>
                <a:spcPts val="1600"/>
              </a:spcAft>
              <a:buClr>
                <a:schemeClr val="dk1"/>
              </a:buClr>
              <a:buSzPts val="1200"/>
              <a:buChar char="I"/>
              <a:defRPr sz="1200">
                <a:solidFill>
                  <a:schemeClr val="dk1"/>
                </a:solidFill>
              </a:defRPr>
            </a:lvl9pPr>
          </a:lstStyle>
          <a:p>
            <a:endParaRPr/>
          </a:p>
        </p:txBody>
      </p:sp>
    </p:spTree>
    <p:extLst>
      <p:ext uri="{BB962C8B-B14F-4D97-AF65-F5344CB8AC3E}">
        <p14:creationId xmlns:p14="http://schemas.microsoft.com/office/powerpoint/2010/main" val="232989151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5"/>
        <p:cNvGrpSpPr/>
        <p:nvPr/>
      </p:nvGrpSpPr>
      <p:grpSpPr>
        <a:xfrm>
          <a:off x="0" y="0"/>
          <a:ext cx="0" cy="0"/>
          <a:chOff x="0" y="0"/>
          <a:chExt cx="0" cy="0"/>
        </a:xfrm>
      </p:grpSpPr>
      <p:sp>
        <p:nvSpPr>
          <p:cNvPr id="46" name="Google Shape;46;p9"/>
          <p:cNvSpPr txBox="1">
            <a:spLocks noGrp="1"/>
          </p:cNvSpPr>
          <p:nvPr>
            <p:ph type="title"/>
          </p:nvPr>
        </p:nvSpPr>
        <p:spPr>
          <a:xfrm>
            <a:off x="720000" y="896200"/>
            <a:ext cx="3777000" cy="755700"/>
          </a:xfrm>
          <a:prstGeom prst="rect">
            <a:avLst/>
          </a:prstGeom>
        </p:spPr>
        <p:txBody>
          <a:bodyPr spcFirstLastPara="1" wrap="square" lIns="0" tIns="91425" rIns="91425" bIns="91425" anchor="t" anchorCtr="0">
            <a:noAutofit/>
          </a:bodyPr>
          <a:lstStyle>
            <a:lvl1pPr lvl="0" rtl="0">
              <a:spcBef>
                <a:spcPts val="0"/>
              </a:spcBef>
              <a:spcAft>
                <a:spcPts val="0"/>
              </a:spcAft>
              <a:buSzPts val="3300"/>
              <a:buNone/>
              <a:defRPr sz="3300" b="1"/>
            </a:lvl1pPr>
            <a:lvl2pPr lvl="1" rtl="0">
              <a:spcBef>
                <a:spcPts val="0"/>
              </a:spcBef>
              <a:spcAft>
                <a:spcPts val="0"/>
              </a:spcAft>
              <a:buSzPts val="3900"/>
              <a:buFont typeface="Public Sans"/>
              <a:buNone/>
              <a:defRPr sz="3900">
                <a:latin typeface="Public Sans"/>
                <a:ea typeface="Public Sans"/>
                <a:cs typeface="Public Sans"/>
                <a:sym typeface="Public Sans"/>
              </a:defRPr>
            </a:lvl2pPr>
            <a:lvl3pPr lvl="2" rtl="0">
              <a:spcBef>
                <a:spcPts val="0"/>
              </a:spcBef>
              <a:spcAft>
                <a:spcPts val="0"/>
              </a:spcAft>
              <a:buSzPts val="3900"/>
              <a:buFont typeface="Public Sans"/>
              <a:buNone/>
              <a:defRPr sz="3900">
                <a:latin typeface="Public Sans"/>
                <a:ea typeface="Public Sans"/>
                <a:cs typeface="Public Sans"/>
                <a:sym typeface="Public Sans"/>
              </a:defRPr>
            </a:lvl3pPr>
            <a:lvl4pPr lvl="3" rtl="0">
              <a:spcBef>
                <a:spcPts val="0"/>
              </a:spcBef>
              <a:spcAft>
                <a:spcPts val="0"/>
              </a:spcAft>
              <a:buSzPts val="3900"/>
              <a:buFont typeface="Public Sans"/>
              <a:buNone/>
              <a:defRPr sz="3900">
                <a:latin typeface="Public Sans"/>
                <a:ea typeface="Public Sans"/>
                <a:cs typeface="Public Sans"/>
                <a:sym typeface="Public Sans"/>
              </a:defRPr>
            </a:lvl4pPr>
            <a:lvl5pPr lvl="4" rtl="0">
              <a:spcBef>
                <a:spcPts val="0"/>
              </a:spcBef>
              <a:spcAft>
                <a:spcPts val="0"/>
              </a:spcAft>
              <a:buSzPts val="3900"/>
              <a:buFont typeface="Public Sans"/>
              <a:buNone/>
              <a:defRPr sz="3900">
                <a:latin typeface="Public Sans"/>
                <a:ea typeface="Public Sans"/>
                <a:cs typeface="Public Sans"/>
                <a:sym typeface="Public Sans"/>
              </a:defRPr>
            </a:lvl5pPr>
            <a:lvl6pPr lvl="5" rtl="0">
              <a:spcBef>
                <a:spcPts val="0"/>
              </a:spcBef>
              <a:spcAft>
                <a:spcPts val="0"/>
              </a:spcAft>
              <a:buSzPts val="3900"/>
              <a:buFont typeface="Public Sans"/>
              <a:buNone/>
              <a:defRPr sz="3900">
                <a:latin typeface="Public Sans"/>
                <a:ea typeface="Public Sans"/>
                <a:cs typeface="Public Sans"/>
                <a:sym typeface="Public Sans"/>
              </a:defRPr>
            </a:lvl6pPr>
            <a:lvl7pPr lvl="6" rtl="0">
              <a:spcBef>
                <a:spcPts val="0"/>
              </a:spcBef>
              <a:spcAft>
                <a:spcPts val="0"/>
              </a:spcAft>
              <a:buSzPts val="3900"/>
              <a:buFont typeface="Public Sans"/>
              <a:buNone/>
              <a:defRPr sz="3900">
                <a:latin typeface="Public Sans"/>
                <a:ea typeface="Public Sans"/>
                <a:cs typeface="Public Sans"/>
                <a:sym typeface="Public Sans"/>
              </a:defRPr>
            </a:lvl7pPr>
            <a:lvl8pPr lvl="7" rtl="0">
              <a:spcBef>
                <a:spcPts val="0"/>
              </a:spcBef>
              <a:spcAft>
                <a:spcPts val="0"/>
              </a:spcAft>
              <a:buSzPts val="3900"/>
              <a:buFont typeface="Public Sans"/>
              <a:buNone/>
              <a:defRPr sz="3900">
                <a:latin typeface="Public Sans"/>
                <a:ea typeface="Public Sans"/>
                <a:cs typeface="Public Sans"/>
                <a:sym typeface="Public Sans"/>
              </a:defRPr>
            </a:lvl8pPr>
            <a:lvl9pPr lvl="8" rtl="0">
              <a:spcBef>
                <a:spcPts val="0"/>
              </a:spcBef>
              <a:spcAft>
                <a:spcPts val="0"/>
              </a:spcAft>
              <a:buSzPts val="3900"/>
              <a:buFont typeface="Public Sans"/>
              <a:buNone/>
              <a:defRPr sz="3900">
                <a:latin typeface="Public Sans"/>
                <a:ea typeface="Public Sans"/>
                <a:cs typeface="Public Sans"/>
                <a:sym typeface="Public Sans"/>
              </a:defRPr>
            </a:lvl9pPr>
          </a:lstStyle>
          <a:p>
            <a:endParaRPr/>
          </a:p>
        </p:txBody>
      </p:sp>
      <p:sp>
        <p:nvSpPr>
          <p:cNvPr id="47" name="Google Shape;47;p9"/>
          <p:cNvSpPr txBox="1">
            <a:spLocks noGrp="1"/>
          </p:cNvSpPr>
          <p:nvPr>
            <p:ph type="body" idx="1"/>
          </p:nvPr>
        </p:nvSpPr>
        <p:spPr>
          <a:xfrm>
            <a:off x="720000" y="1792225"/>
            <a:ext cx="3777000" cy="32643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a:solidFill>
                  <a:schemeClr val="dk1"/>
                </a:solidFill>
              </a:defRPr>
            </a:lvl1pPr>
            <a:lvl2pPr marL="914400" lvl="1" indent="-317500" rtl="0">
              <a:spcBef>
                <a:spcPts val="1600"/>
              </a:spcBef>
              <a:spcAft>
                <a:spcPts val="0"/>
              </a:spcAft>
              <a:buClr>
                <a:schemeClr val="dk1"/>
              </a:buClr>
              <a:buSzPts val="1400"/>
              <a:buChar char="I"/>
              <a:defRPr sz="1400">
                <a:solidFill>
                  <a:schemeClr val="dk1"/>
                </a:solidFill>
              </a:defRPr>
            </a:lvl2pPr>
            <a:lvl3pPr marL="1371600" lvl="2" indent="-317500" rtl="0">
              <a:spcBef>
                <a:spcPts val="1600"/>
              </a:spcBef>
              <a:spcAft>
                <a:spcPts val="0"/>
              </a:spcAft>
              <a:buClr>
                <a:schemeClr val="dk1"/>
              </a:buClr>
              <a:buSzPts val="1400"/>
              <a:buChar char="I"/>
              <a:defRPr sz="1400">
                <a:solidFill>
                  <a:schemeClr val="dk1"/>
                </a:solidFill>
              </a:defRPr>
            </a:lvl3pPr>
            <a:lvl4pPr marL="1828800" lvl="3" indent="-317500" rtl="0">
              <a:spcBef>
                <a:spcPts val="1600"/>
              </a:spcBef>
              <a:spcAft>
                <a:spcPts val="0"/>
              </a:spcAft>
              <a:buClr>
                <a:schemeClr val="dk1"/>
              </a:buClr>
              <a:buSzPts val="1400"/>
              <a:buChar char="I"/>
              <a:defRPr sz="1400">
                <a:solidFill>
                  <a:schemeClr val="dk1"/>
                </a:solidFill>
              </a:defRPr>
            </a:lvl4pPr>
            <a:lvl5pPr marL="2286000" lvl="4" indent="-317500" rtl="0">
              <a:spcBef>
                <a:spcPts val="1600"/>
              </a:spcBef>
              <a:spcAft>
                <a:spcPts val="0"/>
              </a:spcAft>
              <a:buClr>
                <a:schemeClr val="dk1"/>
              </a:buClr>
              <a:buSzPts val="1400"/>
              <a:buChar char="I"/>
              <a:defRPr sz="1400">
                <a:solidFill>
                  <a:schemeClr val="dk1"/>
                </a:solidFill>
              </a:defRPr>
            </a:lvl5pPr>
            <a:lvl6pPr marL="2743200" lvl="5" indent="-317500" rtl="0">
              <a:spcBef>
                <a:spcPts val="1600"/>
              </a:spcBef>
              <a:spcAft>
                <a:spcPts val="0"/>
              </a:spcAft>
              <a:buClr>
                <a:schemeClr val="dk1"/>
              </a:buClr>
              <a:buSzPts val="1400"/>
              <a:buChar char="I"/>
              <a:defRPr sz="1400">
                <a:solidFill>
                  <a:schemeClr val="dk1"/>
                </a:solidFill>
              </a:defRPr>
            </a:lvl6pPr>
            <a:lvl7pPr marL="3200400" lvl="6" indent="-317500" rtl="0">
              <a:spcBef>
                <a:spcPts val="1600"/>
              </a:spcBef>
              <a:spcAft>
                <a:spcPts val="0"/>
              </a:spcAft>
              <a:buClr>
                <a:schemeClr val="dk1"/>
              </a:buClr>
              <a:buSzPts val="1400"/>
              <a:buChar char="I"/>
              <a:defRPr sz="1400">
                <a:solidFill>
                  <a:schemeClr val="dk1"/>
                </a:solidFill>
              </a:defRPr>
            </a:lvl7pPr>
            <a:lvl8pPr marL="3657600" lvl="7" indent="-317500" rtl="0">
              <a:spcBef>
                <a:spcPts val="1600"/>
              </a:spcBef>
              <a:spcAft>
                <a:spcPts val="0"/>
              </a:spcAft>
              <a:buClr>
                <a:schemeClr val="dk1"/>
              </a:buClr>
              <a:buSzPts val="1400"/>
              <a:buChar char="I"/>
              <a:defRPr sz="1400">
                <a:solidFill>
                  <a:schemeClr val="dk1"/>
                </a:solidFill>
              </a:defRPr>
            </a:lvl8pPr>
            <a:lvl9pPr marL="4114800" lvl="8" indent="-317500" rtl="0">
              <a:spcBef>
                <a:spcPts val="1600"/>
              </a:spcBef>
              <a:spcAft>
                <a:spcPts val="1600"/>
              </a:spcAft>
              <a:buClr>
                <a:schemeClr val="dk1"/>
              </a:buClr>
              <a:buSzPts val="1400"/>
              <a:buChar char="I"/>
              <a:defRPr sz="1400">
                <a:solidFill>
                  <a:schemeClr val="dk1"/>
                </a:solidFill>
              </a:defRPr>
            </a:lvl9pPr>
          </a:lstStyle>
          <a:p>
            <a:endParaRPr/>
          </a:p>
        </p:txBody>
      </p:sp>
      <p:sp>
        <p:nvSpPr>
          <p:cNvPr id="48" name="Google Shape;48;p9"/>
          <p:cNvSpPr txBox="1">
            <a:spLocks noGrp="1"/>
          </p:cNvSpPr>
          <p:nvPr>
            <p:ph type="subTitle" idx="2"/>
          </p:nvPr>
        </p:nvSpPr>
        <p:spPr>
          <a:xfrm>
            <a:off x="720000" y="754900"/>
            <a:ext cx="3777000" cy="239100"/>
          </a:xfrm>
          <a:prstGeom prst="rect">
            <a:avLst/>
          </a:prstGeom>
        </p:spPr>
        <p:txBody>
          <a:bodyPr spcFirstLastPara="1" wrap="square" lIns="0" tIns="91425" rIns="91425" bIns="91425" anchor="b" anchorCtr="0">
            <a:noAutofit/>
          </a:bodyPr>
          <a:lstStyle>
            <a:lvl1pPr lvl="0" rtl="0">
              <a:lnSpc>
                <a:spcPct val="100000"/>
              </a:lnSpc>
              <a:spcBef>
                <a:spcPts val="0"/>
              </a:spcBef>
              <a:spcAft>
                <a:spcPts val="0"/>
              </a:spcAft>
              <a:buSzPts val="900"/>
              <a:buNone/>
              <a:defRPr sz="900"/>
            </a:lvl1pPr>
            <a:lvl2pPr lvl="1"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2pPr>
            <a:lvl3pPr lvl="2"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3pPr>
            <a:lvl4pPr lvl="3"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4pPr>
            <a:lvl5pPr lvl="4"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5pPr>
            <a:lvl6pPr lvl="5"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6pPr>
            <a:lvl7pPr lvl="6"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7pPr>
            <a:lvl8pPr lvl="7"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8pPr>
            <a:lvl9pPr lvl="8"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9pPr>
          </a:lstStyle>
          <a:p>
            <a:endParaRPr/>
          </a:p>
        </p:txBody>
      </p:sp>
    </p:spTree>
    <p:extLst>
      <p:ext uri="{BB962C8B-B14F-4D97-AF65-F5344CB8AC3E}">
        <p14:creationId xmlns:p14="http://schemas.microsoft.com/office/powerpoint/2010/main" val="41988031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720000" y="445025"/>
            <a:ext cx="8292300" cy="572700"/>
          </a:xfrm>
          <a:prstGeom prst="rect">
            <a:avLst/>
          </a:prstGeom>
        </p:spPr>
        <p:txBody>
          <a:bodyPr spcFirstLastPara="1" wrap="square" lIns="0"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Font typeface="Public Sans"/>
              <a:buNone/>
              <a:defRPr>
                <a:latin typeface="Public Sans"/>
                <a:ea typeface="Public Sans"/>
                <a:cs typeface="Public Sans"/>
                <a:sym typeface="Public Sans"/>
              </a:defRPr>
            </a:lvl2pPr>
            <a:lvl3pPr lvl="2" rtl="0">
              <a:spcBef>
                <a:spcPts val="0"/>
              </a:spcBef>
              <a:spcAft>
                <a:spcPts val="0"/>
              </a:spcAft>
              <a:buSzPts val="2800"/>
              <a:buFont typeface="Public Sans"/>
              <a:buNone/>
              <a:defRPr>
                <a:latin typeface="Public Sans"/>
                <a:ea typeface="Public Sans"/>
                <a:cs typeface="Public Sans"/>
                <a:sym typeface="Public Sans"/>
              </a:defRPr>
            </a:lvl3pPr>
            <a:lvl4pPr lvl="3" rtl="0">
              <a:spcBef>
                <a:spcPts val="0"/>
              </a:spcBef>
              <a:spcAft>
                <a:spcPts val="0"/>
              </a:spcAft>
              <a:buSzPts val="2800"/>
              <a:buFont typeface="Public Sans"/>
              <a:buNone/>
              <a:defRPr>
                <a:latin typeface="Public Sans"/>
                <a:ea typeface="Public Sans"/>
                <a:cs typeface="Public Sans"/>
                <a:sym typeface="Public Sans"/>
              </a:defRPr>
            </a:lvl4pPr>
            <a:lvl5pPr lvl="4" rtl="0">
              <a:spcBef>
                <a:spcPts val="0"/>
              </a:spcBef>
              <a:spcAft>
                <a:spcPts val="0"/>
              </a:spcAft>
              <a:buSzPts val="2800"/>
              <a:buFont typeface="Public Sans"/>
              <a:buNone/>
              <a:defRPr>
                <a:latin typeface="Public Sans"/>
                <a:ea typeface="Public Sans"/>
                <a:cs typeface="Public Sans"/>
                <a:sym typeface="Public Sans"/>
              </a:defRPr>
            </a:lvl5pPr>
            <a:lvl6pPr lvl="5" rtl="0">
              <a:spcBef>
                <a:spcPts val="0"/>
              </a:spcBef>
              <a:spcAft>
                <a:spcPts val="0"/>
              </a:spcAft>
              <a:buSzPts val="2800"/>
              <a:buFont typeface="Public Sans"/>
              <a:buNone/>
              <a:defRPr>
                <a:latin typeface="Public Sans"/>
                <a:ea typeface="Public Sans"/>
                <a:cs typeface="Public Sans"/>
                <a:sym typeface="Public Sans"/>
              </a:defRPr>
            </a:lvl6pPr>
            <a:lvl7pPr lvl="6" rtl="0">
              <a:spcBef>
                <a:spcPts val="0"/>
              </a:spcBef>
              <a:spcAft>
                <a:spcPts val="0"/>
              </a:spcAft>
              <a:buSzPts val="2800"/>
              <a:buFont typeface="Public Sans"/>
              <a:buNone/>
              <a:defRPr>
                <a:latin typeface="Public Sans"/>
                <a:ea typeface="Public Sans"/>
                <a:cs typeface="Public Sans"/>
                <a:sym typeface="Public Sans"/>
              </a:defRPr>
            </a:lvl7pPr>
            <a:lvl8pPr lvl="7" rtl="0">
              <a:spcBef>
                <a:spcPts val="0"/>
              </a:spcBef>
              <a:spcAft>
                <a:spcPts val="0"/>
              </a:spcAft>
              <a:buSzPts val="2800"/>
              <a:buFont typeface="Public Sans"/>
              <a:buNone/>
              <a:defRPr>
                <a:latin typeface="Public Sans"/>
                <a:ea typeface="Public Sans"/>
                <a:cs typeface="Public Sans"/>
                <a:sym typeface="Public Sans"/>
              </a:defRPr>
            </a:lvl8pPr>
            <a:lvl9pPr lvl="8" rtl="0">
              <a:spcBef>
                <a:spcPts val="0"/>
              </a:spcBef>
              <a:spcAft>
                <a:spcPts val="0"/>
              </a:spcAft>
              <a:buSzPts val="2800"/>
              <a:buFont typeface="Public Sans"/>
              <a:buNone/>
              <a:defRPr>
                <a:latin typeface="Public Sans"/>
                <a:ea typeface="Public Sans"/>
                <a:cs typeface="Public Sans"/>
                <a:sym typeface="Public Sans"/>
              </a:defRPr>
            </a:lvl9pPr>
          </a:lstStyle>
          <a:p>
            <a:endParaRPr/>
          </a:p>
        </p:txBody>
      </p:sp>
      <p:sp>
        <p:nvSpPr>
          <p:cNvPr id="41" name="Google Shape;41;p7"/>
          <p:cNvSpPr txBox="1">
            <a:spLocks noGrp="1"/>
          </p:cNvSpPr>
          <p:nvPr>
            <p:ph type="body" idx="1"/>
          </p:nvPr>
        </p:nvSpPr>
        <p:spPr>
          <a:xfrm>
            <a:off x="720000" y="1152475"/>
            <a:ext cx="3999900" cy="34164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1600"/>
              </a:spcBef>
              <a:spcAft>
                <a:spcPts val="0"/>
              </a:spcAft>
              <a:buClr>
                <a:schemeClr val="dk1"/>
              </a:buClr>
              <a:buSzPts val="1200"/>
              <a:buChar char="I"/>
              <a:defRPr sz="1200">
                <a:solidFill>
                  <a:schemeClr val="dk1"/>
                </a:solidFill>
              </a:defRPr>
            </a:lvl2pPr>
            <a:lvl3pPr marL="1371600" lvl="2" indent="-304800" rtl="0">
              <a:spcBef>
                <a:spcPts val="1600"/>
              </a:spcBef>
              <a:spcAft>
                <a:spcPts val="0"/>
              </a:spcAft>
              <a:buClr>
                <a:schemeClr val="dk1"/>
              </a:buClr>
              <a:buSzPts val="1200"/>
              <a:buChar char="I"/>
              <a:defRPr sz="1200">
                <a:solidFill>
                  <a:schemeClr val="dk1"/>
                </a:solidFill>
              </a:defRPr>
            </a:lvl3pPr>
            <a:lvl4pPr marL="1828800" lvl="3" indent="-304800" rtl="0">
              <a:spcBef>
                <a:spcPts val="1600"/>
              </a:spcBef>
              <a:spcAft>
                <a:spcPts val="0"/>
              </a:spcAft>
              <a:buClr>
                <a:schemeClr val="dk1"/>
              </a:buClr>
              <a:buSzPts val="1200"/>
              <a:buChar char="I"/>
              <a:defRPr sz="1200">
                <a:solidFill>
                  <a:schemeClr val="dk1"/>
                </a:solidFill>
              </a:defRPr>
            </a:lvl4pPr>
            <a:lvl5pPr marL="2286000" lvl="4" indent="-304800" rtl="0">
              <a:spcBef>
                <a:spcPts val="1600"/>
              </a:spcBef>
              <a:spcAft>
                <a:spcPts val="0"/>
              </a:spcAft>
              <a:buClr>
                <a:schemeClr val="dk1"/>
              </a:buClr>
              <a:buSzPts val="1200"/>
              <a:buChar char="I"/>
              <a:defRPr sz="1200">
                <a:solidFill>
                  <a:schemeClr val="dk1"/>
                </a:solidFill>
              </a:defRPr>
            </a:lvl5pPr>
            <a:lvl6pPr marL="2743200" lvl="5" indent="-304800" rtl="0">
              <a:spcBef>
                <a:spcPts val="1600"/>
              </a:spcBef>
              <a:spcAft>
                <a:spcPts val="0"/>
              </a:spcAft>
              <a:buClr>
                <a:schemeClr val="dk1"/>
              </a:buClr>
              <a:buSzPts val="1200"/>
              <a:buChar char="I"/>
              <a:defRPr sz="1200">
                <a:solidFill>
                  <a:schemeClr val="dk1"/>
                </a:solidFill>
              </a:defRPr>
            </a:lvl6pPr>
            <a:lvl7pPr marL="3200400" lvl="6" indent="-304800" rtl="0">
              <a:spcBef>
                <a:spcPts val="1600"/>
              </a:spcBef>
              <a:spcAft>
                <a:spcPts val="0"/>
              </a:spcAft>
              <a:buClr>
                <a:schemeClr val="dk1"/>
              </a:buClr>
              <a:buSzPts val="1200"/>
              <a:buChar char="I"/>
              <a:defRPr sz="1200">
                <a:solidFill>
                  <a:schemeClr val="dk1"/>
                </a:solidFill>
              </a:defRPr>
            </a:lvl7pPr>
            <a:lvl8pPr marL="3657600" lvl="7" indent="-304800" rtl="0">
              <a:spcBef>
                <a:spcPts val="1600"/>
              </a:spcBef>
              <a:spcAft>
                <a:spcPts val="0"/>
              </a:spcAft>
              <a:buClr>
                <a:schemeClr val="dk1"/>
              </a:buClr>
              <a:buSzPts val="1200"/>
              <a:buChar char="I"/>
              <a:defRPr sz="1200">
                <a:solidFill>
                  <a:schemeClr val="dk1"/>
                </a:solidFill>
              </a:defRPr>
            </a:lvl8pPr>
            <a:lvl9pPr marL="4114800" lvl="8" indent="-304800" rtl="0">
              <a:spcBef>
                <a:spcPts val="1600"/>
              </a:spcBef>
              <a:spcAft>
                <a:spcPts val="1600"/>
              </a:spcAft>
              <a:buClr>
                <a:schemeClr val="dk1"/>
              </a:buClr>
              <a:buSzPts val="1200"/>
              <a:buChar char="I"/>
              <a:defRPr sz="1200">
                <a:solidFill>
                  <a:schemeClr val="dk1"/>
                </a:solidFill>
              </a:defRPr>
            </a:lvl9pPr>
          </a:lstStyle>
          <a:p>
            <a:endParaRPr/>
          </a:p>
        </p:txBody>
      </p:sp>
      <p:sp>
        <p:nvSpPr>
          <p:cNvPr id="42" name="Google Shape;42;p7"/>
          <p:cNvSpPr txBox="1">
            <a:spLocks noGrp="1"/>
          </p:cNvSpPr>
          <p:nvPr>
            <p:ph type="body" idx="2"/>
          </p:nvPr>
        </p:nvSpPr>
        <p:spPr>
          <a:xfrm>
            <a:off x="5142950" y="1152475"/>
            <a:ext cx="3869400" cy="34164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1600"/>
              </a:spcBef>
              <a:spcAft>
                <a:spcPts val="0"/>
              </a:spcAft>
              <a:buClr>
                <a:schemeClr val="dk1"/>
              </a:buClr>
              <a:buSzPts val="1200"/>
              <a:buChar char="I"/>
              <a:defRPr sz="1200">
                <a:solidFill>
                  <a:schemeClr val="dk1"/>
                </a:solidFill>
              </a:defRPr>
            </a:lvl2pPr>
            <a:lvl3pPr marL="1371600" lvl="2" indent="-304800" rtl="0">
              <a:spcBef>
                <a:spcPts val="1600"/>
              </a:spcBef>
              <a:spcAft>
                <a:spcPts val="0"/>
              </a:spcAft>
              <a:buClr>
                <a:schemeClr val="dk1"/>
              </a:buClr>
              <a:buSzPts val="1200"/>
              <a:buChar char="I"/>
              <a:defRPr sz="1200">
                <a:solidFill>
                  <a:schemeClr val="dk1"/>
                </a:solidFill>
              </a:defRPr>
            </a:lvl3pPr>
            <a:lvl4pPr marL="1828800" lvl="3" indent="-304800" rtl="0">
              <a:spcBef>
                <a:spcPts val="1600"/>
              </a:spcBef>
              <a:spcAft>
                <a:spcPts val="0"/>
              </a:spcAft>
              <a:buClr>
                <a:schemeClr val="dk1"/>
              </a:buClr>
              <a:buSzPts val="1200"/>
              <a:buChar char="I"/>
              <a:defRPr sz="1200">
                <a:solidFill>
                  <a:schemeClr val="dk1"/>
                </a:solidFill>
              </a:defRPr>
            </a:lvl4pPr>
            <a:lvl5pPr marL="2286000" lvl="4" indent="-304800" rtl="0">
              <a:spcBef>
                <a:spcPts val="1600"/>
              </a:spcBef>
              <a:spcAft>
                <a:spcPts val="0"/>
              </a:spcAft>
              <a:buClr>
                <a:schemeClr val="dk1"/>
              </a:buClr>
              <a:buSzPts val="1200"/>
              <a:buChar char="I"/>
              <a:defRPr sz="1200">
                <a:solidFill>
                  <a:schemeClr val="dk1"/>
                </a:solidFill>
              </a:defRPr>
            </a:lvl5pPr>
            <a:lvl6pPr marL="2743200" lvl="5" indent="-304800" rtl="0">
              <a:spcBef>
                <a:spcPts val="1600"/>
              </a:spcBef>
              <a:spcAft>
                <a:spcPts val="0"/>
              </a:spcAft>
              <a:buClr>
                <a:schemeClr val="dk1"/>
              </a:buClr>
              <a:buSzPts val="1200"/>
              <a:buChar char="I"/>
              <a:defRPr sz="1200">
                <a:solidFill>
                  <a:schemeClr val="dk1"/>
                </a:solidFill>
              </a:defRPr>
            </a:lvl6pPr>
            <a:lvl7pPr marL="3200400" lvl="6" indent="-304800" rtl="0">
              <a:spcBef>
                <a:spcPts val="1600"/>
              </a:spcBef>
              <a:spcAft>
                <a:spcPts val="0"/>
              </a:spcAft>
              <a:buClr>
                <a:schemeClr val="dk1"/>
              </a:buClr>
              <a:buSzPts val="1200"/>
              <a:buChar char="I"/>
              <a:defRPr sz="1200">
                <a:solidFill>
                  <a:schemeClr val="dk1"/>
                </a:solidFill>
              </a:defRPr>
            </a:lvl7pPr>
            <a:lvl8pPr marL="3657600" lvl="7" indent="-304800" rtl="0">
              <a:spcBef>
                <a:spcPts val="1600"/>
              </a:spcBef>
              <a:spcAft>
                <a:spcPts val="0"/>
              </a:spcAft>
              <a:buClr>
                <a:schemeClr val="dk1"/>
              </a:buClr>
              <a:buSzPts val="1200"/>
              <a:buChar char="I"/>
              <a:defRPr sz="1200">
                <a:solidFill>
                  <a:schemeClr val="dk1"/>
                </a:solidFill>
              </a:defRPr>
            </a:lvl8pPr>
            <a:lvl9pPr marL="4114800" lvl="8" indent="-304800" rtl="0">
              <a:spcBef>
                <a:spcPts val="1600"/>
              </a:spcBef>
              <a:spcAft>
                <a:spcPts val="1600"/>
              </a:spcAft>
              <a:buClr>
                <a:schemeClr val="dk1"/>
              </a:buClr>
              <a:buSzPts val="1200"/>
              <a:buChar char="I"/>
              <a:defRPr sz="1200">
                <a:solidFill>
                  <a:schemeClr val="dk1"/>
                </a:solidFill>
              </a:defRPr>
            </a:lvl9pPr>
          </a:lstStyle>
          <a:p>
            <a:endParaRPr/>
          </a:p>
        </p:txBody>
      </p:sp>
    </p:spTree>
    <p:extLst>
      <p:ext uri="{BB962C8B-B14F-4D97-AF65-F5344CB8AC3E}">
        <p14:creationId xmlns:p14="http://schemas.microsoft.com/office/powerpoint/2010/main" val="229382175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457200" y="4767263"/>
            <a:ext cx="2133600" cy="273844"/>
          </a:xfrm>
          <a:prstGeom prst="rect">
            <a:avLst/>
          </a:prstGeom>
        </p:spPr>
        <p:txBody>
          <a:bodyPr/>
          <a:lstStyle/>
          <a:p>
            <a:fld id="{82DC24DF-23CB-4D58-A190-56E866DF1C46}" type="datetimeFigureOut">
              <a:rPr lang="nb-NO" smtClean="0"/>
              <a:pPr/>
              <a:t>17.03.2022</a:t>
            </a:fld>
            <a:endParaRPr lang="nb-NO"/>
          </a:p>
        </p:txBody>
      </p:sp>
      <p:sp>
        <p:nvSpPr>
          <p:cNvPr id="3" name="Plassholder for bunntekst 2"/>
          <p:cNvSpPr>
            <a:spLocks noGrp="1"/>
          </p:cNvSpPr>
          <p:nvPr>
            <p:ph type="ftr" sz="quarter" idx="11"/>
          </p:nvPr>
        </p:nvSpPr>
        <p:spPr>
          <a:xfrm>
            <a:off x="3124200" y="4767263"/>
            <a:ext cx="2895600" cy="273844"/>
          </a:xfrm>
          <a:prstGeom prst="rect">
            <a:avLst/>
          </a:prstGeom>
        </p:spPr>
        <p:txBody>
          <a:bodyPr/>
          <a:lstStyle/>
          <a:p>
            <a:endParaRPr lang="nb-NO"/>
          </a:p>
        </p:txBody>
      </p:sp>
      <p:sp>
        <p:nvSpPr>
          <p:cNvPr id="4" name="Plassholder for lysbildenummer 3"/>
          <p:cNvSpPr>
            <a:spLocks noGrp="1"/>
          </p:cNvSpPr>
          <p:nvPr>
            <p:ph type="sldNum" sz="quarter" idx="12"/>
          </p:nvPr>
        </p:nvSpPr>
        <p:spPr/>
        <p:txBody>
          <a:bodyPr/>
          <a:lstStyle/>
          <a:p>
            <a:fld id="{7E7DE81F-E42C-4DB3-BE89-BE0C2221F48D}" type="slidenum">
              <a:rPr lang="nb-NO" smtClean="0">
                <a:solidFill>
                  <a:srgbClr val="666666"/>
                </a:solidFill>
              </a:rPr>
              <a:pPr/>
              <a:t>‹#›</a:t>
            </a:fld>
            <a:endParaRPr lang="nb-NO">
              <a:solidFill>
                <a:srgbClr val="666666"/>
              </a:solidFill>
            </a:endParaRPr>
          </a:p>
        </p:txBody>
      </p:sp>
    </p:spTree>
    <p:extLst>
      <p:ext uri="{BB962C8B-B14F-4D97-AF65-F5344CB8AC3E}">
        <p14:creationId xmlns:p14="http://schemas.microsoft.com/office/powerpoint/2010/main" val="320777789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1597819"/>
            <a:ext cx="7772400" cy="1102519"/>
          </a:xfrm>
        </p:spPr>
        <p:txBody>
          <a:bodyPr/>
          <a:lstStyle/>
          <a:p>
            <a:r>
              <a:rPr lang="nb-NO"/>
              <a:t>Klikk for å redigere tittelstil</a:t>
            </a:r>
          </a:p>
        </p:txBody>
      </p:sp>
      <p:sp>
        <p:nvSpPr>
          <p:cNvPr id="3" name="Undertit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a:xfrm>
            <a:off x="457200" y="4767263"/>
            <a:ext cx="2133600" cy="273844"/>
          </a:xfrm>
          <a:prstGeom prst="rect">
            <a:avLst/>
          </a:prstGeom>
        </p:spPr>
        <p:txBody>
          <a:bodyPr/>
          <a:lstStyle/>
          <a:p>
            <a:fld id="{82DC24DF-23CB-4D58-A190-56E866DF1C46}" type="datetimeFigureOut">
              <a:rPr lang="nb-NO" smtClean="0"/>
              <a:pPr/>
              <a:t>17.03.2022</a:t>
            </a:fld>
            <a:endParaRPr lang="nb-NO"/>
          </a:p>
        </p:txBody>
      </p:sp>
      <p:sp>
        <p:nvSpPr>
          <p:cNvPr id="5" name="Plassholder for bunntekst 4"/>
          <p:cNvSpPr>
            <a:spLocks noGrp="1"/>
          </p:cNvSpPr>
          <p:nvPr>
            <p:ph type="ftr" sz="quarter" idx="11"/>
          </p:nvPr>
        </p:nvSpPr>
        <p:spPr>
          <a:xfrm>
            <a:off x="3124200" y="4767263"/>
            <a:ext cx="2895600" cy="273844"/>
          </a:xfrm>
          <a:prstGeom prst="rect">
            <a:avLst/>
          </a:prstGeom>
        </p:spPr>
        <p:txBody>
          <a:bodyPr/>
          <a:lstStyle/>
          <a:p>
            <a:endParaRPr lang="nb-NO"/>
          </a:p>
        </p:txBody>
      </p:sp>
      <p:sp>
        <p:nvSpPr>
          <p:cNvPr id="6" name="Plassholder for lysbildenummer 5"/>
          <p:cNvSpPr>
            <a:spLocks noGrp="1"/>
          </p:cNvSpPr>
          <p:nvPr>
            <p:ph type="sldNum" sz="quarter" idx="12"/>
          </p:nvPr>
        </p:nvSpPr>
        <p:spPr/>
        <p:txBody>
          <a:bodyPr/>
          <a:lstStyle/>
          <a:p>
            <a:fld id="{7E7DE81F-E42C-4DB3-BE89-BE0C2221F48D}" type="slidenum">
              <a:rPr lang="nb-NO" smtClean="0">
                <a:solidFill>
                  <a:srgbClr val="666666"/>
                </a:solidFill>
              </a:rPr>
              <a:pPr/>
              <a:t>‹#›</a:t>
            </a:fld>
            <a:endParaRPr lang="nb-NO">
              <a:solidFill>
                <a:srgbClr val="666666"/>
              </a:solidFill>
            </a:endParaRPr>
          </a:p>
        </p:txBody>
      </p:sp>
    </p:spTree>
    <p:extLst>
      <p:ext uri="{BB962C8B-B14F-4D97-AF65-F5344CB8AC3E}">
        <p14:creationId xmlns:p14="http://schemas.microsoft.com/office/powerpoint/2010/main" val="227946341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userDrawn="1">
  <p:cSld name="forside - svart">
    <p:bg>
      <p:bgPr>
        <a:solidFill>
          <a:srgbClr val="0D0D0D"/>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48376" y="-1"/>
            <a:ext cx="3095625" cy="3588718"/>
          </a:xfrm>
          <a:prstGeom prst="rect">
            <a:avLst/>
          </a:prstGeom>
        </p:spPr>
      </p:pic>
      <p:pic>
        <p:nvPicPr>
          <p:cNvPr id="16" name="ASM Logo negativ"/>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33050" y="4678925"/>
            <a:ext cx="871200" cy="312764"/>
          </a:xfrm>
          <a:prstGeom prst="rect">
            <a:avLst/>
          </a:prstGeom>
        </p:spPr>
      </p:pic>
      <p:sp>
        <p:nvSpPr>
          <p:cNvPr id="10" name="Title 1">
            <a:extLst>
              <a:ext uri="{FF2B5EF4-FFF2-40B4-BE49-F238E27FC236}">
                <a16:creationId xmlns:a16="http://schemas.microsoft.com/office/drawing/2014/main" id="{F215F77A-58F5-0949-B5CC-B028F927DD1A}"/>
              </a:ext>
            </a:extLst>
          </p:cNvPr>
          <p:cNvSpPr>
            <a:spLocks noGrp="1"/>
          </p:cNvSpPr>
          <p:nvPr>
            <p:ph type="ctrTitle" hasCustomPrompt="1"/>
          </p:nvPr>
        </p:nvSpPr>
        <p:spPr>
          <a:xfrm>
            <a:off x="539753" y="1593614"/>
            <a:ext cx="6723185" cy="646132"/>
          </a:xfrm>
        </p:spPr>
        <p:txBody>
          <a:bodyPr wrap="square" anchor="b">
            <a:normAutofit/>
          </a:bodyPr>
          <a:lstStyle>
            <a:lvl1pPr>
              <a:defRPr sz="4199" cap="all" baseline="0">
                <a:solidFill>
                  <a:schemeClr val="bg1"/>
                </a:solidFill>
              </a:defRPr>
            </a:lvl1pPr>
          </a:lstStyle>
          <a:p>
            <a:r>
              <a:rPr lang="nb-NO" dirty="0"/>
              <a:t>En kort hovedtittel</a:t>
            </a:r>
          </a:p>
        </p:txBody>
      </p:sp>
      <p:sp>
        <p:nvSpPr>
          <p:cNvPr id="14" name="Subtitle 2">
            <a:extLst>
              <a:ext uri="{FF2B5EF4-FFF2-40B4-BE49-F238E27FC236}">
                <a16:creationId xmlns:a16="http://schemas.microsoft.com/office/drawing/2014/main" id="{544C6591-F814-574B-AB22-F12F336110B6}"/>
              </a:ext>
            </a:extLst>
          </p:cNvPr>
          <p:cNvSpPr>
            <a:spLocks noGrp="1"/>
          </p:cNvSpPr>
          <p:nvPr>
            <p:ph type="subTitle" idx="1" hasCustomPrompt="1"/>
          </p:nvPr>
        </p:nvSpPr>
        <p:spPr>
          <a:xfrm>
            <a:off x="539750" y="2299397"/>
            <a:ext cx="6723570" cy="899722"/>
          </a:xfrm>
        </p:spPr>
        <p:txBody>
          <a:bodyPr>
            <a:normAutofit/>
          </a:bodyPr>
          <a:lstStyle>
            <a:lvl1pPr marL="0" indent="0" algn="l">
              <a:lnSpc>
                <a:spcPts val="3499"/>
              </a:lnSpc>
              <a:buNone/>
              <a:defRPr sz="2599" b="0" i="0" cap="none" baseline="0">
                <a:solidFill>
                  <a:schemeClr val="bg1"/>
                </a:solidFill>
                <a:latin typeface="Arial" panose="020B0604020202020204" pitchFamily="34" charset="0"/>
                <a:cs typeface="Arial" panose="020B0604020202020204" pitchFamily="34" charset="0"/>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nb-NO" dirty="0"/>
              <a:t>En litt lengre undertittel (valgfritt)</a:t>
            </a:r>
          </a:p>
        </p:txBody>
      </p:sp>
      <p:sp>
        <p:nvSpPr>
          <p:cNvPr id="15" name="Text Placeholder 7">
            <a:extLst>
              <a:ext uri="{FF2B5EF4-FFF2-40B4-BE49-F238E27FC236}">
                <a16:creationId xmlns:a16="http://schemas.microsoft.com/office/drawing/2014/main" id="{2E17A806-2FAC-404B-AB94-3BBB0B873794}"/>
              </a:ext>
            </a:extLst>
          </p:cNvPr>
          <p:cNvSpPr>
            <a:spLocks noGrp="1"/>
          </p:cNvSpPr>
          <p:nvPr>
            <p:ph type="body" sz="quarter" idx="10" hasCustomPrompt="1"/>
          </p:nvPr>
        </p:nvSpPr>
        <p:spPr>
          <a:xfrm>
            <a:off x="539751" y="4487393"/>
            <a:ext cx="3630841" cy="184609"/>
          </a:xfrm>
        </p:spPr>
        <p:txBody>
          <a:bodyPr>
            <a:spAutoFit/>
          </a:bodyPr>
          <a:lstStyle>
            <a:lvl1pPr marL="0" indent="0">
              <a:lnSpc>
                <a:spcPct val="100000"/>
              </a:lnSpc>
              <a:buNone/>
              <a:defRPr sz="1200" cap="all" baseline="0">
                <a:solidFill>
                  <a:schemeClr val="bg1"/>
                </a:solidFill>
              </a:defRPr>
            </a:lvl1pPr>
          </a:lstStyle>
          <a:p>
            <a:pPr lvl="0"/>
            <a:r>
              <a:rPr lang="nb-NO" dirty="0"/>
              <a:t>forNavn Etternavn, AVDELIng</a:t>
            </a:r>
          </a:p>
        </p:txBody>
      </p:sp>
      <p:sp>
        <p:nvSpPr>
          <p:cNvPr id="17" name="Text Placeholder 7">
            <a:extLst>
              <a:ext uri="{FF2B5EF4-FFF2-40B4-BE49-F238E27FC236}">
                <a16:creationId xmlns:a16="http://schemas.microsoft.com/office/drawing/2014/main" id="{5000C4BB-358E-DD45-9687-6C738A465B3C}"/>
              </a:ext>
            </a:extLst>
          </p:cNvPr>
          <p:cNvSpPr>
            <a:spLocks noGrp="1"/>
          </p:cNvSpPr>
          <p:nvPr>
            <p:ph type="body" sz="quarter" idx="11" hasCustomPrompt="1"/>
          </p:nvPr>
        </p:nvSpPr>
        <p:spPr>
          <a:xfrm>
            <a:off x="539751" y="4704062"/>
            <a:ext cx="3630841" cy="184609"/>
          </a:xfrm>
        </p:spPr>
        <p:txBody>
          <a:bodyPr>
            <a:spAutoFit/>
          </a:bodyPr>
          <a:lstStyle>
            <a:lvl1pPr marL="0" indent="0">
              <a:lnSpc>
                <a:spcPct val="100000"/>
              </a:lnSpc>
              <a:buNone/>
              <a:defRPr sz="1200" cap="all" baseline="0">
                <a:solidFill>
                  <a:schemeClr val="bg1"/>
                </a:solidFill>
              </a:defRPr>
            </a:lvl1pPr>
          </a:lstStyle>
          <a:p>
            <a:pPr lvl="0"/>
            <a:r>
              <a:rPr lang="nb-NO" dirty="0"/>
              <a:t>DD.MM.ÅÅÅÅ</a:t>
            </a:r>
          </a:p>
        </p:txBody>
      </p:sp>
    </p:spTree>
    <p:extLst>
      <p:ext uri="{BB962C8B-B14F-4D97-AF65-F5344CB8AC3E}">
        <p14:creationId xmlns:p14="http://schemas.microsoft.com/office/powerpoint/2010/main" val="1231985354"/>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A - Agenda med bilde venstre">
  <p:cSld name="A - Agenda med bilde venstre">
    <p:bg>
      <p:bgPr>
        <a:solidFill>
          <a:srgbClr val="FFFFFF"/>
        </a:solidFill>
        <a:effectLst/>
      </p:bgPr>
    </p:bg>
    <p:spTree>
      <p:nvGrpSpPr>
        <p:cNvPr id="1" name="Shape 14"/>
        <p:cNvGrpSpPr/>
        <p:nvPr/>
      </p:nvGrpSpPr>
      <p:grpSpPr>
        <a:xfrm>
          <a:off x="0" y="0"/>
          <a:ext cx="0" cy="0"/>
          <a:chOff x="0" y="0"/>
          <a:chExt cx="0" cy="0"/>
        </a:xfrm>
      </p:grpSpPr>
      <p:sp>
        <p:nvSpPr>
          <p:cNvPr id="15" name="Google Shape;15;p2"/>
          <p:cNvSpPr txBox="1">
            <a:spLocks noGrp="1"/>
          </p:cNvSpPr>
          <p:nvPr>
            <p:ph type="title"/>
          </p:nvPr>
        </p:nvSpPr>
        <p:spPr>
          <a:xfrm>
            <a:off x="4931950" y="539825"/>
            <a:ext cx="3492900" cy="788700"/>
          </a:xfrm>
          <a:prstGeom prst="rect">
            <a:avLst/>
          </a:prstGeom>
        </p:spPr>
        <p:txBody>
          <a:bodyPr spcFirstLastPara="1" wrap="square" lIns="0" tIns="0" rIns="0" bIns="0" anchor="b" anchorCtr="0">
            <a:noAutofit/>
          </a:bodyPr>
          <a:lstStyle>
            <a:lvl1pPr lvl="0">
              <a:spcBef>
                <a:spcPts val="0"/>
              </a:spcBef>
              <a:spcAft>
                <a:spcPts val="0"/>
              </a:spcAft>
              <a:buNone/>
              <a:defRPr sz="4800">
                <a:solidFill>
                  <a:srgbClr val="000000"/>
                </a:solidFill>
              </a:defRPr>
            </a:lvl1pPr>
            <a:lvl2pPr lvl="1">
              <a:spcBef>
                <a:spcPts val="0"/>
              </a:spcBef>
              <a:spcAft>
                <a:spcPts val="0"/>
              </a:spcAft>
              <a:buNone/>
              <a:defRPr>
                <a:solidFill>
                  <a:schemeClr val="lt1"/>
                </a:solidFill>
                <a:latin typeface="Open Sans"/>
                <a:ea typeface="Open Sans"/>
                <a:cs typeface="Open Sans"/>
                <a:sym typeface="Open Sans"/>
              </a:defRPr>
            </a:lvl2pPr>
            <a:lvl3pPr lvl="2">
              <a:spcBef>
                <a:spcPts val="0"/>
              </a:spcBef>
              <a:spcAft>
                <a:spcPts val="0"/>
              </a:spcAft>
              <a:buNone/>
              <a:defRPr>
                <a:solidFill>
                  <a:schemeClr val="lt1"/>
                </a:solidFill>
                <a:latin typeface="Open Sans"/>
                <a:ea typeface="Open Sans"/>
                <a:cs typeface="Open Sans"/>
                <a:sym typeface="Open Sans"/>
              </a:defRPr>
            </a:lvl3pPr>
            <a:lvl4pPr lvl="3">
              <a:spcBef>
                <a:spcPts val="0"/>
              </a:spcBef>
              <a:spcAft>
                <a:spcPts val="0"/>
              </a:spcAft>
              <a:buNone/>
              <a:defRPr>
                <a:solidFill>
                  <a:schemeClr val="lt1"/>
                </a:solidFill>
                <a:latin typeface="Open Sans"/>
                <a:ea typeface="Open Sans"/>
                <a:cs typeface="Open Sans"/>
                <a:sym typeface="Open Sans"/>
              </a:defRPr>
            </a:lvl4pPr>
            <a:lvl5pPr lvl="4">
              <a:spcBef>
                <a:spcPts val="0"/>
              </a:spcBef>
              <a:spcAft>
                <a:spcPts val="0"/>
              </a:spcAft>
              <a:buNone/>
              <a:defRPr>
                <a:solidFill>
                  <a:schemeClr val="lt1"/>
                </a:solidFill>
                <a:latin typeface="Open Sans"/>
                <a:ea typeface="Open Sans"/>
                <a:cs typeface="Open Sans"/>
                <a:sym typeface="Open Sans"/>
              </a:defRPr>
            </a:lvl5pPr>
            <a:lvl6pPr lvl="5">
              <a:spcBef>
                <a:spcPts val="0"/>
              </a:spcBef>
              <a:spcAft>
                <a:spcPts val="0"/>
              </a:spcAft>
              <a:buNone/>
              <a:defRPr>
                <a:solidFill>
                  <a:schemeClr val="lt1"/>
                </a:solidFill>
                <a:latin typeface="Open Sans"/>
                <a:ea typeface="Open Sans"/>
                <a:cs typeface="Open Sans"/>
                <a:sym typeface="Open Sans"/>
              </a:defRPr>
            </a:lvl6pPr>
            <a:lvl7pPr lvl="6">
              <a:spcBef>
                <a:spcPts val="0"/>
              </a:spcBef>
              <a:spcAft>
                <a:spcPts val="0"/>
              </a:spcAft>
              <a:buNone/>
              <a:defRPr>
                <a:solidFill>
                  <a:schemeClr val="lt1"/>
                </a:solidFill>
                <a:latin typeface="Open Sans"/>
                <a:ea typeface="Open Sans"/>
                <a:cs typeface="Open Sans"/>
                <a:sym typeface="Open Sans"/>
              </a:defRPr>
            </a:lvl7pPr>
            <a:lvl8pPr lvl="7">
              <a:spcBef>
                <a:spcPts val="0"/>
              </a:spcBef>
              <a:spcAft>
                <a:spcPts val="0"/>
              </a:spcAft>
              <a:buNone/>
              <a:defRPr>
                <a:solidFill>
                  <a:schemeClr val="lt1"/>
                </a:solidFill>
                <a:latin typeface="Open Sans"/>
                <a:ea typeface="Open Sans"/>
                <a:cs typeface="Open Sans"/>
                <a:sym typeface="Open Sans"/>
              </a:defRPr>
            </a:lvl8pPr>
            <a:lvl9pPr lvl="8">
              <a:spcBef>
                <a:spcPts val="0"/>
              </a:spcBef>
              <a:spcAft>
                <a:spcPts val="0"/>
              </a:spcAft>
              <a:buNone/>
              <a:defRPr>
                <a:solidFill>
                  <a:schemeClr val="lt1"/>
                </a:solidFill>
                <a:latin typeface="Open Sans"/>
                <a:ea typeface="Open Sans"/>
                <a:cs typeface="Open Sans"/>
                <a:sym typeface="Open Sans"/>
              </a:defRPr>
            </a:lvl9pPr>
          </a:lstStyle>
          <a:p>
            <a:endParaRPr/>
          </a:p>
        </p:txBody>
      </p:sp>
      <p:sp>
        <p:nvSpPr>
          <p:cNvPr id="16" name="Google Shape;16;p2"/>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chemeClr val="lt1"/>
                </a:solidFill>
              </a:defRPr>
            </a:lvl2pPr>
            <a:lvl3pPr lvl="2" rtl="0">
              <a:spcBef>
                <a:spcPts val="0"/>
              </a:spcBef>
              <a:spcAft>
                <a:spcPts val="0"/>
              </a:spcAft>
              <a:buNone/>
              <a:defRPr sz="700">
                <a:solidFill>
                  <a:schemeClr val="lt1"/>
                </a:solidFill>
              </a:defRPr>
            </a:lvl3pPr>
            <a:lvl4pPr lvl="3" rtl="0">
              <a:spcBef>
                <a:spcPts val="0"/>
              </a:spcBef>
              <a:spcAft>
                <a:spcPts val="0"/>
              </a:spcAft>
              <a:buNone/>
              <a:defRPr sz="700">
                <a:solidFill>
                  <a:schemeClr val="lt1"/>
                </a:solidFill>
              </a:defRPr>
            </a:lvl4pPr>
            <a:lvl5pPr lvl="4" rtl="0">
              <a:spcBef>
                <a:spcPts val="0"/>
              </a:spcBef>
              <a:spcAft>
                <a:spcPts val="0"/>
              </a:spcAft>
              <a:buNone/>
              <a:defRPr sz="700">
                <a:solidFill>
                  <a:schemeClr val="lt1"/>
                </a:solidFill>
              </a:defRPr>
            </a:lvl5pPr>
            <a:lvl6pPr lvl="5" rtl="0">
              <a:spcBef>
                <a:spcPts val="0"/>
              </a:spcBef>
              <a:spcAft>
                <a:spcPts val="0"/>
              </a:spcAft>
              <a:buNone/>
              <a:defRPr sz="700">
                <a:solidFill>
                  <a:schemeClr val="lt1"/>
                </a:solidFill>
              </a:defRPr>
            </a:lvl6pPr>
            <a:lvl7pPr lvl="6" rtl="0">
              <a:spcBef>
                <a:spcPts val="0"/>
              </a:spcBef>
              <a:spcAft>
                <a:spcPts val="0"/>
              </a:spcAft>
              <a:buNone/>
              <a:defRPr sz="700">
                <a:solidFill>
                  <a:schemeClr val="lt1"/>
                </a:solidFill>
              </a:defRPr>
            </a:lvl7pPr>
            <a:lvl8pPr lvl="7" rtl="0">
              <a:spcBef>
                <a:spcPts val="0"/>
              </a:spcBef>
              <a:spcAft>
                <a:spcPts val="0"/>
              </a:spcAft>
              <a:buNone/>
              <a:defRPr sz="700">
                <a:solidFill>
                  <a:schemeClr val="lt1"/>
                </a:solidFill>
              </a:defRPr>
            </a:lvl8pPr>
            <a:lvl9pPr lvl="8" rtl="0">
              <a:spcBef>
                <a:spcPts val="0"/>
              </a:spcBef>
              <a:spcAft>
                <a:spcPts val="0"/>
              </a:spcAft>
              <a:buNone/>
              <a:defRPr sz="700">
                <a:solidFill>
                  <a:schemeClr val="lt1"/>
                </a:solidFill>
              </a:defRPr>
            </a:lvl9pPr>
          </a:lstStyle>
          <a:p>
            <a:endParaRPr/>
          </a:p>
        </p:txBody>
      </p:sp>
      <p:sp>
        <p:nvSpPr>
          <p:cNvPr id="17" name="Google Shape;17;p2"/>
          <p:cNvSpPr txBox="1"/>
          <p:nvPr/>
        </p:nvSpPr>
        <p:spPr>
          <a:xfrm>
            <a:off x="720000" y="-680300"/>
            <a:ext cx="3492900" cy="624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venstre halvdel fra pilen og ut til kanten</a:t>
            </a:r>
            <a:endParaRPr>
              <a:solidFill>
                <a:srgbClr val="FF0000"/>
              </a:solidFill>
              <a:latin typeface="Open Sans"/>
              <a:ea typeface="Open Sans"/>
              <a:cs typeface="Open Sans"/>
              <a:sym typeface="Open Sans"/>
            </a:endParaRPr>
          </a:p>
        </p:txBody>
      </p:sp>
      <p:sp>
        <p:nvSpPr>
          <p:cNvPr id="18" name="Google Shape;18;p2"/>
          <p:cNvSpPr/>
          <p:nvPr/>
        </p:nvSpPr>
        <p:spPr>
          <a:xfrm>
            <a:off x="4386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9" name="Google Shape;19;p2"/>
          <p:cNvSpPr/>
          <p:nvPr/>
        </p:nvSpPr>
        <p:spPr>
          <a:xfrm>
            <a:off x="-1871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pic>
        <p:nvPicPr>
          <p:cNvPr id="20" name="Google Shape;20;p2"/>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21" name="Google Shape;21;p2"/>
          <p:cNvSpPr txBox="1">
            <a:spLocks noGrp="1"/>
          </p:cNvSpPr>
          <p:nvPr>
            <p:ph type="body" idx="2"/>
          </p:nvPr>
        </p:nvSpPr>
        <p:spPr>
          <a:xfrm>
            <a:off x="4950000" y="1512175"/>
            <a:ext cx="3474900" cy="3090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SzPts val="1600"/>
              <a:buFont typeface="Open Sans Light"/>
              <a:buChar char="○"/>
              <a:defRPr sz="1600" i="0" u="none" strike="noStrike" cap="none">
                <a:solidFill>
                  <a:srgbClr val="000000"/>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sz="1400" i="0" u="none" strike="noStrike" cap="none">
                <a:solidFill>
                  <a:srgbClr val="000000"/>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SzPts val="1200"/>
              <a:buFont typeface="Open Sans Light"/>
              <a:buChar char="○"/>
              <a:defRPr sz="1200" i="0" u="none" strike="noStrike" cap="none">
                <a:solidFill>
                  <a:srgbClr val="000000"/>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SzPts val="1100"/>
              <a:buFont typeface="Open Sans Light"/>
              <a:buChar char="○"/>
              <a:defRPr sz="1100" i="0" u="none" strike="noStrike" cap="none">
                <a:solidFill>
                  <a:srgbClr val="000000"/>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9pPr>
          </a:lstStyle>
          <a:p>
            <a:endParaRPr/>
          </a:p>
        </p:txBody>
      </p:sp>
      <p:sp>
        <p:nvSpPr>
          <p:cNvPr id="22" name="Google Shape;22;p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748918320"/>
      </p:ext>
    </p:extLst>
  </p:cSld>
  <p:clrMapOvr>
    <a:masterClrMapping/>
  </p:clrMapOvr>
  <p:extLst>
    <p:ext uri="{DCECCB84-F9BA-43D5-87BE-67443E8EF086}">
      <p15:sldGuideLst xmlns:p15="http://schemas.microsoft.com/office/powerpoint/2012/main">
        <p15:guide id="1" pos="3118">
          <p15:clr>
            <a:srgbClr val="FA7B17"/>
          </p15:clr>
        </p15:guide>
        <p15:guide id="2" pos="2880">
          <p15:clr>
            <a:srgbClr val="FA7B17"/>
          </p15:clr>
        </p15:guide>
        <p15:guide id="3" orient="horz" pos="953">
          <p15:clr>
            <a:srgbClr val="FA7B17"/>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A - Blank - sort">
  <p:cSld name="A - Blank - sort">
    <p:bg>
      <p:bgPr>
        <a:solidFill>
          <a:srgbClr val="000000"/>
        </a:solidFill>
        <a:effectLst/>
      </p:bgPr>
    </p:bg>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6" name="Google Shape;46;p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73012228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A - Overskrift og to kolonner">
  <p:cSld name="A - Overskrift og to kolonner">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719150" y="539835"/>
            <a:ext cx="77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49" name="Google Shape;49;p8"/>
          <p:cNvSpPr txBox="1">
            <a:spLocks noGrp="1"/>
          </p:cNvSpPr>
          <p:nvPr>
            <p:ph type="subTitle" idx="1"/>
          </p:nvPr>
        </p:nvSpPr>
        <p:spPr>
          <a:xfrm>
            <a:off x="723900" y="4603000"/>
            <a:ext cx="77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50" name="Google Shape;50;p8"/>
          <p:cNvSpPr txBox="1">
            <a:spLocks noGrp="1"/>
          </p:cNvSpPr>
          <p:nvPr>
            <p:ph type="subTitle" idx="2"/>
          </p:nvPr>
        </p:nvSpPr>
        <p:spPr>
          <a:xfrm>
            <a:off x="4841975" y="1259625"/>
            <a:ext cx="3582900" cy="494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0"/>
              </a:spcBef>
              <a:spcAft>
                <a:spcPts val="0"/>
              </a:spcAft>
              <a:buNone/>
              <a:defRPr>
                <a:latin typeface="Open Sans SemiBold"/>
                <a:ea typeface="Open Sans SemiBold"/>
                <a:cs typeface="Open Sans SemiBold"/>
                <a:sym typeface="Open Sans SemiBold"/>
              </a:defRPr>
            </a:lvl3pPr>
            <a:lvl4pPr lvl="3" rtl="0">
              <a:lnSpc>
                <a:spcPct val="100000"/>
              </a:lnSpc>
              <a:spcBef>
                <a:spcPts val="0"/>
              </a:spcBef>
              <a:spcAft>
                <a:spcPts val="0"/>
              </a:spcAft>
              <a:buNone/>
              <a:defRPr>
                <a:latin typeface="Open Sans SemiBold"/>
                <a:ea typeface="Open Sans SemiBold"/>
                <a:cs typeface="Open Sans SemiBold"/>
                <a:sym typeface="Open Sans SemiBold"/>
              </a:defRPr>
            </a:lvl4pPr>
            <a:lvl5pPr lvl="4" rtl="0">
              <a:lnSpc>
                <a:spcPct val="100000"/>
              </a:lnSpc>
              <a:spcBef>
                <a:spcPts val="0"/>
              </a:spcBef>
              <a:spcAft>
                <a:spcPts val="0"/>
              </a:spcAft>
              <a:buNone/>
              <a:defRPr>
                <a:latin typeface="Open Sans SemiBold"/>
                <a:ea typeface="Open Sans SemiBold"/>
                <a:cs typeface="Open Sans SemiBold"/>
                <a:sym typeface="Open Sans SemiBold"/>
              </a:defRPr>
            </a:lvl5pPr>
            <a:lvl6pPr lvl="5" rtl="0">
              <a:lnSpc>
                <a:spcPct val="100000"/>
              </a:lnSpc>
              <a:spcBef>
                <a:spcPts val="0"/>
              </a:spcBef>
              <a:spcAft>
                <a:spcPts val="0"/>
              </a:spcAft>
              <a:buNone/>
              <a:defRPr>
                <a:latin typeface="Open Sans SemiBold"/>
                <a:ea typeface="Open Sans SemiBold"/>
                <a:cs typeface="Open Sans SemiBold"/>
                <a:sym typeface="Open Sans SemiBold"/>
              </a:defRPr>
            </a:lvl6pPr>
            <a:lvl7pPr lvl="6" rtl="0">
              <a:lnSpc>
                <a:spcPct val="100000"/>
              </a:lnSpc>
              <a:spcBef>
                <a:spcPts val="0"/>
              </a:spcBef>
              <a:spcAft>
                <a:spcPts val="0"/>
              </a:spcAft>
              <a:buNone/>
              <a:defRPr>
                <a:latin typeface="Open Sans SemiBold"/>
                <a:ea typeface="Open Sans SemiBold"/>
                <a:cs typeface="Open Sans SemiBold"/>
                <a:sym typeface="Open Sans SemiBold"/>
              </a:defRPr>
            </a:lvl7pPr>
            <a:lvl8pPr lvl="7" rtl="0">
              <a:lnSpc>
                <a:spcPct val="100000"/>
              </a:lnSpc>
              <a:spcBef>
                <a:spcPts val="0"/>
              </a:spcBef>
              <a:spcAft>
                <a:spcPts val="0"/>
              </a:spcAft>
              <a:buNone/>
              <a:defRPr>
                <a:latin typeface="Open Sans SemiBold"/>
                <a:ea typeface="Open Sans SemiBold"/>
                <a:cs typeface="Open Sans SemiBold"/>
                <a:sym typeface="Open Sans SemiBold"/>
              </a:defRPr>
            </a:lvl8pPr>
            <a:lvl9pPr lvl="8" rtl="0">
              <a:lnSpc>
                <a:spcPct val="100000"/>
              </a:lnSpc>
              <a:spcBef>
                <a:spcPts val="0"/>
              </a:spcBef>
              <a:spcAft>
                <a:spcPts val="0"/>
              </a:spcAft>
              <a:buNone/>
              <a:defRPr>
                <a:latin typeface="Open Sans SemiBold"/>
                <a:ea typeface="Open Sans SemiBold"/>
                <a:cs typeface="Open Sans SemiBold"/>
                <a:sym typeface="Open Sans SemiBold"/>
              </a:defRPr>
            </a:lvl9pPr>
          </a:lstStyle>
          <a:p>
            <a:endParaRPr/>
          </a:p>
        </p:txBody>
      </p:sp>
      <p:sp>
        <p:nvSpPr>
          <p:cNvPr id="51" name="Google Shape;51;p8"/>
          <p:cNvSpPr txBox="1">
            <a:spLocks noGrp="1"/>
          </p:cNvSpPr>
          <p:nvPr>
            <p:ph type="subTitle" idx="3"/>
          </p:nvPr>
        </p:nvSpPr>
        <p:spPr>
          <a:xfrm>
            <a:off x="719150" y="1259625"/>
            <a:ext cx="3582900" cy="494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0"/>
              </a:spcBef>
              <a:spcAft>
                <a:spcPts val="0"/>
              </a:spcAft>
              <a:buNone/>
              <a:defRPr>
                <a:latin typeface="Open Sans SemiBold"/>
                <a:ea typeface="Open Sans SemiBold"/>
                <a:cs typeface="Open Sans SemiBold"/>
                <a:sym typeface="Open Sans SemiBold"/>
              </a:defRPr>
            </a:lvl3pPr>
            <a:lvl4pPr lvl="3" rtl="0">
              <a:lnSpc>
                <a:spcPct val="100000"/>
              </a:lnSpc>
              <a:spcBef>
                <a:spcPts val="0"/>
              </a:spcBef>
              <a:spcAft>
                <a:spcPts val="0"/>
              </a:spcAft>
              <a:buNone/>
              <a:defRPr>
                <a:latin typeface="Open Sans SemiBold"/>
                <a:ea typeface="Open Sans SemiBold"/>
                <a:cs typeface="Open Sans SemiBold"/>
                <a:sym typeface="Open Sans SemiBold"/>
              </a:defRPr>
            </a:lvl4pPr>
            <a:lvl5pPr lvl="4" rtl="0">
              <a:lnSpc>
                <a:spcPct val="100000"/>
              </a:lnSpc>
              <a:spcBef>
                <a:spcPts val="0"/>
              </a:spcBef>
              <a:spcAft>
                <a:spcPts val="0"/>
              </a:spcAft>
              <a:buNone/>
              <a:defRPr>
                <a:latin typeface="Open Sans SemiBold"/>
                <a:ea typeface="Open Sans SemiBold"/>
                <a:cs typeface="Open Sans SemiBold"/>
                <a:sym typeface="Open Sans SemiBold"/>
              </a:defRPr>
            </a:lvl5pPr>
            <a:lvl6pPr lvl="5" rtl="0">
              <a:lnSpc>
                <a:spcPct val="100000"/>
              </a:lnSpc>
              <a:spcBef>
                <a:spcPts val="0"/>
              </a:spcBef>
              <a:spcAft>
                <a:spcPts val="0"/>
              </a:spcAft>
              <a:buNone/>
              <a:defRPr>
                <a:latin typeface="Open Sans SemiBold"/>
                <a:ea typeface="Open Sans SemiBold"/>
                <a:cs typeface="Open Sans SemiBold"/>
                <a:sym typeface="Open Sans SemiBold"/>
              </a:defRPr>
            </a:lvl6pPr>
            <a:lvl7pPr lvl="6" rtl="0">
              <a:lnSpc>
                <a:spcPct val="100000"/>
              </a:lnSpc>
              <a:spcBef>
                <a:spcPts val="0"/>
              </a:spcBef>
              <a:spcAft>
                <a:spcPts val="0"/>
              </a:spcAft>
              <a:buNone/>
              <a:defRPr>
                <a:latin typeface="Open Sans SemiBold"/>
                <a:ea typeface="Open Sans SemiBold"/>
                <a:cs typeface="Open Sans SemiBold"/>
                <a:sym typeface="Open Sans SemiBold"/>
              </a:defRPr>
            </a:lvl7pPr>
            <a:lvl8pPr lvl="7" rtl="0">
              <a:lnSpc>
                <a:spcPct val="100000"/>
              </a:lnSpc>
              <a:spcBef>
                <a:spcPts val="0"/>
              </a:spcBef>
              <a:spcAft>
                <a:spcPts val="0"/>
              </a:spcAft>
              <a:buNone/>
              <a:defRPr>
                <a:latin typeface="Open Sans SemiBold"/>
                <a:ea typeface="Open Sans SemiBold"/>
                <a:cs typeface="Open Sans SemiBold"/>
                <a:sym typeface="Open Sans SemiBold"/>
              </a:defRPr>
            </a:lvl8pPr>
            <a:lvl9pPr lvl="8" rtl="0">
              <a:lnSpc>
                <a:spcPct val="100000"/>
              </a:lnSpc>
              <a:spcBef>
                <a:spcPts val="0"/>
              </a:spcBef>
              <a:spcAft>
                <a:spcPts val="0"/>
              </a:spcAft>
              <a:buNone/>
              <a:defRPr>
                <a:latin typeface="Open Sans SemiBold"/>
                <a:ea typeface="Open Sans SemiBold"/>
                <a:cs typeface="Open Sans SemiBold"/>
                <a:sym typeface="Open Sans SemiBold"/>
              </a:defRPr>
            </a:lvl9pPr>
          </a:lstStyle>
          <a:p>
            <a:endParaRPr/>
          </a:p>
        </p:txBody>
      </p:sp>
      <p:sp>
        <p:nvSpPr>
          <p:cNvPr id="52" name="Google Shape;52;p8"/>
          <p:cNvSpPr txBox="1">
            <a:spLocks noGrp="1"/>
          </p:cNvSpPr>
          <p:nvPr>
            <p:ph type="title" idx="4"/>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53" name="Google Shape;53;p8"/>
          <p:cNvSpPr txBox="1">
            <a:spLocks noGrp="1"/>
          </p:cNvSpPr>
          <p:nvPr>
            <p:ph type="body" idx="5"/>
          </p:nvPr>
        </p:nvSpPr>
        <p:spPr>
          <a:xfrm>
            <a:off x="719150" y="1753948"/>
            <a:ext cx="3582900" cy="28491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i="0" u="none" strike="noStrike" cap="none">
                <a:solidFill>
                  <a:schemeClr val="dk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9pPr>
          </a:lstStyle>
          <a:p>
            <a:endParaRPr/>
          </a:p>
        </p:txBody>
      </p:sp>
      <p:sp>
        <p:nvSpPr>
          <p:cNvPr id="54" name="Google Shape;54;p8"/>
          <p:cNvSpPr txBox="1">
            <a:spLocks noGrp="1"/>
          </p:cNvSpPr>
          <p:nvPr>
            <p:ph type="body" idx="6"/>
          </p:nvPr>
        </p:nvSpPr>
        <p:spPr>
          <a:xfrm>
            <a:off x="4841975" y="1753948"/>
            <a:ext cx="3582900" cy="28491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i="0" u="none" strike="noStrike" cap="none">
                <a:solidFill>
                  <a:schemeClr val="dk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9pPr>
          </a:lstStyle>
          <a:p>
            <a:endParaRPr/>
          </a:p>
        </p:txBody>
      </p:sp>
      <p:sp>
        <p:nvSpPr>
          <p:cNvPr id="55" name="Google Shape;55;p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4079540191"/>
      </p:ext>
    </p:extLst>
  </p:cSld>
  <p:clrMapOvr>
    <a:masterClrMapping/>
  </p:clrMapOvr>
  <p:extLst>
    <p:ext uri="{DCECCB84-F9BA-43D5-87BE-67443E8EF086}">
      <p15:sldGuideLst xmlns:p15="http://schemas.microsoft.com/office/powerpoint/2012/main">
        <p15:guide id="1" pos="2710">
          <p15:clr>
            <a:srgbClr val="FA7B17"/>
          </p15:clr>
        </p15:guide>
        <p15:guide id="2" orient="horz" pos="793">
          <p15:clr>
            <a:srgbClr val="FA7B17"/>
          </p15:clr>
        </p15:guide>
        <p15:guide id="3" pos="3050">
          <p15:clr>
            <a:srgbClr val="FA7B17"/>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A - Innhold venstre og oppsummering høyre">
  <p:cSld name="A - Innhold venstre og oppsummering høyre">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719150" y="539835"/>
            <a:ext cx="50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69" name="Google Shape;69;p10"/>
          <p:cNvSpPr txBox="1">
            <a:spLocks noGrp="1"/>
          </p:cNvSpPr>
          <p:nvPr>
            <p:ph type="subTitle" idx="1"/>
          </p:nvPr>
        </p:nvSpPr>
        <p:spPr>
          <a:xfrm>
            <a:off x="723900" y="4603002"/>
            <a:ext cx="50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70" name="Google Shape;70;p10"/>
          <p:cNvSpPr/>
          <p:nvPr/>
        </p:nvSpPr>
        <p:spPr>
          <a:xfrm>
            <a:off x="6084900" y="0"/>
            <a:ext cx="30591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71" name="Google Shape;71;p10"/>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72" name="Google Shape;72;p10"/>
          <p:cNvSpPr txBox="1">
            <a:spLocks noGrp="1"/>
          </p:cNvSpPr>
          <p:nvPr>
            <p:ph type="title" idx="2"/>
          </p:nvPr>
        </p:nvSpPr>
        <p:spPr>
          <a:xfrm>
            <a:off x="6441275" y="539825"/>
            <a:ext cx="1983600" cy="565200"/>
          </a:xfrm>
          <a:prstGeom prst="rect">
            <a:avLst/>
          </a:prstGeom>
        </p:spPr>
        <p:txBody>
          <a:bodyPr spcFirstLastPara="1" wrap="square" lIns="0" tIns="0" rIns="0" bIns="0"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73" name="Google Shape;73;p10"/>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74" name="Google Shape;74;p10"/>
          <p:cNvSpPr txBox="1">
            <a:spLocks noGrp="1"/>
          </p:cNvSpPr>
          <p:nvPr>
            <p:ph type="body" idx="4"/>
          </p:nvPr>
        </p:nvSpPr>
        <p:spPr>
          <a:xfrm>
            <a:off x="719150" y="1350000"/>
            <a:ext cx="5010600" cy="3252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75" name="Google Shape;75;p10"/>
          <p:cNvSpPr txBox="1">
            <a:spLocks noGrp="1"/>
          </p:cNvSpPr>
          <p:nvPr>
            <p:ph type="body" idx="5"/>
          </p:nvPr>
        </p:nvSpPr>
        <p:spPr>
          <a:xfrm>
            <a:off x="6441275" y="1350000"/>
            <a:ext cx="1983600" cy="32529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9pPr>
          </a:lstStyle>
          <a:p>
            <a:endParaRPr/>
          </a:p>
        </p:txBody>
      </p:sp>
      <p:sp>
        <p:nvSpPr>
          <p:cNvPr id="76" name="Google Shape;76;p10"/>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171380035"/>
      </p:ext>
    </p:extLst>
  </p:cSld>
  <p:clrMapOvr>
    <a:masterClrMapping/>
  </p:clrMapOvr>
  <p:extLst>
    <p:ext uri="{DCECCB84-F9BA-43D5-87BE-67443E8EF086}">
      <p15:sldGuideLst xmlns:p15="http://schemas.microsoft.com/office/powerpoint/2012/main">
        <p15:guide id="1" pos="3833">
          <p15:clr>
            <a:srgbClr val="FA7B17"/>
          </p15:clr>
        </p15:guide>
        <p15:guide id="2" pos="3606">
          <p15:clr>
            <a:srgbClr val="FA7B17"/>
          </p15:clr>
        </p15:guide>
        <p15:guide id="3" orient="horz" pos="850">
          <p15:clr>
            <a:srgbClr val="FA7B17"/>
          </p15:clr>
        </p15:guide>
        <p15:guide id="4" pos="4060">
          <p15:clr>
            <a:srgbClr val="FA7B17"/>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A - Innhold høyre og oppsummering venstre">
  <p:cSld name="A - Innhold høyre og oppsummering venstre">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3420000" y="539825"/>
            <a:ext cx="50463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79" name="Google Shape;79;p11"/>
          <p:cNvSpPr txBox="1">
            <a:spLocks noGrp="1"/>
          </p:cNvSpPr>
          <p:nvPr>
            <p:ph type="subTitle" idx="1"/>
          </p:nvPr>
        </p:nvSpPr>
        <p:spPr>
          <a:xfrm>
            <a:off x="3420000" y="4603000"/>
            <a:ext cx="50463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80" name="Google Shape;80;p11"/>
          <p:cNvSpPr/>
          <p:nvPr/>
        </p:nvSpPr>
        <p:spPr>
          <a:xfrm>
            <a:off x="0" y="0"/>
            <a:ext cx="30591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81" name="Google Shape;81;p11"/>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82" name="Google Shape;82;p11"/>
          <p:cNvSpPr txBox="1">
            <a:spLocks noGrp="1"/>
          </p:cNvSpPr>
          <p:nvPr>
            <p:ph type="title" idx="2"/>
          </p:nvPr>
        </p:nvSpPr>
        <p:spPr>
          <a:xfrm>
            <a:off x="720000" y="539825"/>
            <a:ext cx="1978200" cy="565200"/>
          </a:xfrm>
          <a:prstGeom prst="rect">
            <a:avLst/>
          </a:prstGeom>
        </p:spPr>
        <p:txBody>
          <a:bodyPr spcFirstLastPara="1" wrap="square" lIns="0" tIns="0" rIns="0" bIns="0"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83" name="Google Shape;83;p11"/>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84" name="Google Shape;84;p11"/>
          <p:cNvSpPr txBox="1">
            <a:spLocks noGrp="1"/>
          </p:cNvSpPr>
          <p:nvPr>
            <p:ph type="body" idx="4"/>
          </p:nvPr>
        </p:nvSpPr>
        <p:spPr>
          <a:xfrm>
            <a:off x="3420000" y="1350000"/>
            <a:ext cx="5010600" cy="3252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85" name="Google Shape;85;p11"/>
          <p:cNvSpPr txBox="1">
            <a:spLocks noGrp="1"/>
          </p:cNvSpPr>
          <p:nvPr>
            <p:ph type="body" idx="5"/>
          </p:nvPr>
        </p:nvSpPr>
        <p:spPr>
          <a:xfrm>
            <a:off x="717300" y="1350000"/>
            <a:ext cx="1983600" cy="32529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9pPr>
          </a:lstStyle>
          <a:p>
            <a:endParaRPr/>
          </a:p>
        </p:txBody>
      </p:sp>
      <p:sp>
        <p:nvSpPr>
          <p:cNvPr id="86" name="Google Shape;86;p1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401732694"/>
      </p:ext>
    </p:extLst>
  </p:cSld>
  <p:clrMapOvr>
    <a:masterClrMapping/>
  </p:clrMapOvr>
  <p:extLst>
    <p:ext uri="{DCECCB84-F9BA-43D5-87BE-67443E8EF086}">
      <p15:sldGuideLst xmlns:p15="http://schemas.microsoft.com/office/powerpoint/2012/main">
        <p15:guide id="1" pos="2154">
          <p15:clr>
            <a:srgbClr val="FA7B17"/>
          </p15:clr>
        </p15:guide>
        <p15:guide id="2" pos="1927">
          <p15:clr>
            <a:srgbClr val="FA7B17"/>
          </p15:clr>
        </p15:guide>
        <p15:guide id="3" orient="horz" pos="850">
          <p15:clr>
            <a:srgbClr val="FA7B17"/>
          </p15:clr>
        </p15:guide>
        <p15:guide id="4" pos="1700">
          <p15:clr>
            <a:srgbClr val="FA7B17"/>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B - Bilde venstre og stor overskrift høyre">
  <p:cSld name="B - Bilde venstre og stor overskrift høyre">
    <p:bg>
      <p:bgPr>
        <a:solidFill>
          <a:srgbClr val="FFFFFF"/>
        </a:solidFill>
        <a:effectLst/>
      </p:bgPr>
    </p:bg>
    <p:spTree>
      <p:nvGrpSpPr>
        <p:cNvPr id="1" name="Shape 127"/>
        <p:cNvGrpSpPr/>
        <p:nvPr/>
      </p:nvGrpSpPr>
      <p:grpSpPr>
        <a:xfrm>
          <a:off x="0" y="0"/>
          <a:ext cx="0" cy="0"/>
          <a:chOff x="0" y="0"/>
          <a:chExt cx="0" cy="0"/>
        </a:xfrm>
      </p:grpSpPr>
      <p:sp>
        <p:nvSpPr>
          <p:cNvPr id="128" name="Google Shape;128;p17"/>
          <p:cNvSpPr txBox="1">
            <a:spLocks noGrp="1"/>
          </p:cNvSpPr>
          <p:nvPr>
            <p:ph type="title"/>
          </p:nvPr>
        </p:nvSpPr>
        <p:spPr>
          <a:xfrm>
            <a:off x="4932000" y="771910"/>
            <a:ext cx="3492900" cy="2520000"/>
          </a:xfrm>
          <a:prstGeom prst="rect">
            <a:avLst/>
          </a:prstGeom>
        </p:spPr>
        <p:txBody>
          <a:bodyPr spcFirstLastPara="1" wrap="square" lIns="0" tIns="0" rIns="0" bIns="0" anchor="b" anchorCtr="0">
            <a:noAutofit/>
          </a:bodyPr>
          <a:lstStyle>
            <a:lvl1pPr lvl="0" rtl="0">
              <a:spcBef>
                <a:spcPts val="0"/>
              </a:spcBef>
              <a:spcAft>
                <a:spcPts val="0"/>
              </a:spcAft>
              <a:buNone/>
              <a:defRPr sz="4200">
                <a:solidFill>
                  <a:srgbClr val="000000"/>
                </a:solidFill>
              </a:defRPr>
            </a:lvl1pPr>
            <a:lvl2pPr lvl="1" rtl="0">
              <a:spcBef>
                <a:spcPts val="0"/>
              </a:spcBef>
              <a:spcAft>
                <a:spcPts val="0"/>
              </a:spcAft>
              <a:buNone/>
              <a:defRPr sz="4200">
                <a:solidFill>
                  <a:srgbClr val="000000"/>
                </a:solidFill>
              </a:defRPr>
            </a:lvl2pPr>
            <a:lvl3pPr lvl="2" rtl="0">
              <a:spcBef>
                <a:spcPts val="0"/>
              </a:spcBef>
              <a:spcAft>
                <a:spcPts val="0"/>
              </a:spcAft>
              <a:buNone/>
              <a:defRPr sz="4200">
                <a:solidFill>
                  <a:srgbClr val="000000"/>
                </a:solidFill>
              </a:defRPr>
            </a:lvl3pPr>
            <a:lvl4pPr lvl="3" rtl="0">
              <a:spcBef>
                <a:spcPts val="0"/>
              </a:spcBef>
              <a:spcAft>
                <a:spcPts val="0"/>
              </a:spcAft>
              <a:buNone/>
              <a:defRPr sz="4200">
                <a:solidFill>
                  <a:srgbClr val="000000"/>
                </a:solidFill>
              </a:defRPr>
            </a:lvl4pPr>
            <a:lvl5pPr lvl="4" rtl="0">
              <a:spcBef>
                <a:spcPts val="0"/>
              </a:spcBef>
              <a:spcAft>
                <a:spcPts val="0"/>
              </a:spcAft>
              <a:buNone/>
              <a:defRPr sz="4200">
                <a:solidFill>
                  <a:srgbClr val="000000"/>
                </a:solidFill>
              </a:defRPr>
            </a:lvl5pPr>
            <a:lvl6pPr lvl="5" rtl="0">
              <a:spcBef>
                <a:spcPts val="0"/>
              </a:spcBef>
              <a:spcAft>
                <a:spcPts val="0"/>
              </a:spcAft>
              <a:buNone/>
              <a:defRPr sz="4200">
                <a:solidFill>
                  <a:srgbClr val="000000"/>
                </a:solidFill>
              </a:defRPr>
            </a:lvl6pPr>
            <a:lvl7pPr lvl="6" rtl="0">
              <a:spcBef>
                <a:spcPts val="0"/>
              </a:spcBef>
              <a:spcAft>
                <a:spcPts val="0"/>
              </a:spcAft>
              <a:buNone/>
              <a:defRPr sz="4200">
                <a:solidFill>
                  <a:srgbClr val="000000"/>
                </a:solidFill>
              </a:defRPr>
            </a:lvl7pPr>
            <a:lvl8pPr lvl="7" rtl="0">
              <a:spcBef>
                <a:spcPts val="0"/>
              </a:spcBef>
              <a:spcAft>
                <a:spcPts val="0"/>
              </a:spcAft>
              <a:buNone/>
              <a:defRPr sz="4200">
                <a:solidFill>
                  <a:srgbClr val="000000"/>
                </a:solidFill>
              </a:defRPr>
            </a:lvl8pPr>
            <a:lvl9pPr lvl="8" rtl="0">
              <a:spcBef>
                <a:spcPts val="0"/>
              </a:spcBef>
              <a:spcAft>
                <a:spcPts val="0"/>
              </a:spcAft>
              <a:buNone/>
              <a:defRPr sz="4200">
                <a:solidFill>
                  <a:srgbClr val="000000"/>
                </a:solidFill>
              </a:defRPr>
            </a:lvl9pPr>
          </a:lstStyle>
          <a:p>
            <a:endParaRPr/>
          </a:p>
        </p:txBody>
      </p:sp>
      <p:sp>
        <p:nvSpPr>
          <p:cNvPr id="129" name="Google Shape;129;p17"/>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latin typeface="Open Sans"/>
                <a:ea typeface="Open Sans"/>
                <a:cs typeface="Open Sans"/>
                <a:sym typeface="Open Sans"/>
              </a:defRPr>
            </a:lvl2pPr>
            <a:lvl3pPr lvl="2" rtl="0">
              <a:spcBef>
                <a:spcPts val="0"/>
              </a:spcBef>
              <a:spcAft>
                <a:spcPts val="0"/>
              </a:spcAft>
              <a:buNone/>
              <a:defRPr sz="700">
                <a:solidFill>
                  <a:srgbClr val="000000"/>
                </a:solidFill>
                <a:latin typeface="Open Sans"/>
                <a:ea typeface="Open Sans"/>
                <a:cs typeface="Open Sans"/>
                <a:sym typeface="Open Sans"/>
              </a:defRPr>
            </a:lvl3pPr>
            <a:lvl4pPr lvl="3" rtl="0">
              <a:spcBef>
                <a:spcPts val="0"/>
              </a:spcBef>
              <a:spcAft>
                <a:spcPts val="0"/>
              </a:spcAft>
              <a:buNone/>
              <a:defRPr sz="700">
                <a:solidFill>
                  <a:srgbClr val="000000"/>
                </a:solidFill>
                <a:latin typeface="Open Sans"/>
                <a:ea typeface="Open Sans"/>
                <a:cs typeface="Open Sans"/>
                <a:sym typeface="Open Sans"/>
              </a:defRPr>
            </a:lvl4pPr>
            <a:lvl5pPr lvl="4" rtl="0">
              <a:spcBef>
                <a:spcPts val="0"/>
              </a:spcBef>
              <a:spcAft>
                <a:spcPts val="0"/>
              </a:spcAft>
              <a:buNone/>
              <a:defRPr sz="700">
                <a:solidFill>
                  <a:srgbClr val="000000"/>
                </a:solidFill>
                <a:latin typeface="Open Sans"/>
                <a:ea typeface="Open Sans"/>
                <a:cs typeface="Open Sans"/>
                <a:sym typeface="Open Sans"/>
              </a:defRPr>
            </a:lvl5pPr>
            <a:lvl6pPr lvl="5" rtl="0">
              <a:spcBef>
                <a:spcPts val="0"/>
              </a:spcBef>
              <a:spcAft>
                <a:spcPts val="0"/>
              </a:spcAft>
              <a:buNone/>
              <a:defRPr sz="700">
                <a:solidFill>
                  <a:srgbClr val="000000"/>
                </a:solidFill>
                <a:latin typeface="Open Sans"/>
                <a:ea typeface="Open Sans"/>
                <a:cs typeface="Open Sans"/>
                <a:sym typeface="Open Sans"/>
              </a:defRPr>
            </a:lvl6pPr>
            <a:lvl7pPr lvl="6" rtl="0">
              <a:spcBef>
                <a:spcPts val="0"/>
              </a:spcBef>
              <a:spcAft>
                <a:spcPts val="0"/>
              </a:spcAft>
              <a:buNone/>
              <a:defRPr sz="700">
                <a:solidFill>
                  <a:srgbClr val="000000"/>
                </a:solidFill>
                <a:latin typeface="Open Sans"/>
                <a:ea typeface="Open Sans"/>
                <a:cs typeface="Open Sans"/>
                <a:sym typeface="Open Sans"/>
              </a:defRPr>
            </a:lvl7pPr>
            <a:lvl8pPr lvl="7" rtl="0">
              <a:spcBef>
                <a:spcPts val="0"/>
              </a:spcBef>
              <a:spcAft>
                <a:spcPts val="0"/>
              </a:spcAft>
              <a:buNone/>
              <a:defRPr sz="700">
                <a:solidFill>
                  <a:srgbClr val="000000"/>
                </a:solidFill>
                <a:latin typeface="Open Sans"/>
                <a:ea typeface="Open Sans"/>
                <a:cs typeface="Open Sans"/>
                <a:sym typeface="Open Sans"/>
              </a:defRPr>
            </a:lvl8pPr>
            <a:lvl9pPr lvl="8" rtl="0">
              <a:spcBef>
                <a:spcPts val="0"/>
              </a:spcBef>
              <a:spcAft>
                <a:spcPts val="0"/>
              </a:spcAft>
              <a:buNone/>
              <a:defRPr sz="700">
                <a:solidFill>
                  <a:srgbClr val="000000"/>
                </a:solidFill>
                <a:latin typeface="Open Sans"/>
                <a:ea typeface="Open Sans"/>
                <a:cs typeface="Open Sans"/>
                <a:sym typeface="Open Sans"/>
              </a:defRPr>
            </a:lvl9pPr>
          </a:lstStyle>
          <a:p>
            <a:endParaRPr/>
          </a:p>
        </p:txBody>
      </p:sp>
      <p:sp>
        <p:nvSpPr>
          <p:cNvPr id="130" name="Google Shape;130;p17"/>
          <p:cNvSpPr txBox="1">
            <a:spLocks noGrp="1"/>
          </p:cNvSpPr>
          <p:nvPr>
            <p:ph type="subTitle" idx="2"/>
          </p:nvPr>
        </p:nvSpPr>
        <p:spPr>
          <a:xfrm>
            <a:off x="4936750" y="3420000"/>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800">
                <a:solidFill>
                  <a:srgbClr val="000000"/>
                </a:solidFill>
              </a:defRPr>
            </a:lvl1pPr>
            <a:lvl2pPr lvl="1" rtl="0">
              <a:spcBef>
                <a:spcPts val="1000"/>
              </a:spcBef>
              <a:spcAft>
                <a:spcPts val="0"/>
              </a:spcAft>
              <a:buNone/>
              <a:defRPr>
                <a:solidFill>
                  <a:srgbClr val="000000"/>
                </a:solidFill>
              </a:defRPr>
            </a:lvl2pPr>
            <a:lvl3pPr lvl="2" rtl="0">
              <a:spcBef>
                <a:spcPts val="1000"/>
              </a:spcBef>
              <a:spcAft>
                <a:spcPts val="0"/>
              </a:spcAft>
              <a:buNone/>
              <a:defRPr>
                <a:solidFill>
                  <a:srgbClr val="000000"/>
                </a:solidFill>
              </a:defRPr>
            </a:lvl3pPr>
            <a:lvl4pPr lvl="3" rtl="0">
              <a:spcBef>
                <a:spcPts val="1000"/>
              </a:spcBef>
              <a:spcAft>
                <a:spcPts val="0"/>
              </a:spcAft>
              <a:buNone/>
              <a:defRPr>
                <a:solidFill>
                  <a:srgbClr val="000000"/>
                </a:solidFill>
              </a:defRPr>
            </a:lvl4pPr>
            <a:lvl5pPr lvl="4" rtl="0">
              <a:spcBef>
                <a:spcPts val="1000"/>
              </a:spcBef>
              <a:spcAft>
                <a:spcPts val="0"/>
              </a:spcAft>
              <a:buNone/>
              <a:defRPr>
                <a:solidFill>
                  <a:srgbClr val="000000"/>
                </a:solidFill>
              </a:defRPr>
            </a:lvl5pPr>
            <a:lvl6pPr lvl="5" rtl="0">
              <a:spcBef>
                <a:spcPts val="1000"/>
              </a:spcBef>
              <a:spcAft>
                <a:spcPts val="0"/>
              </a:spcAft>
              <a:buNone/>
              <a:defRPr>
                <a:solidFill>
                  <a:srgbClr val="000000"/>
                </a:solidFill>
              </a:defRPr>
            </a:lvl6pPr>
            <a:lvl7pPr lvl="6" rtl="0">
              <a:spcBef>
                <a:spcPts val="1000"/>
              </a:spcBef>
              <a:spcAft>
                <a:spcPts val="0"/>
              </a:spcAft>
              <a:buNone/>
              <a:defRPr>
                <a:solidFill>
                  <a:srgbClr val="000000"/>
                </a:solidFill>
              </a:defRPr>
            </a:lvl7pPr>
            <a:lvl8pPr lvl="7" rtl="0">
              <a:spcBef>
                <a:spcPts val="1000"/>
              </a:spcBef>
              <a:spcAft>
                <a:spcPts val="0"/>
              </a:spcAft>
              <a:buNone/>
              <a:defRPr>
                <a:solidFill>
                  <a:srgbClr val="000000"/>
                </a:solidFill>
              </a:defRPr>
            </a:lvl8pPr>
            <a:lvl9pPr lvl="8" rtl="0">
              <a:spcBef>
                <a:spcPts val="1000"/>
              </a:spcBef>
              <a:spcAft>
                <a:spcPts val="1000"/>
              </a:spcAft>
              <a:buNone/>
              <a:defRPr>
                <a:solidFill>
                  <a:srgbClr val="000000"/>
                </a:solidFill>
              </a:defRPr>
            </a:lvl9pPr>
          </a:lstStyle>
          <a:p>
            <a:endParaRPr/>
          </a:p>
        </p:txBody>
      </p:sp>
      <p:sp>
        <p:nvSpPr>
          <p:cNvPr id="131" name="Google Shape;131;p17"/>
          <p:cNvSpPr txBox="1"/>
          <p:nvPr/>
        </p:nvSpPr>
        <p:spPr>
          <a:xfrm>
            <a:off x="0" y="-632675"/>
            <a:ext cx="4095900" cy="5766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venstre halvdel fra pilen og ut til kanten</a:t>
            </a:r>
            <a:endParaRPr>
              <a:solidFill>
                <a:srgbClr val="FF0000"/>
              </a:solidFill>
              <a:latin typeface="Open Sans"/>
              <a:ea typeface="Open Sans"/>
              <a:cs typeface="Open Sans"/>
              <a:sym typeface="Open Sans"/>
            </a:endParaRPr>
          </a:p>
        </p:txBody>
      </p:sp>
      <p:sp>
        <p:nvSpPr>
          <p:cNvPr id="132" name="Google Shape;132;p17"/>
          <p:cNvSpPr/>
          <p:nvPr/>
        </p:nvSpPr>
        <p:spPr>
          <a:xfrm>
            <a:off x="4389525"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33" name="Google Shape;133;p17"/>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34" name="Google Shape;134;p1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20188720"/>
      </p:ext>
    </p:extLst>
  </p:cSld>
  <p:clrMapOvr>
    <a:masterClrMapping/>
  </p:clrMapOvr>
  <p:extLst>
    <p:ext uri="{DCECCB84-F9BA-43D5-87BE-67443E8EF086}">
      <p15:sldGuideLst xmlns:p15="http://schemas.microsoft.com/office/powerpoint/2012/main">
        <p15:guide id="1" pos="3107">
          <p15:clr>
            <a:srgbClr val="FA7B17"/>
          </p15:clr>
        </p15:guide>
        <p15:guide id="2" pos="2880">
          <p15:clr>
            <a:srgbClr val="FA7B17"/>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matchingName="C - Overgang - rosa">
  <p:cSld name="C - Overgang - rosa">
    <p:bg>
      <p:bgPr>
        <a:solidFill>
          <a:schemeClr val="accent1"/>
        </a:solidFill>
        <a:effectLst/>
      </p:bgPr>
    </p:bg>
    <p:spTree>
      <p:nvGrpSpPr>
        <p:cNvPr id="1" name="Shape 140"/>
        <p:cNvGrpSpPr/>
        <p:nvPr/>
      </p:nvGrpSpPr>
      <p:grpSpPr>
        <a:xfrm>
          <a:off x="0" y="0"/>
          <a:ext cx="0" cy="0"/>
          <a:chOff x="0" y="0"/>
          <a:chExt cx="0" cy="0"/>
        </a:xfrm>
      </p:grpSpPr>
      <p:sp>
        <p:nvSpPr>
          <p:cNvPr id="141" name="Google Shape;141;p19"/>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42" name="Google Shape;142;p19"/>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chemeClr val="lt1"/>
                </a:solidFill>
                <a:latin typeface="Open Sans Light"/>
                <a:ea typeface="Open Sans Light"/>
                <a:cs typeface="Open Sans Light"/>
                <a:sym typeface="Open Sans Light"/>
              </a:defRPr>
            </a:lvl1pPr>
            <a:lvl2pPr lvl="1" rtl="0">
              <a:spcBef>
                <a:spcPts val="1000"/>
              </a:spcBef>
              <a:spcAft>
                <a:spcPts val="0"/>
              </a:spcAft>
              <a:buNone/>
              <a:defRPr sz="1800">
                <a:solidFill>
                  <a:schemeClr val="lt1"/>
                </a:solidFill>
              </a:defRPr>
            </a:lvl2pPr>
            <a:lvl3pPr lvl="2" rtl="0">
              <a:spcBef>
                <a:spcPts val="1000"/>
              </a:spcBef>
              <a:spcAft>
                <a:spcPts val="0"/>
              </a:spcAft>
              <a:buNone/>
              <a:defRPr sz="1800">
                <a:solidFill>
                  <a:schemeClr val="lt1"/>
                </a:solidFill>
              </a:defRPr>
            </a:lvl3pPr>
            <a:lvl4pPr lvl="3" rtl="0">
              <a:spcBef>
                <a:spcPts val="1000"/>
              </a:spcBef>
              <a:spcAft>
                <a:spcPts val="0"/>
              </a:spcAft>
              <a:buNone/>
              <a:defRPr sz="1800">
                <a:solidFill>
                  <a:schemeClr val="lt1"/>
                </a:solidFill>
              </a:defRPr>
            </a:lvl4pPr>
            <a:lvl5pPr lvl="4" rtl="0">
              <a:spcBef>
                <a:spcPts val="1000"/>
              </a:spcBef>
              <a:spcAft>
                <a:spcPts val="0"/>
              </a:spcAft>
              <a:buNone/>
              <a:defRPr sz="1800">
                <a:solidFill>
                  <a:schemeClr val="lt1"/>
                </a:solidFill>
              </a:defRPr>
            </a:lvl5pPr>
            <a:lvl6pPr lvl="5" rtl="0">
              <a:spcBef>
                <a:spcPts val="1000"/>
              </a:spcBef>
              <a:spcAft>
                <a:spcPts val="0"/>
              </a:spcAft>
              <a:buNone/>
              <a:defRPr sz="1800">
                <a:solidFill>
                  <a:schemeClr val="lt1"/>
                </a:solidFill>
              </a:defRPr>
            </a:lvl6pPr>
            <a:lvl7pPr lvl="6" rtl="0">
              <a:spcBef>
                <a:spcPts val="1000"/>
              </a:spcBef>
              <a:spcAft>
                <a:spcPts val="0"/>
              </a:spcAft>
              <a:buNone/>
              <a:defRPr sz="1800">
                <a:solidFill>
                  <a:schemeClr val="lt1"/>
                </a:solidFill>
              </a:defRPr>
            </a:lvl7pPr>
            <a:lvl8pPr lvl="7" rtl="0">
              <a:spcBef>
                <a:spcPts val="1000"/>
              </a:spcBef>
              <a:spcAft>
                <a:spcPts val="0"/>
              </a:spcAft>
              <a:buNone/>
              <a:defRPr sz="1800">
                <a:solidFill>
                  <a:schemeClr val="lt1"/>
                </a:solidFill>
              </a:defRPr>
            </a:lvl8pPr>
            <a:lvl9pPr lvl="8" rtl="0">
              <a:spcBef>
                <a:spcPts val="1000"/>
              </a:spcBef>
              <a:spcAft>
                <a:spcPts val="1000"/>
              </a:spcAft>
              <a:buNone/>
              <a:defRPr sz="1800">
                <a:solidFill>
                  <a:schemeClr val="lt1"/>
                </a:solidFill>
              </a:defRPr>
            </a:lvl9pPr>
          </a:lstStyle>
          <a:p>
            <a:endParaRPr/>
          </a:p>
        </p:txBody>
      </p:sp>
      <p:pic>
        <p:nvPicPr>
          <p:cNvPr id="143" name="Google Shape;143;p19"/>
          <p:cNvPicPr preferRelativeResize="0"/>
          <p:nvPr/>
        </p:nvPicPr>
        <p:blipFill rotWithShape="1">
          <a:blip r:embed="rId2">
            <a:alphaModFix/>
          </a:blip>
          <a:srcRect r="84304"/>
          <a:stretch/>
        </p:blipFill>
        <p:spPr>
          <a:xfrm>
            <a:off x="8632433" y="4555268"/>
            <a:ext cx="167526" cy="383807"/>
          </a:xfrm>
          <a:prstGeom prst="rect">
            <a:avLst/>
          </a:prstGeom>
          <a:noFill/>
          <a:ln>
            <a:noFill/>
          </a:ln>
        </p:spPr>
      </p:pic>
      <p:pic>
        <p:nvPicPr>
          <p:cNvPr id="144" name="Google Shape;144;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5" name="Google Shape;145;p19"/>
          <p:cNvSpPr/>
          <p:nvPr/>
        </p:nvSpPr>
        <p:spPr>
          <a:xfrm>
            <a:off x="8425350" y="4425070"/>
            <a:ext cx="718500" cy="718500"/>
          </a:xfrm>
          <a:prstGeom prst="rect">
            <a:avLst/>
          </a:prstGeom>
          <a:solidFill>
            <a:schemeClr val="accent1"/>
          </a:solidFill>
          <a:ln>
            <a:noFill/>
          </a:ln>
        </p:spPr>
        <p:txBody>
          <a:bodyPr spcFirstLastPara="1" wrap="square" lIns="91425" tIns="91425" rIns="91425" bIns="91425" anchor="ctr" anchorCtr="0">
            <a:noAutofit/>
          </a:bodyPr>
          <a:lstStyle/>
          <a:p>
            <a:endParaRPr/>
          </a:p>
        </p:txBody>
      </p:sp>
      <p:pic>
        <p:nvPicPr>
          <p:cNvPr id="146" name="Google Shape;146;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7" name="Google Shape;147;p1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417827326"/>
      </p:ext>
    </p:extLst>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matchingName="X - Forside - sort">
  <p:cSld name="X - Forside - sort">
    <p:bg>
      <p:bgPr>
        <a:solidFill>
          <a:srgbClr val="000000"/>
        </a:solidFill>
        <a:effectLst/>
      </p:bgPr>
    </p:bg>
    <p:spTree>
      <p:nvGrpSpPr>
        <p:cNvPr id="1" name="Shape 174"/>
        <p:cNvGrpSpPr/>
        <p:nvPr/>
      </p:nvGrpSpPr>
      <p:grpSpPr>
        <a:xfrm>
          <a:off x="0" y="0"/>
          <a:ext cx="0" cy="0"/>
          <a:chOff x="0" y="0"/>
          <a:chExt cx="0" cy="0"/>
        </a:xfrm>
      </p:grpSpPr>
      <p:pic>
        <p:nvPicPr>
          <p:cNvPr id="175" name="Google Shape;175;p25"/>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176" name="Google Shape;176;p25"/>
          <p:cNvSpPr txBox="1">
            <a:spLocks noGrp="1"/>
          </p:cNvSpPr>
          <p:nvPr>
            <p:ph type="ctrTitle"/>
          </p:nvPr>
        </p:nvSpPr>
        <p:spPr>
          <a:xfrm>
            <a:off x="719150" y="805825"/>
            <a:ext cx="7049700" cy="25476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chemeClr val="lt1"/>
              </a:buClr>
              <a:buSzPts val="3800"/>
              <a:buNone/>
              <a:defRPr sz="3800"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77" name="Google Shape;177;p25"/>
          <p:cNvSpPr txBox="1">
            <a:spLocks noGrp="1"/>
          </p:cNvSpPr>
          <p:nvPr>
            <p:ph type="subTitle" idx="1"/>
          </p:nvPr>
        </p:nvSpPr>
        <p:spPr>
          <a:xfrm>
            <a:off x="719025" y="3429750"/>
            <a:ext cx="7049700" cy="899700"/>
          </a:xfrm>
          <a:prstGeom prst="rect">
            <a:avLst/>
          </a:prstGeom>
          <a:noFill/>
          <a:ln>
            <a:noFill/>
          </a:ln>
        </p:spPr>
        <p:txBody>
          <a:bodyPr spcFirstLastPara="1" wrap="square" lIns="0" tIns="0" rIns="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400"/>
              <a:buNone/>
              <a:defRPr>
                <a:solidFill>
                  <a:schemeClr val="lt1"/>
                </a:solidFill>
              </a:defRPr>
            </a:lvl2pPr>
            <a:lvl3pPr lvl="2" algn="ctr" rtl="0">
              <a:spcBef>
                <a:spcPts val="600"/>
              </a:spcBef>
              <a:spcAft>
                <a:spcPts val="0"/>
              </a:spcAft>
              <a:buClr>
                <a:schemeClr val="lt1"/>
              </a:buClr>
              <a:buSzPts val="1200"/>
              <a:buNone/>
              <a:defRPr>
                <a:solidFill>
                  <a:schemeClr val="lt1"/>
                </a:solidFill>
              </a:defRPr>
            </a:lvl3pPr>
            <a:lvl4pPr lvl="3" algn="ctr" rtl="0">
              <a:spcBef>
                <a:spcPts val="600"/>
              </a:spcBef>
              <a:spcAft>
                <a:spcPts val="0"/>
              </a:spcAft>
              <a:buClr>
                <a:schemeClr val="lt1"/>
              </a:buClr>
              <a:buSzPts val="1100"/>
              <a:buNone/>
              <a:defRPr>
                <a:solidFill>
                  <a:schemeClr val="lt1"/>
                </a:solidFill>
              </a:defRPr>
            </a:lvl4pPr>
            <a:lvl5pPr lvl="4" algn="ctr" rtl="0">
              <a:spcBef>
                <a:spcPts val="600"/>
              </a:spcBef>
              <a:spcAft>
                <a:spcPts val="0"/>
              </a:spcAft>
              <a:buClr>
                <a:schemeClr val="lt1"/>
              </a:buClr>
              <a:buSzPts val="1050"/>
              <a:buNone/>
              <a:defRPr>
                <a:solidFill>
                  <a:schemeClr val="lt1"/>
                </a:solidFill>
              </a:defRPr>
            </a:lvl5pPr>
            <a:lvl6pPr lvl="5" algn="ctr" rtl="0">
              <a:spcBef>
                <a:spcPts val="210"/>
              </a:spcBef>
              <a:spcAft>
                <a:spcPts val="0"/>
              </a:spcAft>
              <a:buClr>
                <a:schemeClr val="lt1"/>
              </a:buClr>
              <a:buSzPts val="1050"/>
              <a:buNone/>
              <a:defRPr>
                <a:solidFill>
                  <a:schemeClr val="lt1"/>
                </a:solidFill>
              </a:defRPr>
            </a:lvl6pPr>
            <a:lvl7pPr lvl="6" algn="ctr" rtl="0">
              <a:spcBef>
                <a:spcPts val="1000"/>
              </a:spcBef>
              <a:spcAft>
                <a:spcPts val="0"/>
              </a:spcAft>
              <a:buClr>
                <a:schemeClr val="lt1"/>
              </a:buClr>
              <a:buSzPts val="1050"/>
              <a:buNone/>
              <a:defRPr>
                <a:solidFill>
                  <a:schemeClr val="lt1"/>
                </a:solidFill>
              </a:defRPr>
            </a:lvl7pPr>
            <a:lvl8pPr lvl="7" algn="ctr" rtl="0">
              <a:spcBef>
                <a:spcPts val="1000"/>
              </a:spcBef>
              <a:spcAft>
                <a:spcPts val="0"/>
              </a:spcAft>
              <a:buClr>
                <a:schemeClr val="lt1"/>
              </a:buClr>
              <a:buSzPts val="1050"/>
              <a:buNone/>
              <a:defRPr>
                <a:solidFill>
                  <a:schemeClr val="lt1"/>
                </a:solidFill>
              </a:defRPr>
            </a:lvl8pPr>
            <a:lvl9pPr lvl="8" algn="ctr" rtl="0">
              <a:spcBef>
                <a:spcPts val="1000"/>
              </a:spcBef>
              <a:spcAft>
                <a:spcPts val="1000"/>
              </a:spcAft>
              <a:buClr>
                <a:schemeClr val="lt1"/>
              </a:buClr>
              <a:buSzPts val="2000"/>
              <a:buNone/>
              <a:defRPr>
                <a:solidFill>
                  <a:schemeClr val="lt1"/>
                </a:solidFill>
              </a:defRPr>
            </a:lvl9pPr>
          </a:lstStyle>
          <a:p>
            <a:endParaRPr/>
          </a:p>
        </p:txBody>
      </p:sp>
      <p:sp>
        <p:nvSpPr>
          <p:cNvPr id="178" name="Google Shape;178;p25"/>
          <p:cNvSpPr txBox="1">
            <a:spLocks noGrp="1"/>
          </p:cNvSpPr>
          <p:nvPr>
            <p:ph type="subTitle" idx="2"/>
          </p:nvPr>
        </p:nvSpPr>
        <p:spPr>
          <a:xfrm>
            <a:off x="719025" y="4569665"/>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Open Sans"/>
                <a:ea typeface="Open Sans"/>
                <a:cs typeface="Open Sans"/>
                <a:sym typeface="Open Sans"/>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1000"/>
              </a:spcBef>
              <a:spcAft>
                <a:spcPts val="0"/>
              </a:spcAft>
              <a:buNone/>
              <a:defRPr>
                <a:solidFill>
                  <a:schemeClr val="lt1"/>
                </a:solidFill>
                <a:latin typeface="Open Sans"/>
                <a:ea typeface="Open Sans"/>
                <a:cs typeface="Open Sans"/>
                <a:sym typeface="Open Sans"/>
              </a:defRPr>
            </a:lvl3pPr>
            <a:lvl4pPr lvl="3" rtl="0">
              <a:spcBef>
                <a:spcPts val="1000"/>
              </a:spcBef>
              <a:spcAft>
                <a:spcPts val="0"/>
              </a:spcAft>
              <a:buNone/>
              <a:defRPr>
                <a:solidFill>
                  <a:schemeClr val="lt1"/>
                </a:solidFill>
                <a:latin typeface="Open Sans"/>
                <a:ea typeface="Open Sans"/>
                <a:cs typeface="Open Sans"/>
                <a:sym typeface="Open Sans"/>
              </a:defRPr>
            </a:lvl4pPr>
            <a:lvl5pPr lvl="4" rtl="0">
              <a:spcBef>
                <a:spcPts val="1000"/>
              </a:spcBef>
              <a:spcAft>
                <a:spcPts val="0"/>
              </a:spcAft>
              <a:buNone/>
              <a:defRPr>
                <a:solidFill>
                  <a:schemeClr val="lt1"/>
                </a:solidFill>
                <a:latin typeface="Open Sans"/>
                <a:ea typeface="Open Sans"/>
                <a:cs typeface="Open Sans"/>
                <a:sym typeface="Open Sans"/>
              </a:defRPr>
            </a:lvl5pPr>
            <a:lvl6pPr lvl="5" rtl="0">
              <a:spcBef>
                <a:spcPts val="1000"/>
              </a:spcBef>
              <a:spcAft>
                <a:spcPts val="0"/>
              </a:spcAft>
              <a:buNone/>
              <a:defRPr>
                <a:solidFill>
                  <a:schemeClr val="lt1"/>
                </a:solidFill>
                <a:latin typeface="Open Sans"/>
                <a:ea typeface="Open Sans"/>
                <a:cs typeface="Open Sans"/>
                <a:sym typeface="Open Sans"/>
              </a:defRPr>
            </a:lvl6pPr>
            <a:lvl7pPr lvl="6" rtl="0">
              <a:spcBef>
                <a:spcPts val="1000"/>
              </a:spcBef>
              <a:spcAft>
                <a:spcPts val="0"/>
              </a:spcAft>
              <a:buNone/>
              <a:defRPr>
                <a:solidFill>
                  <a:schemeClr val="lt1"/>
                </a:solidFill>
                <a:latin typeface="Open Sans"/>
                <a:ea typeface="Open Sans"/>
                <a:cs typeface="Open Sans"/>
                <a:sym typeface="Open Sans"/>
              </a:defRPr>
            </a:lvl7pPr>
            <a:lvl8pPr lvl="7" rtl="0">
              <a:spcBef>
                <a:spcPts val="1000"/>
              </a:spcBef>
              <a:spcAft>
                <a:spcPts val="0"/>
              </a:spcAft>
              <a:buNone/>
              <a:defRPr>
                <a:solidFill>
                  <a:schemeClr val="lt1"/>
                </a:solidFill>
                <a:latin typeface="Open Sans"/>
                <a:ea typeface="Open Sans"/>
                <a:cs typeface="Open Sans"/>
                <a:sym typeface="Open Sans"/>
              </a:defRPr>
            </a:lvl8pPr>
            <a:lvl9pPr lvl="8" rtl="0">
              <a:spcBef>
                <a:spcPts val="1000"/>
              </a:spcBef>
              <a:spcAft>
                <a:spcPts val="1000"/>
              </a:spcAft>
              <a:buNone/>
              <a:defRPr>
                <a:solidFill>
                  <a:schemeClr val="lt1"/>
                </a:solidFill>
                <a:latin typeface="Open Sans"/>
                <a:ea typeface="Open Sans"/>
                <a:cs typeface="Open Sans"/>
                <a:sym typeface="Open Sans"/>
              </a:defRPr>
            </a:lvl9pPr>
          </a:lstStyle>
          <a:p>
            <a:endParaRPr/>
          </a:p>
        </p:txBody>
      </p:sp>
      <p:sp>
        <p:nvSpPr>
          <p:cNvPr id="179" name="Google Shape;179;p25"/>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Open Sans"/>
                <a:ea typeface="Open Sans"/>
                <a:cs typeface="Open Sans"/>
                <a:sym typeface="Open Sans"/>
              </a:defRPr>
            </a:lvl1pPr>
            <a:lvl2pPr lvl="1" rtl="0">
              <a:spcBef>
                <a:spcPts val="0"/>
              </a:spcBef>
              <a:spcAft>
                <a:spcPts val="0"/>
              </a:spcAft>
              <a:buNone/>
              <a:defRPr sz="1000">
                <a:solidFill>
                  <a:schemeClr val="lt1"/>
                </a:solidFill>
                <a:latin typeface="Open Sans"/>
                <a:ea typeface="Open Sans"/>
                <a:cs typeface="Open Sans"/>
                <a:sym typeface="Open Sans"/>
              </a:defRPr>
            </a:lvl2pPr>
            <a:lvl3pPr lvl="2" rtl="0">
              <a:spcBef>
                <a:spcPts val="0"/>
              </a:spcBef>
              <a:spcAft>
                <a:spcPts val="0"/>
              </a:spcAft>
              <a:buNone/>
              <a:defRPr sz="1000">
                <a:solidFill>
                  <a:schemeClr val="lt1"/>
                </a:solidFill>
                <a:latin typeface="Open Sans"/>
                <a:ea typeface="Open Sans"/>
                <a:cs typeface="Open Sans"/>
                <a:sym typeface="Open Sans"/>
              </a:defRPr>
            </a:lvl3pPr>
            <a:lvl4pPr lvl="3" rtl="0">
              <a:spcBef>
                <a:spcPts val="0"/>
              </a:spcBef>
              <a:spcAft>
                <a:spcPts val="0"/>
              </a:spcAft>
              <a:buNone/>
              <a:defRPr sz="1000">
                <a:solidFill>
                  <a:schemeClr val="lt1"/>
                </a:solidFill>
                <a:latin typeface="Open Sans"/>
                <a:ea typeface="Open Sans"/>
                <a:cs typeface="Open Sans"/>
                <a:sym typeface="Open Sans"/>
              </a:defRPr>
            </a:lvl4pPr>
            <a:lvl5pPr lvl="4" rtl="0">
              <a:spcBef>
                <a:spcPts val="0"/>
              </a:spcBef>
              <a:spcAft>
                <a:spcPts val="0"/>
              </a:spcAft>
              <a:buNone/>
              <a:defRPr sz="1000">
                <a:solidFill>
                  <a:schemeClr val="lt1"/>
                </a:solidFill>
                <a:latin typeface="Open Sans"/>
                <a:ea typeface="Open Sans"/>
                <a:cs typeface="Open Sans"/>
                <a:sym typeface="Open Sans"/>
              </a:defRPr>
            </a:lvl5pPr>
            <a:lvl6pPr lvl="5" rtl="0">
              <a:spcBef>
                <a:spcPts val="0"/>
              </a:spcBef>
              <a:spcAft>
                <a:spcPts val="0"/>
              </a:spcAft>
              <a:buNone/>
              <a:defRPr sz="1000">
                <a:solidFill>
                  <a:schemeClr val="lt1"/>
                </a:solidFill>
                <a:latin typeface="Open Sans"/>
                <a:ea typeface="Open Sans"/>
                <a:cs typeface="Open Sans"/>
                <a:sym typeface="Open Sans"/>
              </a:defRPr>
            </a:lvl6pPr>
            <a:lvl7pPr lvl="6" rtl="0">
              <a:spcBef>
                <a:spcPts val="0"/>
              </a:spcBef>
              <a:spcAft>
                <a:spcPts val="0"/>
              </a:spcAft>
              <a:buNone/>
              <a:defRPr sz="1000">
                <a:solidFill>
                  <a:schemeClr val="lt1"/>
                </a:solidFill>
                <a:latin typeface="Open Sans"/>
                <a:ea typeface="Open Sans"/>
                <a:cs typeface="Open Sans"/>
                <a:sym typeface="Open Sans"/>
              </a:defRPr>
            </a:lvl7pPr>
            <a:lvl8pPr lvl="7" rtl="0">
              <a:spcBef>
                <a:spcPts val="0"/>
              </a:spcBef>
              <a:spcAft>
                <a:spcPts val="0"/>
              </a:spcAft>
              <a:buNone/>
              <a:defRPr sz="1000">
                <a:solidFill>
                  <a:schemeClr val="lt1"/>
                </a:solidFill>
                <a:latin typeface="Open Sans"/>
                <a:ea typeface="Open Sans"/>
                <a:cs typeface="Open Sans"/>
                <a:sym typeface="Open Sans"/>
              </a:defRPr>
            </a:lvl8pPr>
            <a:lvl9pPr lvl="8" rtl="0">
              <a:spcBef>
                <a:spcPts val="0"/>
              </a:spcBef>
              <a:spcAft>
                <a:spcPts val="0"/>
              </a:spcAft>
              <a:buNone/>
              <a:defRPr sz="1000">
                <a:solidFill>
                  <a:schemeClr val="lt1"/>
                </a:solidFill>
                <a:latin typeface="Open Sans"/>
                <a:ea typeface="Open Sans"/>
                <a:cs typeface="Open Sans"/>
                <a:sym typeface="Open Sans"/>
              </a:defRPr>
            </a:lvl9pPr>
          </a:lstStyle>
          <a:p>
            <a:endParaRPr/>
          </a:p>
        </p:txBody>
      </p:sp>
      <p:sp>
        <p:nvSpPr>
          <p:cNvPr id="180" name="Google Shape;180;p2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145645609"/>
      </p:ext>
    </p:extLst>
  </p:cSld>
  <p:clrMapOvr>
    <a:masterClrMapping/>
  </p:clrMapOvr>
  <p:extLst>
    <p:ext uri="{DCECCB84-F9BA-43D5-87BE-67443E8EF086}">
      <p15:sldGuideLst xmlns:p15="http://schemas.microsoft.com/office/powerpoint/2012/main">
        <p15:guide id="1" orient="horz" pos="2160">
          <p15:clr>
            <a:srgbClr val="FA7B17"/>
          </p15:clr>
        </p15:guide>
        <p15:guide id="2" pos="4894">
          <p15:clr>
            <a:srgbClr val="FA7B17"/>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matchingName="X - Avslutning med kontaktinfo - Alt 1">
  <p:cSld name="X - Avslutning med kontaktinfo - Alt 1">
    <p:bg>
      <p:bgPr>
        <a:solidFill>
          <a:srgbClr val="000000"/>
        </a:solidFill>
        <a:effectLst/>
      </p:bgPr>
    </p:bg>
    <p:spTree>
      <p:nvGrpSpPr>
        <p:cNvPr id="1" name="Shape 197"/>
        <p:cNvGrpSpPr/>
        <p:nvPr/>
      </p:nvGrpSpPr>
      <p:grpSpPr>
        <a:xfrm>
          <a:off x="0" y="0"/>
          <a:ext cx="0" cy="0"/>
          <a:chOff x="0" y="0"/>
          <a:chExt cx="0" cy="0"/>
        </a:xfrm>
      </p:grpSpPr>
      <p:sp>
        <p:nvSpPr>
          <p:cNvPr id="198" name="Google Shape;198;p28"/>
          <p:cNvSpPr/>
          <p:nvPr/>
        </p:nvSpPr>
        <p:spPr>
          <a:xfrm>
            <a:off x="150" y="3343275"/>
            <a:ext cx="9144000" cy="1800300"/>
          </a:xfrm>
          <a:prstGeom prst="rect">
            <a:avLst/>
          </a:prstGeom>
          <a:solidFill>
            <a:schemeClr val="dk1"/>
          </a:solidFill>
          <a:ln>
            <a:noFill/>
          </a:ln>
        </p:spPr>
        <p:txBody>
          <a:bodyPr spcFirstLastPara="1" wrap="square" lIns="91425" tIns="91425" rIns="91425" bIns="91425" anchor="ctr" anchorCtr="0">
            <a:noAutofit/>
          </a:bodyPr>
          <a:lstStyle/>
          <a:p>
            <a:endParaRPr/>
          </a:p>
        </p:txBody>
      </p:sp>
      <p:pic>
        <p:nvPicPr>
          <p:cNvPr id="199" name="Google Shape;199;p28"/>
          <p:cNvPicPr preferRelativeResize="0"/>
          <p:nvPr/>
        </p:nvPicPr>
        <p:blipFill rotWithShape="1">
          <a:blip r:embed="rId2">
            <a:alphaModFix/>
          </a:blip>
          <a:srcRect r="40391"/>
          <a:stretch/>
        </p:blipFill>
        <p:spPr>
          <a:xfrm>
            <a:off x="1024801" y="3920825"/>
            <a:ext cx="2169927" cy="658250"/>
          </a:xfrm>
          <a:prstGeom prst="rect">
            <a:avLst/>
          </a:prstGeom>
          <a:noFill/>
          <a:ln>
            <a:noFill/>
          </a:ln>
        </p:spPr>
      </p:pic>
      <p:sp>
        <p:nvSpPr>
          <p:cNvPr id="200" name="Google Shape;200;p28"/>
          <p:cNvSpPr txBox="1">
            <a:spLocks noGrp="1"/>
          </p:cNvSpPr>
          <p:nvPr>
            <p:ph type="title"/>
          </p:nvPr>
        </p:nvSpPr>
        <p:spPr>
          <a:xfrm>
            <a:off x="3235575" y="3920825"/>
            <a:ext cx="5189400" cy="380100"/>
          </a:xfrm>
          <a:prstGeom prst="rect">
            <a:avLst/>
          </a:prstGeom>
        </p:spPr>
        <p:txBody>
          <a:bodyPr spcFirstLastPara="1" wrap="square" lIns="0" tIns="0" rIns="0" bIns="0" anchor="t" anchorCtr="0">
            <a:noAutofit/>
          </a:bodyPr>
          <a:lstStyle>
            <a:lvl1pPr lvl="0">
              <a:spcBef>
                <a:spcPts val="0"/>
              </a:spcBef>
              <a:spcAft>
                <a:spcPts val="0"/>
              </a:spcAft>
              <a:buNone/>
              <a:defRPr sz="2200">
                <a:solidFill>
                  <a:srgbClr val="FFFFFF"/>
                </a:solidFill>
                <a:latin typeface="Open Sans SemiBold"/>
                <a:ea typeface="Open Sans SemiBold"/>
                <a:cs typeface="Open Sans SemiBold"/>
                <a:sym typeface="Open Sans SemiBold"/>
              </a:defRPr>
            </a:lvl1pPr>
            <a:lvl2pPr lvl="1">
              <a:spcBef>
                <a:spcPts val="0"/>
              </a:spcBef>
              <a:spcAft>
                <a:spcPts val="0"/>
              </a:spcAft>
              <a:buNone/>
              <a:defRPr sz="2200">
                <a:solidFill>
                  <a:srgbClr val="FFFFFF"/>
                </a:solidFill>
              </a:defRPr>
            </a:lvl2pPr>
            <a:lvl3pPr lvl="2">
              <a:spcBef>
                <a:spcPts val="0"/>
              </a:spcBef>
              <a:spcAft>
                <a:spcPts val="0"/>
              </a:spcAft>
              <a:buNone/>
              <a:defRPr sz="2200">
                <a:solidFill>
                  <a:srgbClr val="FFFFFF"/>
                </a:solidFill>
              </a:defRPr>
            </a:lvl3pPr>
            <a:lvl4pPr lvl="3">
              <a:spcBef>
                <a:spcPts val="0"/>
              </a:spcBef>
              <a:spcAft>
                <a:spcPts val="0"/>
              </a:spcAft>
              <a:buNone/>
              <a:defRPr sz="2200">
                <a:solidFill>
                  <a:srgbClr val="FFFFFF"/>
                </a:solidFill>
              </a:defRPr>
            </a:lvl4pPr>
            <a:lvl5pPr lvl="4">
              <a:spcBef>
                <a:spcPts val="0"/>
              </a:spcBef>
              <a:spcAft>
                <a:spcPts val="0"/>
              </a:spcAft>
              <a:buNone/>
              <a:defRPr sz="2200">
                <a:solidFill>
                  <a:srgbClr val="FFFFFF"/>
                </a:solidFill>
              </a:defRPr>
            </a:lvl5pPr>
            <a:lvl6pPr lvl="5">
              <a:spcBef>
                <a:spcPts val="0"/>
              </a:spcBef>
              <a:spcAft>
                <a:spcPts val="0"/>
              </a:spcAft>
              <a:buNone/>
              <a:defRPr sz="2200">
                <a:solidFill>
                  <a:srgbClr val="FFFFFF"/>
                </a:solidFill>
              </a:defRPr>
            </a:lvl6pPr>
            <a:lvl7pPr lvl="6">
              <a:spcBef>
                <a:spcPts val="0"/>
              </a:spcBef>
              <a:spcAft>
                <a:spcPts val="0"/>
              </a:spcAft>
              <a:buNone/>
              <a:defRPr sz="2200">
                <a:solidFill>
                  <a:srgbClr val="FFFFFF"/>
                </a:solidFill>
              </a:defRPr>
            </a:lvl7pPr>
            <a:lvl8pPr lvl="7">
              <a:spcBef>
                <a:spcPts val="0"/>
              </a:spcBef>
              <a:spcAft>
                <a:spcPts val="0"/>
              </a:spcAft>
              <a:buNone/>
              <a:defRPr sz="2200">
                <a:solidFill>
                  <a:srgbClr val="FFFFFF"/>
                </a:solidFill>
              </a:defRPr>
            </a:lvl8pPr>
            <a:lvl9pPr lvl="8">
              <a:spcBef>
                <a:spcPts val="0"/>
              </a:spcBef>
              <a:spcAft>
                <a:spcPts val="0"/>
              </a:spcAft>
              <a:buNone/>
              <a:defRPr sz="2200">
                <a:solidFill>
                  <a:srgbClr val="FFFFFF"/>
                </a:solidFill>
              </a:defRPr>
            </a:lvl9pPr>
          </a:lstStyle>
          <a:p>
            <a:endParaRPr/>
          </a:p>
        </p:txBody>
      </p:sp>
      <p:sp>
        <p:nvSpPr>
          <p:cNvPr id="201" name="Google Shape;201;p28"/>
          <p:cNvSpPr txBox="1">
            <a:spLocks noGrp="1"/>
          </p:cNvSpPr>
          <p:nvPr>
            <p:ph type="title" idx="2"/>
          </p:nvPr>
        </p:nvSpPr>
        <p:spPr>
          <a:xfrm>
            <a:off x="3235575" y="4363575"/>
            <a:ext cx="10242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2" name="Google Shape;202;p28"/>
          <p:cNvSpPr txBox="1">
            <a:spLocks noGrp="1"/>
          </p:cNvSpPr>
          <p:nvPr>
            <p:ph type="title" idx="3"/>
          </p:nvPr>
        </p:nvSpPr>
        <p:spPr>
          <a:xfrm>
            <a:off x="4450900" y="4363575"/>
            <a:ext cx="39741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3" name="Google Shape;203;p28"/>
          <p:cNvSpPr txBox="1">
            <a:spLocks noGrp="1"/>
          </p:cNvSpPr>
          <p:nvPr>
            <p:ph type="title" idx="4"/>
          </p:nvPr>
        </p:nvSpPr>
        <p:spPr>
          <a:xfrm>
            <a:off x="-5075" y="1093375"/>
            <a:ext cx="9144000" cy="2104800"/>
          </a:xfrm>
          <a:prstGeom prst="rect">
            <a:avLst/>
          </a:prstGeom>
        </p:spPr>
        <p:txBody>
          <a:bodyPr spcFirstLastPara="1" wrap="square" lIns="0" tIns="0" rIns="0" bIns="0" anchor="t" anchorCtr="0">
            <a:noAutofit/>
          </a:bodyPr>
          <a:lstStyle>
            <a:lvl1pPr lvl="0" algn="ctr">
              <a:spcBef>
                <a:spcPts val="0"/>
              </a:spcBef>
              <a:spcAft>
                <a:spcPts val="0"/>
              </a:spcAft>
              <a:buNone/>
              <a:defRPr sz="6400">
                <a:solidFill>
                  <a:srgbClr val="FFFFFF"/>
                </a:solidFill>
              </a:defRPr>
            </a:lvl1pPr>
            <a:lvl2pPr lvl="1" algn="ctr">
              <a:spcBef>
                <a:spcPts val="0"/>
              </a:spcBef>
              <a:spcAft>
                <a:spcPts val="0"/>
              </a:spcAft>
              <a:buNone/>
              <a:defRPr sz="7200">
                <a:solidFill>
                  <a:srgbClr val="FFFFFF"/>
                </a:solidFill>
              </a:defRPr>
            </a:lvl2pPr>
            <a:lvl3pPr lvl="2" algn="ctr">
              <a:spcBef>
                <a:spcPts val="0"/>
              </a:spcBef>
              <a:spcAft>
                <a:spcPts val="0"/>
              </a:spcAft>
              <a:buNone/>
              <a:defRPr sz="7200">
                <a:solidFill>
                  <a:srgbClr val="FFFFFF"/>
                </a:solidFill>
              </a:defRPr>
            </a:lvl3pPr>
            <a:lvl4pPr lvl="3" algn="ctr">
              <a:spcBef>
                <a:spcPts val="0"/>
              </a:spcBef>
              <a:spcAft>
                <a:spcPts val="0"/>
              </a:spcAft>
              <a:buNone/>
              <a:defRPr sz="7200">
                <a:solidFill>
                  <a:srgbClr val="FFFFFF"/>
                </a:solidFill>
              </a:defRPr>
            </a:lvl4pPr>
            <a:lvl5pPr lvl="4" algn="ctr">
              <a:spcBef>
                <a:spcPts val="0"/>
              </a:spcBef>
              <a:spcAft>
                <a:spcPts val="0"/>
              </a:spcAft>
              <a:buNone/>
              <a:defRPr sz="7200">
                <a:solidFill>
                  <a:srgbClr val="FFFFFF"/>
                </a:solidFill>
              </a:defRPr>
            </a:lvl5pPr>
            <a:lvl6pPr lvl="5" algn="ctr">
              <a:spcBef>
                <a:spcPts val="0"/>
              </a:spcBef>
              <a:spcAft>
                <a:spcPts val="0"/>
              </a:spcAft>
              <a:buNone/>
              <a:defRPr sz="7200">
                <a:solidFill>
                  <a:srgbClr val="FFFFFF"/>
                </a:solidFill>
              </a:defRPr>
            </a:lvl6pPr>
            <a:lvl7pPr lvl="6" algn="ctr">
              <a:spcBef>
                <a:spcPts val="0"/>
              </a:spcBef>
              <a:spcAft>
                <a:spcPts val="0"/>
              </a:spcAft>
              <a:buNone/>
              <a:defRPr sz="7200">
                <a:solidFill>
                  <a:srgbClr val="FFFFFF"/>
                </a:solidFill>
              </a:defRPr>
            </a:lvl7pPr>
            <a:lvl8pPr lvl="7" algn="ctr">
              <a:spcBef>
                <a:spcPts val="0"/>
              </a:spcBef>
              <a:spcAft>
                <a:spcPts val="0"/>
              </a:spcAft>
              <a:buNone/>
              <a:defRPr sz="7200">
                <a:solidFill>
                  <a:srgbClr val="FFFFFF"/>
                </a:solidFill>
              </a:defRPr>
            </a:lvl8pPr>
            <a:lvl9pPr lvl="8" algn="ctr">
              <a:spcBef>
                <a:spcPts val="0"/>
              </a:spcBef>
              <a:spcAft>
                <a:spcPts val="0"/>
              </a:spcAft>
              <a:buNone/>
              <a:defRPr sz="7200">
                <a:solidFill>
                  <a:srgbClr val="FFFFFF"/>
                </a:solidFill>
              </a:defRPr>
            </a:lvl9pPr>
          </a:lstStyle>
          <a:p>
            <a:endParaRPr/>
          </a:p>
        </p:txBody>
      </p:sp>
      <p:cxnSp>
        <p:nvCxnSpPr>
          <p:cNvPr id="204" name="Google Shape;204;p28"/>
          <p:cNvCxnSpPr/>
          <p:nvPr/>
        </p:nvCxnSpPr>
        <p:spPr>
          <a:xfrm>
            <a:off x="4338638" y="4419600"/>
            <a:ext cx="0" cy="159600"/>
          </a:xfrm>
          <a:prstGeom prst="straightConnector1">
            <a:avLst/>
          </a:prstGeom>
          <a:noFill/>
          <a:ln w="9525" cap="flat" cmpd="sng">
            <a:solidFill>
              <a:srgbClr val="FFFFFF"/>
            </a:solidFill>
            <a:prstDash val="solid"/>
            <a:round/>
            <a:headEnd type="none" w="med" len="med"/>
            <a:tailEnd type="none" w="med" len="med"/>
          </a:ln>
        </p:spPr>
      </p:cxnSp>
      <p:sp>
        <p:nvSpPr>
          <p:cNvPr id="205" name="Google Shape;205;p28"/>
          <p:cNvSpPr txBox="1"/>
          <p:nvPr/>
        </p:nvSpPr>
        <p:spPr>
          <a:xfrm>
            <a:off x="9678725" y="3423725"/>
            <a:ext cx="1522800" cy="8772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a:p>
            <a:r>
              <a:rPr lang="x-none" sz="1800">
                <a:solidFill>
                  <a:srgbClr val="FF0000"/>
                </a:solidFill>
              </a:rPr>
              <a:t>dersom du </a:t>
            </a:r>
            <a:endParaRPr sz="1800">
              <a:solidFill>
                <a:srgbClr val="FF0000"/>
              </a:solidFill>
            </a:endParaRPr>
          </a:p>
          <a:p>
            <a:r>
              <a:rPr lang="x-none" sz="1800">
                <a:solidFill>
                  <a:srgbClr val="FF0000"/>
                </a:solidFill>
              </a:rPr>
              <a:t>bruker bilde </a:t>
            </a:r>
            <a:endParaRPr sz="1800">
              <a:solidFill>
                <a:srgbClr val="FF0000"/>
              </a:solidFill>
            </a:endParaRPr>
          </a:p>
          <a:p>
            <a:r>
              <a:rPr lang="x-none" sz="1800">
                <a:solidFill>
                  <a:srgbClr val="FF0000"/>
                </a:solidFill>
              </a:rPr>
              <a:t>bak</a:t>
            </a:r>
            <a:endParaRPr sz="1800">
              <a:solidFill>
                <a:srgbClr val="FF0000"/>
              </a:solidFill>
            </a:endParaRPr>
          </a:p>
        </p:txBody>
      </p:sp>
      <p:sp>
        <p:nvSpPr>
          <p:cNvPr id="206" name="Google Shape;206;p28"/>
          <p:cNvSpPr/>
          <p:nvPr/>
        </p:nvSpPr>
        <p:spPr>
          <a:xfrm rot="5400000">
            <a:off x="9182175" y="3323088"/>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207" name="Google Shape;207;p2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62535736"/>
      </p:ext>
    </p:extLst>
  </p:cSld>
  <p:clrMapOvr>
    <a:masterClrMapping/>
  </p:clrMapOvr>
  <p:extLst>
    <p:ext uri="{DCECCB84-F9BA-43D5-87BE-67443E8EF086}">
      <p15:sldGuideLst xmlns:p15="http://schemas.microsoft.com/office/powerpoint/2012/main">
        <p15:guide id="1" orient="horz" pos="2900">
          <p15:clr>
            <a:srgbClr val="FA7B17"/>
          </p15:clr>
        </p15:guide>
        <p15:guide id="2" orient="horz" pos="2470">
          <p15:clr>
            <a:srgbClr val="FA7B17"/>
          </p15:clr>
        </p15:guide>
        <p15:guide id="3" orient="horz" pos="2222">
          <p15:clr>
            <a:srgbClr val="FA7B17"/>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Salgsargumenter">
  <p:cSld name="Salgsargumenter">
    <p:spTree>
      <p:nvGrpSpPr>
        <p:cNvPr id="1" name="Shape 49"/>
        <p:cNvGrpSpPr/>
        <p:nvPr/>
      </p:nvGrpSpPr>
      <p:grpSpPr>
        <a:xfrm>
          <a:off x="0" y="0"/>
          <a:ext cx="0" cy="0"/>
          <a:chOff x="0" y="0"/>
          <a:chExt cx="0" cy="0"/>
        </a:xfrm>
      </p:grpSpPr>
      <p:sp>
        <p:nvSpPr>
          <p:cNvPr id="50" name="Google Shape;50;p10"/>
          <p:cNvSpPr/>
          <p:nvPr/>
        </p:nvSpPr>
        <p:spPr>
          <a:xfrm>
            <a:off x="0" y="0"/>
            <a:ext cx="5414700" cy="5143500"/>
          </a:xfrm>
          <a:prstGeom prst="rect">
            <a:avLst/>
          </a:prstGeom>
          <a:solidFill>
            <a:schemeClr val="dk1"/>
          </a:solidFill>
          <a:ln>
            <a:noFill/>
          </a:ln>
        </p:spPr>
        <p:txBody>
          <a:bodyPr spcFirstLastPara="1" wrap="square" lIns="91425" tIns="91425" rIns="91425" bIns="91425" anchor="ctr" anchorCtr="0">
            <a:noAutofit/>
          </a:bodyPr>
          <a:lstStyle/>
          <a:p>
            <a:endParaRPr/>
          </a:p>
        </p:txBody>
      </p:sp>
      <p:sp>
        <p:nvSpPr>
          <p:cNvPr id="51" name="Google Shape;51;p10"/>
          <p:cNvSpPr/>
          <p:nvPr/>
        </p:nvSpPr>
        <p:spPr>
          <a:xfrm>
            <a:off x="0" y="0"/>
            <a:ext cx="117900" cy="5143500"/>
          </a:xfrm>
          <a:prstGeom prst="rect">
            <a:avLst/>
          </a:prstGeom>
          <a:solidFill>
            <a:schemeClr val="dk2"/>
          </a:solidFill>
          <a:ln>
            <a:noFill/>
          </a:ln>
        </p:spPr>
        <p:txBody>
          <a:bodyPr spcFirstLastPara="1" wrap="square" lIns="91425" tIns="91425" rIns="91425" bIns="91425" anchor="ctr" anchorCtr="0">
            <a:noAutofit/>
          </a:bodyPr>
          <a:lstStyle/>
          <a:p>
            <a:endParaRPr/>
          </a:p>
        </p:txBody>
      </p:sp>
      <p:sp>
        <p:nvSpPr>
          <p:cNvPr id="52" name="Google Shape;52;p10"/>
          <p:cNvSpPr txBox="1">
            <a:spLocks noGrp="1"/>
          </p:cNvSpPr>
          <p:nvPr>
            <p:ph type="title"/>
          </p:nvPr>
        </p:nvSpPr>
        <p:spPr>
          <a:xfrm>
            <a:off x="1080000" y="1150950"/>
            <a:ext cx="3613500" cy="1585500"/>
          </a:xfrm>
          <a:prstGeom prst="rect">
            <a:avLst/>
          </a:prstGeom>
        </p:spPr>
        <p:txBody>
          <a:bodyPr spcFirstLastPara="1" wrap="square" lIns="0" tIns="91425" rIns="91425" bIns="91425" anchor="b" anchorCtr="0">
            <a:noAutofit/>
          </a:bodyPr>
          <a:lstStyle>
            <a:lvl1pPr lvl="0" rtl="0">
              <a:spcBef>
                <a:spcPts val="0"/>
              </a:spcBef>
              <a:spcAft>
                <a:spcPts val="0"/>
              </a:spcAft>
              <a:buClr>
                <a:schemeClr val="lt1"/>
              </a:buClr>
              <a:buSzPts val="4600"/>
              <a:buNone/>
              <a:defRPr sz="4600" b="1">
                <a:solidFill>
                  <a:schemeClr val="lt1"/>
                </a:solidFill>
              </a:defRPr>
            </a:lvl1pPr>
            <a:lvl2pPr lvl="1" rtl="0">
              <a:spcBef>
                <a:spcPts val="0"/>
              </a:spcBef>
              <a:spcAft>
                <a:spcPts val="0"/>
              </a:spcAft>
              <a:buSzPts val="4600"/>
              <a:buNone/>
              <a:defRPr sz="4600" b="1"/>
            </a:lvl2pPr>
            <a:lvl3pPr lvl="2" rtl="0">
              <a:spcBef>
                <a:spcPts val="0"/>
              </a:spcBef>
              <a:spcAft>
                <a:spcPts val="0"/>
              </a:spcAft>
              <a:buSzPts val="4600"/>
              <a:buNone/>
              <a:defRPr sz="4600" b="1"/>
            </a:lvl3pPr>
            <a:lvl4pPr lvl="3" rtl="0">
              <a:spcBef>
                <a:spcPts val="0"/>
              </a:spcBef>
              <a:spcAft>
                <a:spcPts val="0"/>
              </a:spcAft>
              <a:buSzPts val="4600"/>
              <a:buNone/>
              <a:defRPr sz="4600" b="1"/>
            </a:lvl4pPr>
            <a:lvl5pPr lvl="4" rtl="0">
              <a:spcBef>
                <a:spcPts val="0"/>
              </a:spcBef>
              <a:spcAft>
                <a:spcPts val="0"/>
              </a:spcAft>
              <a:buSzPts val="4600"/>
              <a:buNone/>
              <a:defRPr sz="4600" b="1"/>
            </a:lvl5pPr>
            <a:lvl6pPr lvl="5" rtl="0">
              <a:spcBef>
                <a:spcPts val="0"/>
              </a:spcBef>
              <a:spcAft>
                <a:spcPts val="0"/>
              </a:spcAft>
              <a:buSzPts val="4600"/>
              <a:buNone/>
              <a:defRPr sz="4600" b="1"/>
            </a:lvl6pPr>
            <a:lvl7pPr lvl="6" rtl="0">
              <a:spcBef>
                <a:spcPts val="0"/>
              </a:spcBef>
              <a:spcAft>
                <a:spcPts val="0"/>
              </a:spcAft>
              <a:buSzPts val="4600"/>
              <a:buNone/>
              <a:defRPr sz="4600" b="1"/>
            </a:lvl7pPr>
            <a:lvl8pPr lvl="7" rtl="0">
              <a:spcBef>
                <a:spcPts val="0"/>
              </a:spcBef>
              <a:spcAft>
                <a:spcPts val="0"/>
              </a:spcAft>
              <a:buSzPts val="4600"/>
              <a:buNone/>
              <a:defRPr sz="4600" b="1"/>
            </a:lvl8pPr>
            <a:lvl9pPr lvl="8" rtl="0">
              <a:spcBef>
                <a:spcPts val="0"/>
              </a:spcBef>
              <a:spcAft>
                <a:spcPts val="0"/>
              </a:spcAft>
              <a:buSzPts val="4600"/>
              <a:buNone/>
              <a:defRPr sz="4600" b="1"/>
            </a:lvl9pPr>
          </a:lstStyle>
          <a:p>
            <a:endParaRPr/>
          </a:p>
        </p:txBody>
      </p:sp>
      <p:sp>
        <p:nvSpPr>
          <p:cNvPr id="53" name="Google Shape;53;p10"/>
          <p:cNvSpPr txBox="1">
            <a:spLocks noGrp="1"/>
          </p:cNvSpPr>
          <p:nvPr>
            <p:ph type="body" idx="1"/>
          </p:nvPr>
        </p:nvSpPr>
        <p:spPr>
          <a:xfrm>
            <a:off x="6099225" y="790425"/>
            <a:ext cx="2650500" cy="3985200"/>
          </a:xfrm>
          <a:prstGeom prst="rect">
            <a:avLst/>
          </a:prstGeom>
        </p:spPr>
        <p:txBody>
          <a:bodyPr spcFirstLastPara="1" wrap="square" lIns="0" tIns="91425" rIns="91425" bIns="91425" anchor="ctr" anchorCtr="0">
            <a:noAutofit/>
          </a:bodyPr>
          <a:lstStyle>
            <a:lvl1pPr marL="457200" lvl="0" indent="-317500" rtl="0">
              <a:lnSpc>
                <a:spcPct val="115000"/>
              </a:lnSpc>
              <a:spcBef>
                <a:spcPts val="0"/>
              </a:spcBef>
              <a:spcAft>
                <a:spcPts val="0"/>
              </a:spcAft>
              <a:buClr>
                <a:schemeClr val="dk1"/>
              </a:buClr>
              <a:buSzPts val="1400"/>
              <a:buChar char="|"/>
              <a:defRPr>
                <a:solidFill>
                  <a:schemeClr val="dk1"/>
                </a:solidFill>
              </a:defRPr>
            </a:lvl1pPr>
            <a:lvl2pPr marL="914400" lvl="1" indent="-304800" rtl="0">
              <a:lnSpc>
                <a:spcPct val="115000"/>
              </a:lnSpc>
              <a:spcBef>
                <a:spcPts val="1600"/>
              </a:spcBef>
              <a:spcAft>
                <a:spcPts val="0"/>
              </a:spcAft>
              <a:buClr>
                <a:schemeClr val="dk1"/>
              </a:buClr>
              <a:buSzPts val="1200"/>
              <a:buChar char="I"/>
              <a:defRPr sz="1200">
                <a:solidFill>
                  <a:schemeClr val="dk1"/>
                </a:solidFill>
              </a:defRPr>
            </a:lvl2pPr>
            <a:lvl3pPr marL="1371600" lvl="2" indent="-304800" rtl="0">
              <a:lnSpc>
                <a:spcPct val="115000"/>
              </a:lnSpc>
              <a:spcBef>
                <a:spcPts val="1600"/>
              </a:spcBef>
              <a:spcAft>
                <a:spcPts val="0"/>
              </a:spcAft>
              <a:buClr>
                <a:schemeClr val="dk1"/>
              </a:buClr>
              <a:buSzPts val="1200"/>
              <a:buChar char="I"/>
              <a:defRPr sz="1200">
                <a:solidFill>
                  <a:schemeClr val="dk1"/>
                </a:solidFill>
              </a:defRPr>
            </a:lvl3pPr>
            <a:lvl4pPr marL="1828800" lvl="3" indent="-304800" rtl="0">
              <a:lnSpc>
                <a:spcPct val="115000"/>
              </a:lnSpc>
              <a:spcBef>
                <a:spcPts val="1600"/>
              </a:spcBef>
              <a:spcAft>
                <a:spcPts val="0"/>
              </a:spcAft>
              <a:buClr>
                <a:schemeClr val="dk1"/>
              </a:buClr>
              <a:buSzPts val="1200"/>
              <a:buChar char="I"/>
              <a:defRPr sz="1200">
                <a:solidFill>
                  <a:schemeClr val="dk1"/>
                </a:solidFill>
              </a:defRPr>
            </a:lvl4pPr>
            <a:lvl5pPr marL="2286000" lvl="4" indent="-304800" rtl="0">
              <a:lnSpc>
                <a:spcPct val="115000"/>
              </a:lnSpc>
              <a:spcBef>
                <a:spcPts val="1600"/>
              </a:spcBef>
              <a:spcAft>
                <a:spcPts val="0"/>
              </a:spcAft>
              <a:buClr>
                <a:schemeClr val="dk1"/>
              </a:buClr>
              <a:buSzPts val="1200"/>
              <a:buChar char="I"/>
              <a:defRPr sz="1200">
                <a:solidFill>
                  <a:schemeClr val="dk1"/>
                </a:solidFill>
              </a:defRPr>
            </a:lvl5pPr>
            <a:lvl6pPr marL="2743200" lvl="5" indent="-304800" rtl="0">
              <a:lnSpc>
                <a:spcPct val="115000"/>
              </a:lnSpc>
              <a:spcBef>
                <a:spcPts val="1600"/>
              </a:spcBef>
              <a:spcAft>
                <a:spcPts val="0"/>
              </a:spcAft>
              <a:buClr>
                <a:schemeClr val="dk1"/>
              </a:buClr>
              <a:buSzPts val="1200"/>
              <a:buChar char="I"/>
              <a:defRPr sz="1200">
                <a:solidFill>
                  <a:schemeClr val="dk1"/>
                </a:solidFill>
              </a:defRPr>
            </a:lvl6pPr>
            <a:lvl7pPr marL="3200400" lvl="6" indent="-304800" rtl="0">
              <a:lnSpc>
                <a:spcPct val="115000"/>
              </a:lnSpc>
              <a:spcBef>
                <a:spcPts val="1600"/>
              </a:spcBef>
              <a:spcAft>
                <a:spcPts val="0"/>
              </a:spcAft>
              <a:buClr>
                <a:schemeClr val="dk1"/>
              </a:buClr>
              <a:buSzPts val="1200"/>
              <a:buChar char="I"/>
              <a:defRPr sz="1200">
                <a:solidFill>
                  <a:schemeClr val="dk1"/>
                </a:solidFill>
              </a:defRPr>
            </a:lvl7pPr>
            <a:lvl8pPr marL="3657600" lvl="7" indent="-304800" rtl="0">
              <a:lnSpc>
                <a:spcPct val="115000"/>
              </a:lnSpc>
              <a:spcBef>
                <a:spcPts val="1600"/>
              </a:spcBef>
              <a:spcAft>
                <a:spcPts val="0"/>
              </a:spcAft>
              <a:buClr>
                <a:schemeClr val="dk1"/>
              </a:buClr>
              <a:buSzPts val="1200"/>
              <a:buChar char="I"/>
              <a:defRPr sz="1200">
                <a:solidFill>
                  <a:schemeClr val="dk1"/>
                </a:solidFill>
              </a:defRPr>
            </a:lvl8pPr>
            <a:lvl9pPr marL="4114800" lvl="8" indent="-304800" rtl="0">
              <a:lnSpc>
                <a:spcPct val="115000"/>
              </a:lnSpc>
              <a:spcBef>
                <a:spcPts val="1600"/>
              </a:spcBef>
              <a:spcAft>
                <a:spcPts val="1600"/>
              </a:spcAft>
              <a:buClr>
                <a:schemeClr val="dk1"/>
              </a:buClr>
              <a:buSzPts val="1200"/>
              <a:buChar char="I"/>
              <a:defRPr sz="1200">
                <a:solidFill>
                  <a:schemeClr val="dk1"/>
                </a:solidFill>
              </a:defRPr>
            </a:lvl9pPr>
          </a:lstStyle>
          <a:p>
            <a:endParaRPr/>
          </a:p>
        </p:txBody>
      </p:sp>
    </p:spTree>
    <p:extLst>
      <p:ext uri="{BB962C8B-B14F-4D97-AF65-F5344CB8AC3E}">
        <p14:creationId xmlns:p14="http://schemas.microsoft.com/office/powerpoint/2010/main" val="91169642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5"/>
        <p:cNvGrpSpPr/>
        <p:nvPr/>
      </p:nvGrpSpPr>
      <p:grpSpPr>
        <a:xfrm>
          <a:off x="0" y="0"/>
          <a:ext cx="0" cy="0"/>
          <a:chOff x="0" y="0"/>
          <a:chExt cx="0" cy="0"/>
        </a:xfrm>
      </p:grpSpPr>
      <p:sp>
        <p:nvSpPr>
          <p:cNvPr id="46" name="Google Shape;46;p9"/>
          <p:cNvSpPr txBox="1">
            <a:spLocks noGrp="1"/>
          </p:cNvSpPr>
          <p:nvPr>
            <p:ph type="title"/>
          </p:nvPr>
        </p:nvSpPr>
        <p:spPr>
          <a:xfrm>
            <a:off x="720000" y="896200"/>
            <a:ext cx="3777000" cy="755700"/>
          </a:xfrm>
          <a:prstGeom prst="rect">
            <a:avLst/>
          </a:prstGeom>
        </p:spPr>
        <p:txBody>
          <a:bodyPr spcFirstLastPara="1" wrap="square" lIns="0" tIns="91425" rIns="91425" bIns="91425" anchor="t" anchorCtr="0">
            <a:noAutofit/>
          </a:bodyPr>
          <a:lstStyle>
            <a:lvl1pPr lvl="0" rtl="0">
              <a:spcBef>
                <a:spcPts val="0"/>
              </a:spcBef>
              <a:spcAft>
                <a:spcPts val="0"/>
              </a:spcAft>
              <a:buSzPts val="3300"/>
              <a:buNone/>
              <a:defRPr sz="3300" b="1"/>
            </a:lvl1pPr>
            <a:lvl2pPr lvl="1" rtl="0">
              <a:spcBef>
                <a:spcPts val="0"/>
              </a:spcBef>
              <a:spcAft>
                <a:spcPts val="0"/>
              </a:spcAft>
              <a:buSzPts val="3900"/>
              <a:buFont typeface="Public Sans"/>
              <a:buNone/>
              <a:defRPr sz="3900">
                <a:latin typeface="Public Sans"/>
                <a:ea typeface="Public Sans"/>
                <a:cs typeface="Public Sans"/>
                <a:sym typeface="Public Sans"/>
              </a:defRPr>
            </a:lvl2pPr>
            <a:lvl3pPr lvl="2" rtl="0">
              <a:spcBef>
                <a:spcPts val="0"/>
              </a:spcBef>
              <a:spcAft>
                <a:spcPts val="0"/>
              </a:spcAft>
              <a:buSzPts val="3900"/>
              <a:buFont typeface="Public Sans"/>
              <a:buNone/>
              <a:defRPr sz="3900">
                <a:latin typeface="Public Sans"/>
                <a:ea typeface="Public Sans"/>
                <a:cs typeface="Public Sans"/>
                <a:sym typeface="Public Sans"/>
              </a:defRPr>
            </a:lvl3pPr>
            <a:lvl4pPr lvl="3" rtl="0">
              <a:spcBef>
                <a:spcPts val="0"/>
              </a:spcBef>
              <a:spcAft>
                <a:spcPts val="0"/>
              </a:spcAft>
              <a:buSzPts val="3900"/>
              <a:buFont typeface="Public Sans"/>
              <a:buNone/>
              <a:defRPr sz="3900">
                <a:latin typeface="Public Sans"/>
                <a:ea typeface="Public Sans"/>
                <a:cs typeface="Public Sans"/>
                <a:sym typeface="Public Sans"/>
              </a:defRPr>
            </a:lvl4pPr>
            <a:lvl5pPr lvl="4" rtl="0">
              <a:spcBef>
                <a:spcPts val="0"/>
              </a:spcBef>
              <a:spcAft>
                <a:spcPts val="0"/>
              </a:spcAft>
              <a:buSzPts val="3900"/>
              <a:buFont typeface="Public Sans"/>
              <a:buNone/>
              <a:defRPr sz="3900">
                <a:latin typeface="Public Sans"/>
                <a:ea typeface="Public Sans"/>
                <a:cs typeface="Public Sans"/>
                <a:sym typeface="Public Sans"/>
              </a:defRPr>
            </a:lvl5pPr>
            <a:lvl6pPr lvl="5" rtl="0">
              <a:spcBef>
                <a:spcPts val="0"/>
              </a:spcBef>
              <a:spcAft>
                <a:spcPts val="0"/>
              </a:spcAft>
              <a:buSzPts val="3900"/>
              <a:buFont typeface="Public Sans"/>
              <a:buNone/>
              <a:defRPr sz="3900">
                <a:latin typeface="Public Sans"/>
                <a:ea typeface="Public Sans"/>
                <a:cs typeface="Public Sans"/>
                <a:sym typeface="Public Sans"/>
              </a:defRPr>
            </a:lvl6pPr>
            <a:lvl7pPr lvl="6" rtl="0">
              <a:spcBef>
                <a:spcPts val="0"/>
              </a:spcBef>
              <a:spcAft>
                <a:spcPts val="0"/>
              </a:spcAft>
              <a:buSzPts val="3900"/>
              <a:buFont typeface="Public Sans"/>
              <a:buNone/>
              <a:defRPr sz="3900">
                <a:latin typeface="Public Sans"/>
                <a:ea typeface="Public Sans"/>
                <a:cs typeface="Public Sans"/>
                <a:sym typeface="Public Sans"/>
              </a:defRPr>
            </a:lvl7pPr>
            <a:lvl8pPr lvl="7" rtl="0">
              <a:spcBef>
                <a:spcPts val="0"/>
              </a:spcBef>
              <a:spcAft>
                <a:spcPts val="0"/>
              </a:spcAft>
              <a:buSzPts val="3900"/>
              <a:buFont typeface="Public Sans"/>
              <a:buNone/>
              <a:defRPr sz="3900">
                <a:latin typeface="Public Sans"/>
                <a:ea typeface="Public Sans"/>
                <a:cs typeface="Public Sans"/>
                <a:sym typeface="Public Sans"/>
              </a:defRPr>
            </a:lvl8pPr>
            <a:lvl9pPr lvl="8" rtl="0">
              <a:spcBef>
                <a:spcPts val="0"/>
              </a:spcBef>
              <a:spcAft>
                <a:spcPts val="0"/>
              </a:spcAft>
              <a:buSzPts val="3900"/>
              <a:buFont typeface="Public Sans"/>
              <a:buNone/>
              <a:defRPr sz="3900">
                <a:latin typeface="Public Sans"/>
                <a:ea typeface="Public Sans"/>
                <a:cs typeface="Public Sans"/>
                <a:sym typeface="Public Sans"/>
              </a:defRPr>
            </a:lvl9pPr>
          </a:lstStyle>
          <a:p>
            <a:endParaRPr/>
          </a:p>
        </p:txBody>
      </p:sp>
      <p:sp>
        <p:nvSpPr>
          <p:cNvPr id="47" name="Google Shape;47;p9"/>
          <p:cNvSpPr txBox="1">
            <a:spLocks noGrp="1"/>
          </p:cNvSpPr>
          <p:nvPr>
            <p:ph type="body" idx="1"/>
          </p:nvPr>
        </p:nvSpPr>
        <p:spPr>
          <a:xfrm>
            <a:off x="720000" y="1792225"/>
            <a:ext cx="3777000" cy="32643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a:solidFill>
                  <a:schemeClr val="dk1"/>
                </a:solidFill>
              </a:defRPr>
            </a:lvl1pPr>
            <a:lvl2pPr marL="914400" lvl="1" indent="-317500" rtl="0">
              <a:spcBef>
                <a:spcPts val="1600"/>
              </a:spcBef>
              <a:spcAft>
                <a:spcPts val="0"/>
              </a:spcAft>
              <a:buClr>
                <a:schemeClr val="dk1"/>
              </a:buClr>
              <a:buSzPts val="1400"/>
              <a:buChar char="I"/>
              <a:defRPr sz="1400">
                <a:solidFill>
                  <a:schemeClr val="dk1"/>
                </a:solidFill>
              </a:defRPr>
            </a:lvl2pPr>
            <a:lvl3pPr marL="1371600" lvl="2" indent="-317500" rtl="0">
              <a:spcBef>
                <a:spcPts val="1600"/>
              </a:spcBef>
              <a:spcAft>
                <a:spcPts val="0"/>
              </a:spcAft>
              <a:buClr>
                <a:schemeClr val="dk1"/>
              </a:buClr>
              <a:buSzPts val="1400"/>
              <a:buChar char="I"/>
              <a:defRPr sz="1400">
                <a:solidFill>
                  <a:schemeClr val="dk1"/>
                </a:solidFill>
              </a:defRPr>
            </a:lvl3pPr>
            <a:lvl4pPr marL="1828800" lvl="3" indent="-317500" rtl="0">
              <a:spcBef>
                <a:spcPts val="1600"/>
              </a:spcBef>
              <a:spcAft>
                <a:spcPts val="0"/>
              </a:spcAft>
              <a:buClr>
                <a:schemeClr val="dk1"/>
              </a:buClr>
              <a:buSzPts val="1400"/>
              <a:buChar char="I"/>
              <a:defRPr sz="1400">
                <a:solidFill>
                  <a:schemeClr val="dk1"/>
                </a:solidFill>
              </a:defRPr>
            </a:lvl4pPr>
            <a:lvl5pPr marL="2286000" lvl="4" indent="-317500" rtl="0">
              <a:spcBef>
                <a:spcPts val="1600"/>
              </a:spcBef>
              <a:spcAft>
                <a:spcPts val="0"/>
              </a:spcAft>
              <a:buClr>
                <a:schemeClr val="dk1"/>
              </a:buClr>
              <a:buSzPts val="1400"/>
              <a:buChar char="I"/>
              <a:defRPr sz="1400">
                <a:solidFill>
                  <a:schemeClr val="dk1"/>
                </a:solidFill>
              </a:defRPr>
            </a:lvl5pPr>
            <a:lvl6pPr marL="2743200" lvl="5" indent="-317500" rtl="0">
              <a:spcBef>
                <a:spcPts val="1600"/>
              </a:spcBef>
              <a:spcAft>
                <a:spcPts val="0"/>
              </a:spcAft>
              <a:buClr>
                <a:schemeClr val="dk1"/>
              </a:buClr>
              <a:buSzPts val="1400"/>
              <a:buChar char="I"/>
              <a:defRPr sz="1400">
                <a:solidFill>
                  <a:schemeClr val="dk1"/>
                </a:solidFill>
              </a:defRPr>
            </a:lvl6pPr>
            <a:lvl7pPr marL="3200400" lvl="6" indent="-317500" rtl="0">
              <a:spcBef>
                <a:spcPts val="1600"/>
              </a:spcBef>
              <a:spcAft>
                <a:spcPts val="0"/>
              </a:spcAft>
              <a:buClr>
                <a:schemeClr val="dk1"/>
              </a:buClr>
              <a:buSzPts val="1400"/>
              <a:buChar char="I"/>
              <a:defRPr sz="1400">
                <a:solidFill>
                  <a:schemeClr val="dk1"/>
                </a:solidFill>
              </a:defRPr>
            </a:lvl7pPr>
            <a:lvl8pPr marL="3657600" lvl="7" indent="-317500" rtl="0">
              <a:spcBef>
                <a:spcPts val="1600"/>
              </a:spcBef>
              <a:spcAft>
                <a:spcPts val="0"/>
              </a:spcAft>
              <a:buClr>
                <a:schemeClr val="dk1"/>
              </a:buClr>
              <a:buSzPts val="1400"/>
              <a:buChar char="I"/>
              <a:defRPr sz="1400">
                <a:solidFill>
                  <a:schemeClr val="dk1"/>
                </a:solidFill>
              </a:defRPr>
            </a:lvl8pPr>
            <a:lvl9pPr marL="4114800" lvl="8" indent="-317500" rtl="0">
              <a:spcBef>
                <a:spcPts val="1600"/>
              </a:spcBef>
              <a:spcAft>
                <a:spcPts val="1600"/>
              </a:spcAft>
              <a:buClr>
                <a:schemeClr val="dk1"/>
              </a:buClr>
              <a:buSzPts val="1400"/>
              <a:buChar char="I"/>
              <a:defRPr sz="1400">
                <a:solidFill>
                  <a:schemeClr val="dk1"/>
                </a:solidFill>
              </a:defRPr>
            </a:lvl9pPr>
          </a:lstStyle>
          <a:p>
            <a:endParaRPr/>
          </a:p>
        </p:txBody>
      </p:sp>
      <p:sp>
        <p:nvSpPr>
          <p:cNvPr id="48" name="Google Shape;48;p9"/>
          <p:cNvSpPr txBox="1">
            <a:spLocks noGrp="1"/>
          </p:cNvSpPr>
          <p:nvPr>
            <p:ph type="subTitle" idx="2"/>
          </p:nvPr>
        </p:nvSpPr>
        <p:spPr>
          <a:xfrm>
            <a:off x="720000" y="754900"/>
            <a:ext cx="3777000" cy="239100"/>
          </a:xfrm>
          <a:prstGeom prst="rect">
            <a:avLst/>
          </a:prstGeom>
        </p:spPr>
        <p:txBody>
          <a:bodyPr spcFirstLastPara="1" wrap="square" lIns="0" tIns="91425" rIns="91425" bIns="91425" anchor="b" anchorCtr="0">
            <a:noAutofit/>
          </a:bodyPr>
          <a:lstStyle>
            <a:lvl1pPr lvl="0" rtl="0">
              <a:lnSpc>
                <a:spcPct val="100000"/>
              </a:lnSpc>
              <a:spcBef>
                <a:spcPts val="0"/>
              </a:spcBef>
              <a:spcAft>
                <a:spcPts val="0"/>
              </a:spcAft>
              <a:buSzPts val="900"/>
              <a:buNone/>
              <a:defRPr sz="900"/>
            </a:lvl1pPr>
            <a:lvl2pPr lvl="1"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2pPr>
            <a:lvl3pPr lvl="2"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3pPr>
            <a:lvl4pPr lvl="3"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4pPr>
            <a:lvl5pPr lvl="4"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5pPr>
            <a:lvl6pPr lvl="5"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6pPr>
            <a:lvl7pPr lvl="6"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7pPr>
            <a:lvl8pPr lvl="7"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8pPr>
            <a:lvl9pPr lvl="8"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9pPr>
          </a:lstStyle>
          <a:p>
            <a:endParaRPr/>
          </a:p>
        </p:txBody>
      </p:sp>
    </p:spTree>
    <p:extLst>
      <p:ext uri="{BB962C8B-B14F-4D97-AF65-F5344CB8AC3E}">
        <p14:creationId xmlns:p14="http://schemas.microsoft.com/office/powerpoint/2010/main" val="90844752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720000" y="445025"/>
            <a:ext cx="8292300" cy="572700"/>
          </a:xfrm>
          <a:prstGeom prst="rect">
            <a:avLst/>
          </a:prstGeom>
        </p:spPr>
        <p:txBody>
          <a:bodyPr spcFirstLastPara="1" wrap="square" lIns="0"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Font typeface="Public Sans"/>
              <a:buNone/>
              <a:defRPr>
                <a:latin typeface="Public Sans"/>
                <a:ea typeface="Public Sans"/>
                <a:cs typeface="Public Sans"/>
                <a:sym typeface="Public Sans"/>
              </a:defRPr>
            </a:lvl2pPr>
            <a:lvl3pPr lvl="2" rtl="0">
              <a:spcBef>
                <a:spcPts val="0"/>
              </a:spcBef>
              <a:spcAft>
                <a:spcPts val="0"/>
              </a:spcAft>
              <a:buSzPts val="2800"/>
              <a:buFont typeface="Public Sans"/>
              <a:buNone/>
              <a:defRPr>
                <a:latin typeface="Public Sans"/>
                <a:ea typeface="Public Sans"/>
                <a:cs typeface="Public Sans"/>
                <a:sym typeface="Public Sans"/>
              </a:defRPr>
            </a:lvl3pPr>
            <a:lvl4pPr lvl="3" rtl="0">
              <a:spcBef>
                <a:spcPts val="0"/>
              </a:spcBef>
              <a:spcAft>
                <a:spcPts val="0"/>
              </a:spcAft>
              <a:buSzPts val="2800"/>
              <a:buFont typeface="Public Sans"/>
              <a:buNone/>
              <a:defRPr>
                <a:latin typeface="Public Sans"/>
                <a:ea typeface="Public Sans"/>
                <a:cs typeface="Public Sans"/>
                <a:sym typeface="Public Sans"/>
              </a:defRPr>
            </a:lvl4pPr>
            <a:lvl5pPr lvl="4" rtl="0">
              <a:spcBef>
                <a:spcPts val="0"/>
              </a:spcBef>
              <a:spcAft>
                <a:spcPts val="0"/>
              </a:spcAft>
              <a:buSzPts val="2800"/>
              <a:buFont typeface="Public Sans"/>
              <a:buNone/>
              <a:defRPr>
                <a:latin typeface="Public Sans"/>
                <a:ea typeface="Public Sans"/>
                <a:cs typeface="Public Sans"/>
                <a:sym typeface="Public Sans"/>
              </a:defRPr>
            </a:lvl5pPr>
            <a:lvl6pPr lvl="5" rtl="0">
              <a:spcBef>
                <a:spcPts val="0"/>
              </a:spcBef>
              <a:spcAft>
                <a:spcPts val="0"/>
              </a:spcAft>
              <a:buSzPts val="2800"/>
              <a:buFont typeface="Public Sans"/>
              <a:buNone/>
              <a:defRPr>
                <a:latin typeface="Public Sans"/>
                <a:ea typeface="Public Sans"/>
                <a:cs typeface="Public Sans"/>
                <a:sym typeface="Public Sans"/>
              </a:defRPr>
            </a:lvl6pPr>
            <a:lvl7pPr lvl="6" rtl="0">
              <a:spcBef>
                <a:spcPts val="0"/>
              </a:spcBef>
              <a:spcAft>
                <a:spcPts val="0"/>
              </a:spcAft>
              <a:buSzPts val="2800"/>
              <a:buFont typeface="Public Sans"/>
              <a:buNone/>
              <a:defRPr>
                <a:latin typeface="Public Sans"/>
                <a:ea typeface="Public Sans"/>
                <a:cs typeface="Public Sans"/>
                <a:sym typeface="Public Sans"/>
              </a:defRPr>
            </a:lvl7pPr>
            <a:lvl8pPr lvl="7" rtl="0">
              <a:spcBef>
                <a:spcPts val="0"/>
              </a:spcBef>
              <a:spcAft>
                <a:spcPts val="0"/>
              </a:spcAft>
              <a:buSzPts val="2800"/>
              <a:buFont typeface="Public Sans"/>
              <a:buNone/>
              <a:defRPr>
                <a:latin typeface="Public Sans"/>
                <a:ea typeface="Public Sans"/>
                <a:cs typeface="Public Sans"/>
                <a:sym typeface="Public Sans"/>
              </a:defRPr>
            </a:lvl8pPr>
            <a:lvl9pPr lvl="8" rtl="0">
              <a:spcBef>
                <a:spcPts val="0"/>
              </a:spcBef>
              <a:spcAft>
                <a:spcPts val="0"/>
              </a:spcAft>
              <a:buSzPts val="2800"/>
              <a:buFont typeface="Public Sans"/>
              <a:buNone/>
              <a:defRPr>
                <a:latin typeface="Public Sans"/>
                <a:ea typeface="Public Sans"/>
                <a:cs typeface="Public Sans"/>
                <a:sym typeface="Public Sans"/>
              </a:defRPr>
            </a:lvl9pPr>
          </a:lstStyle>
          <a:p>
            <a:endParaRPr/>
          </a:p>
        </p:txBody>
      </p:sp>
      <p:sp>
        <p:nvSpPr>
          <p:cNvPr id="41" name="Google Shape;41;p7"/>
          <p:cNvSpPr txBox="1">
            <a:spLocks noGrp="1"/>
          </p:cNvSpPr>
          <p:nvPr>
            <p:ph type="body" idx="1"/>
          </p:nvPr>
        </p:nvSpPr>
        <p:spPr>
          <a:xfrm>
            <a:off x="720000" y="1152475"/>
            <a:ext cx="3999900" cy="34164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1600"/>
              </a:spcBef>
              <a:spcAft>
                <a:spcPts val="0"/>
              </a:spcAft>
              <a:buClr>
                <a:schemeClr val="dk1"/>
              </a:buClr>
              <a:buSzPts val="1200"/>
              <a:buChar char="I"/>
              <a:defRPr sz="1200">
                <a:solidFill>
                  <a:schemeClr val="dk1"/>
                </a:solidFill>
              </a:defRPr>
            </a:lvl2pPr>
            <a:lvl3pPr marL="1371600" lvl="2" indent="-304800" rtl="0">
              <a:spcBef>
                <a:spcPts val="1600"/>
              </a:spcBef>
              <a:spcAft>
                <a:spcPts val="0"/>
              </a:spcAft>
              <a:buClr>
                <a:schemeClr val="dk1"/>
              </a:buClr>
              <a:buSzPts val="1200"/>
              <a:buChar char="I"/>
              <a:defRPr sz="1200">
                <a:solidFill>
                  <a:schemeClr val="dk1"/>
                </a:solidFill>
              </a:defRPr>
            </a:lvl3pPr>
            <a:lvl4pPr marL="1828800" lvl="3" indent="-304800" rtl="0">
              <a:spcBef>
                <a:spcPts val="1600"/>
              </a:spcBef>
              <a:spcAft>
                <a:spcPts val="0"/>
              </a:spcAft>
              <a:buClr>
                <a:schemeClr val="dk1"/>
              </a:buClr>
              <a:buSzPts val="1200"/>
              <a:buChar char="I"/>
              <a:defRPr sz="1200">
                <a:solidFill>
                  <a:schemeClr val="dk1"/>
                </a:solidFill>
              </a:defRPr>
            </a:lvl4pPr>
            <a:lvl5pPr marL="2286000" lvl="4" indent="-304800" rtl="0">
              <a:spcBef>
                <a:spcPts val="1600"/>
              </a:spcBef>
              <a:spcAft>
                <a:spcPts val="0"/>
              </a:spcAft>
              <a:buClr>
                <a:schemeClr val="dk1"/>
              </a:buClr>
              <a:buSzPts val="1200"/>
              <a:buChar char="I"/>
              <a:defRPr sz="1200">
                <a:solidFill>
                  <a:schemeClr val="dk1"/>
                </a:solidFill>
              </a:defRPr>
            </a:lvl5pPr>
            <a:lvl6pPr marL="2743200" lvl="5" indent="-304800" rtl="0">
              <a:spcBef>
                <a:spcPts val="1600"/>
              </a:spcBef>
              <a:spcAft>
                <a:spcPts val="0"/>
              </a:spcAft>
              <a:buClr>
                <a:schemeClr val="dk1"/>
              </a:buClr>
              <a:buSzPts val="1200"/>
              <a:buChar char="I"/>
              <a:defRPr sz="1200">
                <a:solidFill>
                  <a:schemeClr val="dk1"/>
                </a:solidFill>
              </a:defRPr>
            </a:lvl6pPr>
            <a:lvl7pPr marL="3200400" lvl="6" indent="-304800" rtl="0">
              <a:spcBef>
                <a:spcPts val="1600"/>
              </a:spcBef>
              <a:spcAft>
                <a:spcPts val="0"/>
              </a:spcAft>
              <a:buClr>
                <a:schemeClr val="dk1"/>
              </a:buClr>
              <a:buSzPts val="1200"/>
              <a:buChar char="I"/>
              <a:defRPr sz="1200">
                <a:solidFill>
                  <a:schemeClr val="dk1"/>
                </a:solidFill>
              </a:defRPr>
            </a:lvl7pPr>
            <a:lvl8pPr marL="3657600" lvl="7" indent="-304800" rtl="0">
              <a:spcBef>
                <a:spcPts val="1600"/>
              </a:spcBef>
              <a:spcAft>
                <a:spcPts val="0"/>
              </a:spcAft>
              <a:buClr>
                <a:schemeClr val="dk1"/>
              </a:buClr>
              <a:buSzPts val="1200"/>
              <a:buChar char="I"/>
              <a:defRPr sz="1200">
                <a:solidFill>
                  <a:schemeClr val="dk1"/>
                </a:solidFill>
              </a:defRPr>
            </a:lvl8pPr>
            <a:lvl9pPr marL="4114800" lvl="8" indent="-304800" rtl="0">
              <a:spcBef>
                <a:spcPts val="1600"/>
              </a:spcBef>
              <a:spcAft>
                <a:spcPts val="1600"/>
              </a:spcAft>
              <a:buClr>
                <a:schemeClr val="dk1"/>
              </a:buClr>
              <a:buSzPts val="1200"/>
              <a:buChar char="I"/>
              <a:defRPr sz="1200">
                <a:solidFill>
                  <a:schemeClr val="dk1"/>
                </a:solidFill>
              </a:defRPr>
            </a:lvl9pPr>
          </a:lstStyle>
          <a:p>
            <a:endParaRPr/>
          </a:p>
        </p:txBody>
      </p:sp>
      <p:sp>
        <p:nvSpPr>
          <p:cNvPr id="42" name="Google Shape;42;p7"/>
          <p:cNvSpPr txBox="1">
            <a:spLocks noGrp="1"/>
          </p:cNvSpPr>
          <p:nvPr>
            <p:ph type="body" idx="2"/>
          </p:nvPr>
        </p:nvSpPr>
        <p:spPr>
          <a:xfrm>
            <a:off x="5142950" y="1152475"/>
            <a:ext cx="3869400" cy="34164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1600"/>
              </a:spcBef>
              <a:spcAft>
                <a:spcPts val="0"/>
              </a:spcAft>
              <a:buClr>
                <a:schemeClr val="dk1"/>
              </a:buClr>
              <a:buSzPts val="1200"/>
              <a:buChar char="I"/>
              <a:defRPr sz="1200">
                <a:solidFill>
                  <a:schemeClr val="dk1"/>
                </a:solidFill>
              </a:defRPr>
            </a:lvl2pPr>
            <a:lvl3pPr marL="1371600" lvl="2" indent="-304800" rtl="0">
              <a:spcBef>
                <a:spcPts val="1600"/>
              </a:spcBef>
              <a:spcAft>
                <a:spcPts val="0"/>
              </a:spcAft>
              <a:buClr>
                <a:schemeClr val="dk1"/>
              </a:buClr>
              <a:buSzPts val="1200"/>
              <a:buChar char="I"/>
              <a:defRPr sz="1200">
                <a:solidFill>
                  <a:schemeClr val="dk1"/>
                </a:solidFill>
              </a:defRPr>
            </a:lvl3pPr>
            <a:lvl4pPr marL="1828800" lvl="3" indent="-304800" rtl="0">
              <a:spcBef>
                <a:spcPts val="1600"/>
              </a:spcBef>
              <a:spcAft>
                <a:spcPts val="0"/>
              </a:spcAft>
              <a:buClr>
                <a:schemeClr val="dk1"/>
              </a:buClr>
              <a:buSzPts val="1200"/>
              <a:buChar char="I"/>
              <a:defRPr sz="1200">
                <a:solidFill>
                  <a:schemeClr val="dk1"/>
                </a:solidFill>
              </a:defRPr>
            </a:lvl4pPr>
            <a:lvl5pPr marL="2286000" lvl="4" indent="-304800" rtl="0">
              <a:spcBef>
                <a:spcPts val="1600"/>
              </a:spcBef>
              <a:spcAft>
                <a:spcPts val="0"/>
              </a:spcAft>
              <a:buClr>
                <a:schemeClr val="dk1"/>
              </a:buClr>
              <a:buSzPts val="1200"/>
              <a:buChar char="I"/>
              <a:defRPr sz="1200">
                <a:solidFill>
                  <a:schemeClr val="dk1"/>
                </a:solidFill>
              </a:defRPr>
            </a:lvl5pPr>
            <a:lvl6pPr marL="2743200" lvl="5" indent="-304800" rtl="0">
              <a:spcBef>
                <a:spcPts val="1600"/>
              </a:spcBef>
              <a:spcAft>
                <a:spcPts val="0"/>
              </a:spcAft>
              <a:buClr>
                <a:schemeClr val="dk1"/>
              </a:buClr>
              <a:buSzPts val="1200"/>
              <a:buChar char="I"/>
              <a:defRPr sz="1200">
                <a:solidFill>
                  <a:schemeClr val="dk1"/>
                </a:solidFill>
              </a:defRPr>
            </a:lvl6pPr>
            <a:lvl7pPr marL="3200400" lvl="6" indent="-304800" rtl="0">
              <a:spcBef>
                <a:spcPts val="1600"/>
              </a:spcBef>
              <a:spcAft>
                <a:spcPts val="0"/>
              </a:spcAft>
              <a:buClr>
                <a:schemeClr val="dk1"/>
              </a:buClr>
              <a:buSzPts val="1200"/>
              <a:buChar char="I"/>
              <a:defRPr sz="1200">
                <a:solidFill>
                  <a:schemeClr val="dk1"/>
                </a:solidFill>
              </a:defRPr>
            </a:lvl7pPr>
            <a:lvl8pPr marL="3657600" lvl="7" indent="-304800" rtl="0">
              <a:spcBef>
                <a:spcPts val="1600"/>
              </a:spcBef>
              <a:spcAft>
                <a:spcPts val="0"/>
              </a:spcAft>
              <a:buClr>
                <a:schemeClr val="dk1"/>
              </a:buClr>
              <a:buSzPts val="1200"/>
              <a:buChar char="I"/>
              <a:defRPr sz="1200">
                <a:solidFill>
                  <a:schemeClr val="dk1"/>
                </a:solidFill>
              </a:defRPr>
            </a:lvl8pPr>
            <a:lvl9pPr marL="4114800" lvl="8" indent="-304800" rtl="0">
              <a:spcBef>
                <a:spcPts val="1600"/>
              </a:spcBef>
              <a:spcAft>
                <a:spcPts val="1600"/>
              </a:spcAft>
              <a:buClr>
                <a:schemeClr val="dk1"/>
              </a:buClr>
              <a:buSzPts val="1200"/>
              <a:buChar char="I"/>
              <a:defRPr sz="1200">
                <a:solidFill>
                  <a:schemeClr val="dk1"/>
                </a:solidFill>
              </a:defRPr>
            </a:lvl9pPr>
          </a:lstStyle>
          <a:p>
            <a:endParaRPr/>
          </a:p>
        </p:txBody>
      </p:sp>
    </p:spTree>
    <p:extLst>
      <p:ext uri="{BB962C8B-B14F-4D97-AF65-F5344CB8AC3E}">
        <p14:creationId xmlns:p14="http://schemas.microsoft.com/office/powerpoint/2010/main" val="395345704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1597819"/>
            <a:ext cx="7772400" cy="1102519"/>
          </a:xfrm>
        </p:spPr>
        <p:txBody>
          <a:bodyPr/>
          <a:lstStyle/>
          <a:p>
            <a:r>
              <a:rPr lang="nb-NO"/>
              <a:t>Klikk for å redigere tittelstil</a:t>
            </a:r>
          </a:p>
        </p:txBody>
      </p:sp>
      <p:sp>
        <p:nvSpPr>
          <p:cNvPr id="3" name="Undertit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a:xfrm>
            <a:off x="457200" y="4767263"/>
            <a:ext cx="2133600" cy="273844"/>
          </a:xfrm>
          <a:prstGeom prst="rect">
            <a:avLst/>
          </a:prstGeom>
        </p:spPr>
        <p:txBody>
          <a:bodyPr/>
          <a:lstStyle/>
          <a:p>
            <a:fld id="{82DC24DF-23CB-4D58-A190-56E866DF1C46}" type="datetimeFigureOut">
              <a:rPr lang="nb-NO" smtClean="0"/>
              <a:pPr/>
              <a:t>17.03.2022</a:t>
            </a:fld>
            <a:endParaRPr lang="nb-NO"/>
          </a:p>
        </p:txBody>
      </p:sp>
      <p:sp>
        <p:nvSpPr>
          <p:cNvPr id="5" name="Plassholder for bunntekst 4"/>
          <p:cNvSpPr>
            <a:spLocks noGrp="1"/>
          </p:cNvSpPr>
          <p:nvPr>
            <p:ph type="ftr" sz="quarter" idx="11"/>
          </p:nvPr>
        </p:nvSpPr>
        <p:spPr>
          <a:xfrm>
            <a:off x="3124200" y="4767263"/>
            <a:ext cx="2895600" cy="273844"/>
          </a:xfrm>
          <a:prstGeom prst="rect">
            <a:avLst/>
          </a:prstGeom>
        </p:spPr>
        <p:txBody>
          <a:bodyPr/>
          <a:lstStyle/>
          <a:p>
            <a:endParaRPr lang="nb-NO"/>
          </a:p>
        </p:txBody>
      </p:sp>
      <p:sp>
        <p:nvSpPr>
          <p:cNvPr id="6" name="Plassholder for lysbildenummer 5"/>
          <p:cNvSpPr>
            <a:spLocks noGrp="1"/>
          </p:cNvSpPr>
          <p:nvPr>
            <p:ph type="sldNum" sz="quarter" idx="12"/>
          </p:nvPr>
        </p:nvSpPr>
        <p:spPr/>
        <p:txBody>
          <a:bodyPr/>
          <a:lstStyle/>
          <a:p>
            <a:fld id="{7E7DE81F-E42C-4DB3-BE89-BE0C2221F48D}" type="slidenum">
              <a:rPr lang="nb-NO" smtClean="0">
                <a:solidFill>
                  <a:srgbClr val="666666"/>
                </a:solidFill>
              </a:rPr>
              <a:pPr/>
              <a:t>‹#›</a:t>
            </a:fld>
            <a:endParaRPr lang="nb-NO">
              <a:solidFill>
                <a:srgbClr val="666666"/>
              </a:solidFill>
            </a:endParaRPr>
          </a:p>
        </p:txBody>
      </p:sp>
    </p:spTree>
    <p:extLst>
      <p:ext uri="{BB962C8B-B14F-4D97-AF65-F5344CB8AC3E}">
        <p14:creationId xmlns:p14="http://schemas.microsoft.com/office/powerpoint/2010/main" val="233272974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userDrawn="1">
  <p:cSld name="forside - svart">
    <p:bg>
      <p:bgPr>
        <a:solidFill>
          <a:srgbClr val="0D0D0D"/>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48376" y="-1"/>
            <a:ext cx="3095625" cy="3588718"/>
          </a:xfrm>
          <a:prstGeom prst="rect">
            <a:avLst/>
          </a:prstGeom>
        </p:spPr>
      </p:pic>
      <p:pic>
        <p:nvPicPr>
          <p:cNvPr id="16" name="ASM Logo negativ"/>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33050" y="4678925"/>
            <a:ext cx="871200" cy="312764"/>
          </a:xfrm>
          <a:prstGeom prst="rect">
            <a:avLst/>
          </a:prstGeom>
        </p:spPr>
      </p:pic>
      <p:sp>
        <p:nvSpPr>
          <p:cNvPr id="10" name="Title 1">
            <a:extLst>
              <a:ext uri="{FF2B5EF4-FFF2-40B4-BE49-F238E27FC236}">
                <a16:creationId xmlns:a16="http://schemas.microsoft.com/office/drawing/2014/main" id="{F215F77A-58F5-0949-B5CC-B028F927DD1A}"/>
              </a:ext>
            </a:extLst>
          </p:cNvPr>
          <p:cNvSpPr>
            <a:spLocks noGrp="1"/>
          </p:cNvSpPr>
          <p:nvPr>
            <p:ph type="ctrTitle" hasCustomPrompt="1"/>
          </p:nvPr>
        </p:nvSpPr>
        <p:spPr>
          <a:xfrm>
            <a:off x="539753" y="1593614"/>
            <a:ext cx="6723185" cy="646132"/>
          </a:xfrm>
        </p:spPr>
        <p:txBody>
          <a:bodyPr wrap="square" anchor="b">
            <a:normAutofit/>
          </a:bodyPr>
          <a:lstStyle>
            <a:lvl1pPr>
              <a:defRPr sz="4199" cap="all" baseline="0">
                <a:solidFill>
                  <a:schemeClr val="bg1"/>
                </a:solidFill>
              </a:defRPr>
            </a:lvl1pPr>
          </a:lstStyle>
          <a:p>
            <a:r>
              <a:rPr lang="nb-NO" dirty="0"/>
              <a:t>En kort hovedtittel</a:t>
            </a:r>
          </a:p>
        </p:txBody>
      </p:sp>
      <p:sp>
        <p:nvSpPr>
          <p:cNvPr id="14" name="Subtitle 2">
            <a:extLst>
              <a:ext uri="{FF2B5EF4-FFF2-40B4-BE49-F238E27FC236}">
                <a16:creationId xmlns:a16="http://schemas.microsoft.com/office/drawing/2014/main" id="{544C6591-F814-574B-AB22-F12F336110B6}"/>
              </a:ext>
            </a:extLst>
          </p:cNvPr>
          <p:cNvSpPr>
            <a:spLocks noGrp="1"/>
          </p:cNvSpPr>
          <p:nvPr>
            <p:ph type="subTitle" idx="1" hasCustomPrompt="1"/>
          </p:nvPr>
        </p:nvSpPr>
        <p:spPr>
          <a:xfrm>
            <a:off x="539750" y="2299397"/>
            <a:ext cx="6723570" cy="899722"/>
          </a:xfrm>
        </p:spPr>
        <p:txBody>
          <a:bodyPr>
            <a:normAutofit/>
          </a:bodyPr>
          <a:lstStyle>
            <a:lvl1pPr marL="0" indent="0" algn="l">
              <a:lnSpc>
                <a:spcPts val="3499"/>
              </a:lnSpc>
              <a:buNone/>
              <a:defRPr sz="2599" b="0" i="0" cap="none" baseline="0">
                <a:solidFill>
                  <a:schemeClr val="bg1"/>
                </a:solidFill>
                <a:latin typeface="Arial" panose="020B0604020202020204" pitchFamily="34" charset="0"/>
                <a:cs typeface="Arial" panose="020B0604020202020204" pitchFamily="34" charset="0"/>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nb-NO" dirty="0"/>
              <a:t>En litt lengre undertittel (valgfritt)</a:t>
            </a:r>
          </a:p>
        </p:txBody>
      </p:sp>
      <p:sp>
        <p:nvSpPr>
          <p:cNvPr id="15" name="Text Placeholder 7">
            <a:extLst>
              <a:ext uri="{FF2B5EF4-FFF2-40B4-BE49-F238E27FC236}">
                <a16:creationId xmlns:a16="http://schemas.microsoft.com/office/drawing/2014/main" id="{2E17A806-2FAC-404B-AB94-3BBB0B873794}"/>
              </a:ext>
            </a:extLst>
          </p:cNvPr>
          <p:cNvSpPr>
            <a:spLocks noGrp="1"/>
          </p:cNvSpPr>
          <p:nvPr>
            <p:ph type="body" sz="quarter" idx="10" hasCustomPrompt="1"/>
          </p:nvPr>
        </p:nvSpPr>
        <p:spPr>
          <a:xfrm>
            <a:off x="539751" y="4487393"/>
            <a:ext cx="3630841" cy="184609"/>
          </a:xfrm>
        </p:spPr>
        <p:txBody>
          <a:bodyPr>
            <a:spAutoFit/>
          </a:bodyPr>
          <a:lstStyle>
            <a:lvl1pPr marL="0" indent="0">
              <a:lnSpc>
                <a:spcPct val="100000"/>
              </a:lnSpc>
              <a:buNone/>
              <a:defRPr sz="1200" cap="all" baseline="0">
                <a:solidFill>
                  <a:schemeClr val="bg1"/>
                </a:solidFill>
              </a:defRPr>
            </a:lvl1pPr>
          </a:lstStyle>
          <a:p>
            <a:pPr lvl="0"/>
            <a:r>
              <a:rPr lang="nb-NO" dirty="0"/>
              <a:t>forNavn Etternavn, AVDELIng</a:t>
            </a:r>
          </a:p>
        </p:txBody>
      </p:sp>
      <p:sp>
        <p:nvSpPr>
          <p:cNvPr id="17" name="Text Placeholder 7">
            <a:extLst>
              <a:ext uri="{FF2B5EF4-FFF2-40B4-BE49-F238E27FC236}">
                <a16:creationId xmlns:a16="http://schemas.microsoft.com/office/drawing/2014/main" id="{5000C4BB-358E-DD45-9687-6C738A465B3C}"/>
              </a:ext>
            </a:extLst>
          </p:cNvPr>
          <p:cNvSpPr>
            <a:spLocks noGrp="1"/>
          </p:cNvSpPr>
          <p:nvPr>
            <p:ph type="body" sz="quarter" idx="11" hasCustomPrompt="1"/>
          </p:nvPr>
        </p:nvSpPr>
        <p:spPr>
          <a:xfrm>
            <a:off x="539751" y="4704062"/>
            <a:ext cx="3630841" cy="184609"/>
          </a:xfrm>
        </p:spPr>
        <p:txBody>
          <a:bodyPr>
            <a:spAutoFit/>
          </a:bodyPr>
          <a:lstStyle>
            <a:lvl1pPr marL="0" indent="0">
              <a:lnSpc>
                <a:spcPct val="100000"/>
              </a:lnSpc>
              <a:buNone/>
              <a:defRPr sz="1200" cap="all" baseline="0">
                <a:solidFill>
                  <a:schemeClr val="bg1"/>
                </a:solidFill>
              </a:defRPr>
            </a:lvl1pPr>
          </a:lstStyle>
          <a:p>
            <a:pPr lvl="0"/>
            <a:r>
              <a:rPr lang="nb-NO" dirty="0"/>
              <a:t>DD.MM.ÅÅÅÅ</a:t>
            </a:r>
          </a:p>
        </p:txBody>
      </p:sp>
    </p:spTree>
    <p:extLst>
      <p:ext uri="{BB962C8B-B14F-4D97-AF65-F5344CB8AC3E}">
        <p14:creationId xmlns:p14="http://schemas.microsoft.com/office/powerpoint/2010/main" val="586889750"/>
      </p:ext>
    </p:extLst>
  </p:cSld>
  <p:clrMapOvr>
    <a:masterClrMapping/>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forside - Hvi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48376" y="-1"/>
            <a:ext cx="3095625" cy="3588718"/>
          </a:xfrm>
          <a:prstGeom prst="rect">
            <a:avLst/>
          </a:prstGeom>
        </p:spPr>
      </p:pic>
      <p:sp>
        <p:nvSpPr>
          <p:cNvPr id="2" name="Title 1"/>
          <p:cNvSpPr>
            <a:spLocks noGrp="1"/>
          </p:cNvSpPr>
          <p:nvPr>
            <p:ph type="ctrTitle" hasCustomPrompt="1"/>
          </p:nvPr>
        </p:nvSpPr>
        <p:spPr>
          <a:xfrm>
            <a:off x="539753" y="1593614"/>
            <a:ext cx="6723185" cy="646132"/>
          </a:xfrm>
        </p:spPr>
        <p:txBody>
          <a:bodyPr wrap="square" anchor="b">
            <a:normAutofit/>
          </a:bodyPr>
          <a:lstStyle>
            <a:lvl1pPr>
              <a:defRPr sz="4199" cap="all" baseline="0">
                <a:solidFill>
                  <a:schemeClr val="tx2"/>
                </a:solidFill>
              </a:defRPr>
            </a:lvl1pPr>
          </a:lstStyle>
          <a:p>
            <a:r>
              <a:rPr lang="nb-NO" dirty="0"/>
              <a:t>En kort hovedtittel</a:t>
            </a:r>
          </a:p>
        </p:txBody>
      </p:sp>
      <p:sp>
        <p:nvSpPr>
          <p:cNvPr id="10" name="Subtitle 2"/>
          <p:cNvSpPr>
            <a:spLocks noGrp="1"/>
          </p:cNvSpPr>
          <p:nvPr>
            <p:ph type="subTitle" idx="1" hasCustomPrompt="1"/>
          </p:nvPr>
        </p:nvSpPr>
        <p:spPr>
          <a:xfrm>
            <a:off x="539750" y="2299396"/>
            <a:ext cx="6723570" cy="899722"/>
          </a:xfrm>
        </p:spPr>
        <p:txBody>
          <a:bodyPr>
            <a:normAutofit/>
          </a:bodyPr>
          <a:lstStyle>
            <a:lvl1pPr marL="0" indent="0" algn="l">
              <a:lnSpc>
                <a:spcPts val="3499"/>
              </a:lnSpc>
              <a:buNone/>
              <a:defRPr sz="2599" b="0" i="0" cap="none" baseline="0">
                <a:solidFill>
                  <a:schemeClr val="tx2"/>
                </a:solidFill>
                <a:latin typeface="Arial" panose="020B0604020202020204" pitchFamily="34" charset="0"/>
                <a:cs typeface="Arial" panose="020B0604020202020204" pitchFamily="34" charset="0"/>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nb-NO" dirty="0"/>
              <a:t>En litt lengre undertittel (valgfritt)</a:t>
            </a:r>
          </a:p>
        </p:txBody>
      </p:sp>
      <p:sp>
        <p:nvSpPr>
          <p:cNvPr id="9" name="Text Placeholder 7"/>
          <p:cNvSpPr>
            <a:spLocks noGrp="1"/>
          </p:cNvSpPr>
          <p:nvPr>
            <p:ph type="body" sz="quarter" idx="10" hasCustomPrompt="1"/>
          </p:nvPr>
        </p:nvSpPr>
        <p:spPr>
          <a:xfrm>
            <a:off x="539751" y="4487393"/>
            <a:ext cx="3630841" cy="184609"/>
          </a:xfrm>
        </p:spPr>
        <p:txBody>
          <a:bodyPr>
            <a:spAutoFit/>
          </a:bodyPr>
          <a:lstStyle>
            <a:lvl1pPr marL="0" indent="0">
              <a:lnSpc>
                <a:spcPct val="100000"/>
              </a:lnSpc>
              <a:buNone/>
              <a:defRPr sz="1200" cap="all" baseline="0">
                <a:solidFill>
                  <a:schemeClr val="tx2"/>
                </a:solidFill>
              </a:defRPr>
            </a:lvl1pPr>
          </a:lstStyle>
          <a:p>
            <a:pPr lvl="0"/>
            <a:r>
              <a:rPr lang="nb-NO" dirty="0"/>
              <a:t>forNavn Etternavn, avdeling</a:t>
            </a:r>
          </a:p>
        </p:txBody>
      </p:sp>
      <p:sp>
        <p:nvSpPr>
          <p:cNvPr id="15" name="Text Placeholder 7"/>
          <p:cNvSpPr>
            <a:spLocks noGrp="1"/>
          </p:cNvSpPr>
          <p:nvPr>
            <p:ph type="body" sz="quarter" idx="11" hasCustomPrompt="1"/>
          </p:nvPr>
        </p:nvSpPr>
        <p:spPr>
          <a:xfrm>
            <a:off x="539751" y="4704062"/>
            <a:ext cx="3630841" cy="184609"/>
          </a:xfrm>
        </p:spPr>
        <p:txBody>
          <a:bodyPr>
            <a:spAutoFit/>
          </a:bodyPr>
          <a:lstStyle>
            <a:lvl1pPr marL="0" indent="0">
              <a:lnSpc>
                <a:spcPct val="100000"/>
              </a:lnSpc>
              <a:buNone/>
              <a:defRPr sz="1200" cap="all" baseline="0">
                <a:solidFill>
                  <a:schemeClr val="tx2"/>
                </a:solidFill>
              </a:defRPr>
            </a:lvl1pPr>
          </a:lstStyle>
          <a:p>
            <a:pPr lvl="0"/>
            <a:r>
              <a:rPr lang="nb-NO" dirty="0"/>
              <a:t>DD.MM.ÅÅÅÅ</a:t>
            </a:r>
          </a:p>
        </p:txBody>
      </p:sp>
    </p:spTree>
    <p:extLst>
      <p:ext uri="{BB962C8B-B14F-4D97-AF65-F5344CB8AC3E}">
        <p14:creationId xmlns:p14="http://schemas.microsoft.com/office/powerpoint/2010/main" val="3786878525"/>
      </p:ext>
    </p:extLst>
  </p:cSld>
  <p:clrMapOvr>
    <a:masterClrMapping/>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forside - svart">
    <p:bg>
      <p:bgPr>
        <a:solidFill>
          <a:srgbClr val="0D0D0D"/>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48376" y="-1"/>
            <a:ext cx="3095625" cy="3588718"/>
          </a:xfrm>
          <a:prstGeom prst="rect">
            <a:avLst/>
          </a:prstGeom>
        </p:spPr>
      </p:pic>
      <p:pic>
        <p:nvPicPr>
          <p:cNvPr id="16" name="ASM Logo negativ"/>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33050" y="4678925"/>
            <a:ext cx="871200" cy="312764"/>
          </a:xfrm>
          <a:prstGeom prst="rect">
            <a:avLst/>
          </a:prstGeom>
        </p:spPr>
      </p:pic>
      <p:sp>
        <p:nvSpPr>
          <p:cNvPr id="10" name="Title 1">
            <a:extLst>
              <a:ext uri="{FF2B5EF4-FFF2-40B4-BE49-F238E27FC236}">
                <a16:creationId xmlns:a16="http://schemas.microsoft.com/office/drawing/2014/main" id="{F215F77A-58F5-0949-B5CC-B028F927DD1A}"/>
              </a:ext>
            </a:extLst>
          </p:cNvPr>
          <p:cNvSpPr>
            <a:spLocks noGrp="1"/>
          </p:cNvSpPr>
          <p:nvPr>
            <p:ph type="ctrTitle" hasCustomPrompt="1"/>
          </p:nvPr>
        </p:nvSpPr>
        <p:spPr>
          <a:xfrm>
            <a:off x="539753" y="2155864"/>
            <a:ext cx="6723185" cy="646132"/>
          </a:xfrm>
        </p:spPr>
        <p:txBody>
          <a:bodyPr wrap="square" anchor="b">
            <a:normAutofit/>
          </a:bodyPr>
          <a:lstStyle>
            <a:lvl1pPr>
              <a:defRPr sz="4199" cap="all" baseline="0">
                <a:solidFill>
                  <a:schemeClr val="bg1"/>
                </a:solidFill>
              </a:defRPr>
            </a:lvl1pPr>
          </a:lstStyle>
          <a:p>
            <a:r>
              <a:rPr lang="nb-NO" dirty="0"/>
              <a:t>En kort hovedtittel</a:t>
            </a:r>
          </a:p>
        </p:txBody>
      </p:sp>
      <p:sp>
        <p:nvSpPr>
          <p:cNvPr id="14" name="Subtitle 2">
            <a:extLst>
              <a:ext uri="{FF2B5EF4-FFF2-40B4-BE49-F238E27FC236}">
                <a16:creationId xmlns:a16="http://schemas.microsoft.com/office/drawing/2014/main" id="{544C6591-F814-574B-AB22-F12F336110B6}"/>
              </a:ext>
            </a:extLst>
          </p:cNvPr>
          <p:cNvSpPr>
            <a:spLocks noGrp="1"/>
          </p:cNvSpPr>
          <p:nvPr>
            <p:ph type="subTitle" idx="1" hasCustomPrompt="1"/>
          </p:nvPr>
        </p:nvSpPr>
        <p:spPr>
          <a:xfrm>
            <a:off x="539750" y="2861647"/>
            <a:ext cx="6723570" cy="899722"/>
          </a:xfrm>
        </p:spPr>
        <p:txBody>
          <a:bodyPr>
            <a:normAutofit/>
          </a:bodyPr>
          <a:lstStyle>
            <a:lvl1pPr marL="0" indent="0" algn="l">
              <a:lnSpc>
                <a:spcPts val="3499"/>
              </a:lnSpc>
              <a:buNone/>
              <a:defRPr sz="2599" b="0" i="0" cap="none" baseline="0">
                <a:solidFill>
                  <a:schemeClr val="bg1"/>
                </a:solidFill>
                <a:latin typeface="Arial" panose="020B0604020202020204" pitchFamily="34" charset="0"/>
                <a:cs typeface="Arial" panose="020B0604020202020204" pitchFamily="34" charset="0"/>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nb-NO" dirty="0"/>
              <a:t>En litt lengre undertittel (valgfritt)</a:t>
            </a:r>
          </a:p>
        </p:txBody>
      </p:sp>
      <p:sp>
        <p:nvSpPr>
          <p:cNvPr id="15" name="Text Placeholder 7">
            <a:extLst>
              <a:ext uri="{FF2B5EF4-FFF2-40B4-BE49-F238E27FC236}">
                <a16:creationId xmlns:a16="http://schemas.microsoft.com/office/drawing/2014/main" id="{2E17A806-2FAC-404B-AB94-3BBB0B873794}"/>
              </a:ext>
            </a:extLst>
          </p:cNvPr>
          <p:cNvSpPr>
            <a:spLocks noGrp="1"/>
          </p:cNvSpPr>
          <p:nvPr>
            <p:ph type="body" sz="quarter" idx="10" hasCustomPrompt="1"/>
          </p:nvPr>
        </p:nvSpPr>
        <p:spPr>
          <a:xfrm>
            <a:off x="539751" y="4487393"/>
            <a:ext cx="3630841" cy="184609"/>
          </a:xfrm>
        </p:spPr>
        <p:txBody>
          <a:bodyPr>
            <a:spAutoFit/>
          </a:bodyPr>
          <a:lstStyle>
            <a:lvl1pPr marL="0" indent="0">
              <a:lnSpc>
                <a:spcPct val="100000"/>
              </a:lnSpc>
              <a:buNone/>
              <a:defRPr sz="1200" cap="all" baseline="0">
                <a:solidFill>
                  <a:schemeClr val="bg1"/>
                </a:solidFill>
              </a:defRPr>
            </a:lvl1pPr>
          </a:lstStyle>
          <a:p>
            <a:pPr lvl="0"/>
            <a:r>
              <a:rPr lang="nb-NO" dirty="0"/>
              <a:t>forNavn Etternavn, AVDELIng</a:t>
            </a:r>
          </a:p>
        </p:txBody>
      </p:sp>
      <p:sp>
        <p:nvSpPr>
          <p:cNvPr id="17" name="Text Placeholder 7">
            <a:extLst>
              <a:ext uri="{FF2B5EF4-FFF2-40B4-BE49-F238E27FC236}">
                <a16:creationId xmlns:a16="http://schemas.microsoft.com/office/drawing/2014/main" id="{5000C4BB-358E-DD45-9687-6C738A465B3C}"/>
              </a:ext>
            </a:extLst>
          </p:cNvPr>
          <p:cNvSpPr>
            <a:spLocks noGrp="1"/>
          </p:cNvSpPr>
          <p:nvPr>
            <p:ph type="body" sz="quarter" idx="11" hasCustomPrompt="1"/>
          </p:nvPr>
        </p:nvSpPr>
        <p:spPr>
          <a:xfrm>
            <a:off x="539751" y="4704062"/>
            <a:ext cx="3630841" cy="184609"/>
          </a:xfrm>
        </p:spPr>
        <p:txBody>
          <a:bodyPr>
            <a:spAutoFit/>
          </a:bodyPr>
          <a:lstStyle>
            <a:lvl1pPr marL="0" indent="0">
              <a:lnSpc>
                <a:spcPct val="100000"/>
              </a:lnSpc>
              <a:buNone/>
              <a:defRPr sz="1200" cap="all" baseline="0">
                <a:solidFill>
                  <a:schemeClr val="bg1"/>
                </a:solidFill>
              </a:defRPr>
            </a:lvl1pPr>
          </a:lstStyle>
          <a:p>
            <a:pPr lvl="0"/>
            <a:r>
              <a:rPr lang="nb-NO" dirty="0"/>
              <a:t>DD.MM.ÅÅÅÅ</a:t>
            </a:r>
          </a:p>
        </p:txBody>
      </p:sp>
    </p:spTree>
    <p:extLst>
      <p:ext uri="{BB962C8B-B14F-4D97-AF65-F5344CB8AC3E}">
        <p14:creationId xmlns:p14="http://schemas.microsoft.com/office/powerpoint/2010/main" val="1444592412"/>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Overskrift, innhold">
    <p:spTree>
      <p:nvGrpSpPr>
        <p:cNvPr id="1" name=""/>
        <p:cNvGrpSpPr/>
        <p:nvPr/>
      </p:nvGrpSpPr>
      <p:grpSpPr>
        <a:xfrm>
          <a:off x="0" y="0"/>
          <a:ext cx="0" cy="0"/>
          <a:chOff x="0" y="0"/>
          <a:chExt cx="0" cy="0"/>
        </a:xfrm>
      </p:grpSpPr>
      <p:sp>
        <p:nvSpPr>
          <p:cNvPr id="6" name="Content Placeholder 5"/>
          <p:cNvSpPr>
            <a:spLocks noGrp="1"/>
          </p:cNvSpPr>
          <p:nvPr>
            <p:ph sz="quarter" idx="10" hasCustomPrompt="1"/>
          </p:nvPr>
        </p:nvSpPr>
        <p:spPr>
          <a:xfrm>
            <a:off x="539751" y="953183"/>
            <a:ext cx="8064499" cy="3526947"/>
          </a:xfrm>
        </p:spPr>
        <p:txBody>
          <a:bodyPr/>
          <a:lstStyle>
            <a:lvl6pPr>
              <a:defRPr/>
            </a:lvl6pPr>
            <a:lvl8pPr>
              <a:defRPr/>
            </a:lvl8p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	</a:t>
            </a:r>
          </a:p>
        </p:txBody>
      </p:sp>
      <p:sp>
        <p:nvSpPr>
          <p:cNvPr id="2" name="Title 1"/>
          <p:cNvSpPr>
            <a:spLocks noGrp="1"/>
          </p:cNvSpPr>
          <p:nvPr>
            <p:ph type="title" hasCustomPrompt="1"/>
          </p:nvPr>
        </p:nvSpPr>
        <p:spPr>
          <a:xfrm>
            <a:off x="539750" y="339620"/>
            <a:ext cx="8064501" cy="431867"/>
          </a:xfrm>
        </p:spPr>
        <p:txBody>
          <a:bodyPr>
            <a:normAutofit/>
          </a:bodyPr>
          <a:lstStyle>
            <a:lvl1pPr>
              <a:defRPr sz="2599"/>
            </a:lvl1pPr>
          </a:lstStyle>
          <a:p>
            <a:r>
              <a:rPr lang="nb-NO" dirty="0"/>
              <a:t>En kort og konsis hovedtittel</a:t>
            </a:r>
          </a:p>
        </p:txBody>
      </p:sp>
      <p:sp>
        <p:nvSpPr>
          <p:cNvPr id="5" name="Footer Placeholder 4"/>
          <p:cNvSpPr>
            <a:spLocks noGrp="1"/>
          </p:cNvSpPr>
          <p:nvPr>
            <p:ph type="ftr" sz="quarter" idx="3"/>
          </p:nvPr>
        </p:nvSpPr>
        <p:spPr>
          <a:xfrm>
            <a:off x="539750" y="4695562"/>
            <a:ext cx="6840250"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Tree>
    <p:extLst>
      <p:ext uri="{BB962C8B-B14F-4D97-AF65-F5344CB8AC3E}">
        <p14:creationId xmlns:p14="http://schemas.microsoft.com/office/powerpoint/2010/main" val="1755081536"/>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Overskrift, undertittel, innhol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1" y="339621"/>
            <a:ext cx="8064500" cy="719777"/>
          </a:xfrm>
        </p:spPr>
        <p:txBody>
          <a:bodyPr>
            <a:noAutofit/>
          </a:bodyPr>
          <a:lstStyle>
            <a:lvl1pPr>
              <a:defRPr sz="4199"/>
            </a:lvl1pPr>
          </a:lstStyle>
          <a:p>
            <a:r>
              <a:rPr lang="nb-NO" dirty="0"/>
              <a:t>Kort hovedtittel</a:t>
            </a:r>
          </a:p>
        </p:txBody>
      </p:sp>
      <p:sp>
        <p:nvSpPr>
          <p:cNvPr id="8" name="Text Placeholder 7">
            <a:extLst>
              <a:ext uri="{FF2B5EF4-FFF2-40B4-BE49-F238E27FC236}">
                <a16:creationId xmlns:a16="http://schemas.microsoft.com/office/drawing/2014/main" id="{30DC5EB3-5D92-144A-B9E1-F7DDD2F1ACA8}"/>
              </a:ext>
            </a:extLst>
          </p:cNvPr>
          <p:cNvSpPr>
            <a:spLocks noGrp="1"/>
          </p:cNvSpPr>
          <p:nvPr>
            <p:ph type="body" sz="quarter" idx="10" hasCustomPrompt="1"/>
          </p:nvPr>
        </p:nvSpPr>
        <p:spPr>
          <a:xfrm>
            <a:off x="539750" y="1145541"/>
            <a:ext cx="8064500" cy="393615"/>
          </a:xfrm>
        </p:spPr>
        <p:txBody>
          <a:bodyPr>
            <a:normAutofit/>
          </a:bodyPr>
          <a:lstStyle>
            <a:lvl1pPr marL="0" indent="0">
              <a:buNone/>
              <a:defRPr sz="1999">
                <a:solidFill>
                  <a:schemeClr val="tx2"/>
                </a:solidFill>
              </a:defRPr>
            </a:lvl1pPr>
          </a:lstStyle>
          <a:p>
            <a:pPr lvl="0"/>
            <a:r>
              <a:rPr lang="nb-NO" dirty="0"/>
              <a:t>En litt lengre og beskrivende undertittel. Uthev viktige ord.</a:t>
            </a:r>
            <a:endParaRPr lang="en-GB" dirty="0"/>
          </a:p>
        </p:txBody>
      </p:sp>
      <p:sp>
        <p:nvSpPr>
          <p:cNvPr id="7" name="Footer Placeholder 4"/>
          <p:cNvSpPr>
            <a:spLocks noGrp="1"/>
          </p:cNvSpPr>
          <p:nvPr>
            <p:ph type="ftr" sz="quarter" idx="3"/>
          </p:nvPr>
        </p:nvSpPr>
        <p:spPr>
          <a:xfrm>
            <a:off x="539750" y="4695562"/>
            <a:ext cx="6840250"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
        <p:nvSpPr>
          <p:cNvPr id="5" name="Content Placeholder 4"/>
          <p:cNvSpPr>
            <a:spLocks noGrp="1"/>
          </p:cNvSpPr>
          <p:nvPr>
            <p:ph sz="quarter" idx="11" hasCustomPrompt="1"/>
          </p:nvPr>
        </p:nvSpPr>
        <p:spPr>
          <a:xfrm>
            <a:off x="539751" y="1707623"/>
            <a:ext cx="8064499" cy="2772507"/>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Tree>
    <p:extLst>
      <p:ext uri="{BB962C8B-B14F-4D97-AF65-F5344CB8AC3E}">
        <p14:creationId xmlns:p14="http://schemas.microsoft.com/office/powerpoint/2010/main" val="1294026895"/>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Overskrift, fri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1" y="339619"/>
            <a:ext cx="8064501" cy="496369"/>
          </a:xfrm>
        </p:spPr>
        <p:txBody>
          <a:bodyPr anchor="t" anchorCtr="0">
            <a:normAutofit/>
          </a:bodyPr>
          <a:lstStyle>
            <a:lvl1pPr>
              <a:defRPr sz="2599"/>
            </a:lvl1pPr>
          </a:lstStyle>
          <a:p>
            <a:r>
              <a:rPr lang="nb-NO" dirty="0"/>
              <a:t>En kort og konsis hovedtittel</a:t>
            </a:r>
          </a:p>
        </p:txBody>
      </p:sp>
      <p:sp>
        <p:nvSpPr>
          <p:cNvPr id="4" name="Footer Placeholder 4"/>
          <p:cNvSpPr>
            <a:spLocks noGrp="1"/>
          </p:cNvSpPr>
          <p:nvPr>
            <p:ph type="ftr" sz="quarter" idx="3"/>
          </p:nvPr>
        </p:nvSpPr>
        <p:spPr>
          <a:xfrm>
            <a:off x="539750" y="4695562"/>
            <a:ext cx="6840250"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Tree>
    <p:extLst>
      <p:ext uri="{BB962C8B-B14F-4D97-AF65-F5344CB8AC3E}">
        <p14:creationId xmlns:p14="http://schemas.microsoft.com/office/powerpoint/2010/main" val="1061500822"/>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3" name="Footer Placeholder 4"/>
          <p:cNvSpPr>
            <a:spLocks noGrp="1"/>
          </p:cNvSpPr>
          <p:nvPr>
            <p:ph type="ftr" sz="quarter" idx="3"/>
          </p:nvPr>
        </p:nvSpPr>
        <p:spPr>
          <a:xfrm>
            <a:off x="539750" y="4695562"/>
            <a:ext cx="6840250"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Tree>
    <p:extLst>
      <p:ext uri="{BB962C8B-B14F-4D97-AF65-F5344CB8AC3E}">
        <p14:creationId xmlns:p14="http://schemas.microsoft.com/office/powerpoint/2010/main" val="315420797"/>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Overskrift, innhold m/ lite bilde høy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4B0E921-C3D6-1A44-9628-33AF614785C0}"/>
              </a:ext>
            </a:extLst>
          </p:cNvPr>
          <p:cNvSpPr>
            <a:spLocks noGrp="1"/>
          </p:cNvSpPr>
          <p:nvPr>
            <p:ph type="pic" sz="quarter" idx="16" hasCustomPrompt="1"/>
          </p:nvPr>
        </p:nvSpPr>
        <p:spPr>
          <a:xfrm>
            <a:off x="6084888" y="0"/>
            <a:ext cx="3059112" cy="5143500"/>
          </a:xfrm>
        </p:spPr>
        <p:txBody>
          <a:bodyPr anchor="ctr"/>
          <a:lstStyle>
            <a:lvl1pPr marL="0" indent="0" algn="ctr">
              <a:buNone/>
              <a:defRPr/>
            </a:lvl1pPr>
          </a:lstStyle>
          <a:p>
            <a:r>
              <a:rPr lang="nb-NO"/>
              <a:t>Sett inn bilde</a:t>
            </a:r>
            <a:endParaRPr lang="en-GB"/>
          </a:p>
        </p:txBody>
      </p:sp>
      <p:sp>
        <p:nvSpPr>
          <p:cNvPr id="17" name="Title 1"/>
          <p:cNvSpPr>
            <a:spLocks noGrp="1"/>
          </p:cNvSpPr>
          <p:nvPr>
            <p:ph type="title" hasCustomPrompt="1"/>
          </p:nvPr>
        </p:nvSpPr>
        <p:spPr>
          <a:xfrm>
            <a:off x="539750" y="339620"/>
            <a:ext cx="4946967" cy="431867"/>
          </a:xfrm>
        </p:spPr>
        <p:txBody>
          <a:bodyPr anchor="t" anchorCtr="0">
            <a:normAutofit/>
          </a:bodyPr>
          <a:lstStyle>
            <a:lvl1pPr>
              <a:defRPr sz="2599"/>
            </a:lvl1pPr>
          </a:lstStyle>
          <a:p>
            <a:r>
              <a:rPr lang="nb-NO" dirty="0"/>
              <a:t>Sett inn kort hovedtittel</a:t>
            </a:r>
          </a:p>
        </p:txBody>
      </p:sp>
      <p:sp>
        <p:nvSpPr>
          <p:cNvPr id="9" name="Footer Placeholder 4"/>
          <p:cNvSpPr>
            <a:spLocks noGrp="1"/>
          </p:cNvSpPr>
          <p:nvPr>
            <p:ph type="ftr" sz="quarter" idx="3"/>
          </p:nvPr>
        </p:nvSpPr>
        <p:spPr>
          <a:xfrm>
            <a:off x="539750" y="4695562"/>
            <a:ext cx="4946650"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
        <p:nvSpPr>
          <p:cNvPr id="3" name="Content Placeholder 2"/>
          <p:cNvSpPr>
            <a:spLocks noGrp="1"/>
          </p:cNvSpPr>
          <p:nvPr>
            <p:ph sz="quarter" idx="17" hasCustomPrompt="1"/>
          </p:nvPr>
        </p:nvSpPr>
        <p:spPr>
          <a:xfrm>
            <a:off x="539751" y="953183"/>
            <a:ext cx="4946649" cy="3526947"/>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Tree>
    <p:extLst>
      <p:ext uri="{BB962C8B-B14F-4D97-AF65-F5344CB8AC3E}">
        <p14:creationId xmlns:p14="http://schemas.microsoft.com/office/powerpoint/2010/main" val="378289578"/>
      </p:ext>
    </p:extLst>
  </p:cSld>
  <p:clrMapOvr>
    <a:masterClrMapping/>
  </p:clrMapOvr>
  <p:transition>
    <p:fade/>
  </p:transition>
  <p:extLst>
    <p:ext uri="{DCECCB84-F9BA-43D5-87BE-67443E8EF086}">
      <p15:sldGuideLst xmlns:p15="http://schemas.microsoft.com/office/powerpoint/2012/main"/>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Overskrift, innhold m/ stort bilde høy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4B0E921-C3D6-1A44-9628-33AF614785C0}"/>
              </a:ext>
            </a:extLst>
          </p:cNvPr>
          <p:cNvSpPr>
            <a:spLocks noGrp="1"/>
          </p:cNvSpPr>
          <p:nvPr>
            <p:ph type="pic" sz="quarter" idx="16" hasCustomPrompt="1"/>
          </p:nvPr>
        </p:nvSpPr>
        <p:spPr>
          <a:xfrm>
            <a:off x="3059113" y="0"/>
            <a:ext cx="6084888" cy="5143500"/>
          </a:xfrm>
        </p:spPr>
        <p:txBody>
          <a:bodyPr anchor="ctr"/>
          <a:lstStyle>
            <a:lvl1pPr marL="0" indent="0" algn="ctr">
              <a:buNone/>
              <a:defRPr/>
            </a:lvl1pPr>
          </a:lstStyle>
          <a:p>
            <a:r>
              <a:rPr lang="nb-NO"/>
              <a:t>Sett inn bilde</a:t>
            </a:r>
            <a:endParaRPr lang="en-GB"/>
          </a:p>
        </p:txBody>
      </p:sp>
      <p:sp>
        <p:nvSpPr>
          <p:cNvPr id="17" name="Title 1"/>
          <p:cNvSpPr>
            <a:spLocks noGrp="1"/>
          </p:cNvSpPr>
          <p:nvPr>
            <p:ph type="title" hasCustomPrompt="1"/>
          </p:nvPr>
        </p:nvSpPr>
        <p:spPr>
          <a:xfrm>
            <a:off x="539750" y="339620"/>
            <a:ext cx="2163832" cy="866908"/>
          </a:xfrm>
        </p:spPr>
        <p:txBody>
          <a:bodyPr anchor="b" anchorCtr="0">
            <a:normAutofit/>
          </a:bodyPr>
          <a:lstStyle>
            <a:lvl1pPr>
              <a:defRPr sz="2599"/>
            </a:lvl1pPr>
          </a:lstStyle>
          <a:p>
            <a:r>
              <a:rPr lang="nb-NO" dirty="0"/>
              <a:t>Kort hovedtittel</a:t>
            </a:r>
          </a:p>
        </p:txBody>
      </p:sp>
      <p:sp>
        <p:nvSpPr>
          <p:cNvPr id="9" name="Footer Placeholder 4"/>
          <p:cNvSpPr>
            <a:spLocks noGrp="1"/>
          </p:cNvSpPr>
          <p:nvPr>
            <p:ph type="ftr" sz="quarter" idx="3"/>
          </p:nvPr>
        </p:nvSpPr>
        <p:spPr>
          <a:xfrm>
            <a:off x="539751" y="4695562"/>
            <a:ext cx="2163693"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
        <p:nvSpPr>
          <p:cNvPr id="3" name="Content Placeholder 2"/>
          <p:cNvSpPr>
            <a:spLocks noGrp="1"/>
          </p:cNvSpPr>
          <p:nvPr>
            <p:ph sz="quarter" idx="17" hasCustomPrompt="1"/>
          </p:nvPr>
        </p:nvSpPr>
        <p:spPr>
          <a:xfrm>
            <a:off x="539751" y="1421960"/>
            <a:ext cx="2163763" cy="3058169"/>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Tree>
    <p:extLst>
      <p:ext uri="{BB962C8B-B14F-4D97-AF65-F5344CB8AC3E}">
        <p14:creationId xmlns:p14="http://schemas.microsoft.com/office/powerpoint/2010/main" val="4010941626"/>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Stor overskrift m/ bilde høy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3D604C5A-6707-4944-9600-4075AE72AF3D}"/>
              </a:ext>
            </a:extLst>
          </p:cNvPr>
          <p:cNvSpPr>
            <a:spLocks noGrp="1"/>
          </p:cNvSpPr>
          <p:nvPr>
            <p:ph type="pic" sz="quarter" idx="16" hasCustomPrompt="1"/>
          </p:nvPr>
        </p:nvSpPr>
        <p:spPr>
          <a:xfrm>
            <a:off x="5329452" y="0"/>
            <a:ext cx="3814549" cy="5143500"/>
          </a:xfrm>
        </p:spPr>
        <p:txBody>
          <a:bodyPr anchor="ctr"/>
          <a:lstStyle>
            <a:lvl1pPr marL="0" indent="0" algn="ctr">
              <a:buNone/>
              <a:defRPr/>
            </a:lvl1pPr>
          </a:lstStyle>
          <a:p>
            <a:r>
              <a:rPr lang="nb-NO"/>
              <a:t>Sett inn bilde</a:t>
            </a:r>
            <a:endParaRPr lang="en-GB"/>
          </a:p>
        </p:txBody>
      </p:sp>
      <p:sp>
        <p:nvSpPr>
          <p:cNvPr id="8" name="Title 1">
            <a:extLst>
              <a:ext uri="{FF2B5EF4-FFF2-40B4-BE49-F238E27FC236}">
                <a16:creationId xmlns:a16="http://schemas.microsoft.com/office/drawing/2014/main" id="{F403E6F9-D2EB-274B-90E8-579A5E691E71}"/>
              </a:ext>
            </a:extLst>
          </p:cNvPr>
          <p:cNvSpPr>
            <a:spLocks noGrp="1"/>
          </p:cNvSpPr>
          <p:nvPr>
            <p:ph type="title" hasCustomPrompt="1"/>
          </p:nvPr>
        </p:nvSpPr>
        <p:spPr>
          <a:xfrm>
            <a:off x="539751" y="1707623"/>
            <a:ext cx="4032250" cy="1647926"/>
          </a:xfrm>
        </p:spPr>
        <p:txBody>
          <a:bodyPr anchor="b" anchorCtr="0">
            <a:noAutofit/>
          </a:bodyPr>
          <a:lstStyle>
            <a:lvl1pPr>
              <a:defRPr sz="4799"/>
            </a:lvl1pPr>
          </a:lstStyle>
          <a:p>
            <a:r>
              <a:rPr lang="nb-NO" dirty="0"/>
              <a:t>Kort tittel</a:t>
            </a:r>
          </a:p>
        </p:txBody>
      </p:sp>
      <p:sp>
        <p:nvSpPr>
          <p:cNvPr id="10" name="Footer Placeholder 4">
            <a:extLst>
              <a:ext uri="{FF2B5EF4-FFF2-40B4-BE49-F238E27FC236}">
                <a16:creationId xmlns:a16="http://schemas.microsoft.com/office/drawing/2014/main" id="{969C94C7-A31A-8647-96D4-E9F732B5FEB3}"/>
              </a:ext>
            </a:extLst>
          </p:cNvPr>
          <p:cNvSpPr>
            <a:spLocks noGrp="1"/>
          </p:cNvSpPr>
          <p:nvPr>
            <p:ph type="ftr" sz="quarter" idx="3"/>
          </p:nvPr>
        </p:nvSpPr>
        <p:spPr>
          <a:xfrm>
            <a:off x="539750" y="4696876"/>
            <a:ext cx="4032250"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
        <p:nvSpPr>
          <p:cNvPr id="11" name="Content Placeholder 2">
            <a:extLst>
              <a:ext uri="{FF2B5EF4-FFF2-40B4-BE49-F238E27FC236}">
                <a16:creationId xmlns:a16="http://schemas.microsoft.com/office/drawing/2014/main" id="{959FAE15-EB36-7646-843F-14DF56C7DEDE}"/>
              </a:ext>
            </a:extLst>
          </p:cNvPr>
          <p:cNvSpPr>
            <a:spLocks noGrp="1"/>
          </p:cNvSpPr>
          <p:nvPr>
            <p:ph sz="quarter" idx="17" hasCustomPrompt="1"/>
          </p:nvPr>
        </p:nvSpPr>
        <p:spPr>
          <a:xfrm>
            <a:off x="539751" y="3435878"/>
            <a:ext cx="4032250" cy="1044251"/>
          </a:xfrm>
        </p:spPr>
        <p:txBody>
          <a:bodyPr>
            <a:normAutofit/>
          </a:bodyPr>
          <a:lstStyle>
            <a:lvl1pPr marL="0" indent="0">
              <a:buNone/>
              <a:defRPr sz="1999"/>
            </a:lvl1pPr>
            <a:lvl2pPr marL="225357" indent="0">
              <a:buNone/>
              <a:defRPr/>
            </a:lvl2pPr>
            <a:lvl3pPr marL="455476" indent="0">
              <a:buFont typeface="Arial" panose="020B0604020202020204" pitchFamily="34" charset="0"/>
              <a:buNone/>
              <a:defRPr/>
            </a:lvl3pPr>
            <a:lvl4pPr marL="679246" indent="0">
              <a:buNone/>
              <a:defRPr/>
            </a:lvl4pPr>
          </a:lstStyle>
          <a:p>
            <a:pPr lvl="0"/>
            <a:r>
              <a:rPr lang="en-US" dirty="0"/>
              <a:t>Kort tekst</a:t>
            </a:r>
          </a:p>
        </p:txBody>
      </p:sp>
    </p:spTree>
    <p:extLst>
      <p:ext uri="{BB962C8B-B14F-4D97-AF65-F5344CB8AC3E}">
        <p14:creationId xmlns:p14="http://schemas.microsoft.com/office/powerpoint/2010/main" val="2766841863"/>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Stor overskrift m/ bilde venst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4B0E921-C3D6-1A44-9628-33AF614785C0}"/>
              </a:ext>
            </a:extLst>
          </p:cNvPr>
          <p:cNvSpPr>
            <a:spLocks noGrp="1"/>
          </p:cNvSpPr>
          <p:nvPr>
            <p:ph type="pic" sz="quarter" idx="16" hasCustomPrompt="1"/>
          </p:nvPr>
        </p:nvSpPr>
        <p:spPr>
          <a:xfrm>
            <a:off x="1" y="0"/>
            <a:ext cx="3814549" cy="5143500"/>
          </a:xfrm>
        </p:spPr>
        <p:txBody>
          <a:bodyPr anchor="ctr"/>
          <a:lstStyle>
            <a:lvl1pPr marL="0" indent="0" algn="ctr">
              <a:buNone/>
              <a:defRPr/>
            </a:lvl1pPr>
          </a:lstStyle>
          <a:p>
            <a:r>
              <a:rPr lang="nb-NO"/>
              <a:t>Sett inn bilde</a:t>
            </a:r>
            <a:endParaRPr lang="en-GB"/>
          </a:p>
        </p:txBody>
      </p:sp>
      <p:sp>
        <p:nvSpPr>
          <p:cNvPr id="17" name="Title 1"/>
          <p:cNvSpPr>
            <a:spLocks noGrp="1"/>
          </p:cNvSpPr>
          <p:nvPr>
            <p:ph type="title" hasCustomPrompt="1"/>
          </p:nvPr>
        </p:nvSpPr>
        <p:spPr>
          <a:xfrm>
            <a:off x="4269850" y="1707623"/>
            <a:ext cx="4334400" cy="1647926"/>
          </a:xfrm>
        </p:spPr>
        <p:txBody>
          <a:bodyPr anchor="b" anchorCtr="0">
            <a:noAutofit/>
          </a:bodyPr>
          <a:lstStyle>
            <a:lvl1pPr>
              <a:defRPr sz="4799"/>
            </a:lvl1pPr>
          </a:lstStyle>
          <a:p>
            <a:r>
              <a:rPr lang="nb-NO" dirty="0"/>
              <a:t>Kort tittel</a:t>
            </a:r>
          </a:p>
        </p:txBody>
      </p:sp>
      <p:sp>
        <p:nvSpPr>
          <p:cNvPr id="9" name="Footer Placeholder 4"/>
          <p:cNvSpPr>
            <a:spLocks noGrp="1"/>
          </p:cNvSpPr>
          <p:nvPr>
            <p:ph type="ftr" sz="quarter" idx="3"/>
          </p:nvPr>
        </p:nvSpPr>
        <p:spPr>
          <a:xfrm>
            <a:off x="4269849" y="4696876"/>
            <a:ext cx="4334400"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
        <p:nvSpPr>
          <p:cNvPr id="3" name="Content Placeholder 2"/>
          <p:cNvSpPr>
            <a:spLocks noGrp="1"/>
          </p:cNvSpPr>
          <p:nvPr>
            <p:ph sz="quarter" idx="17" hasCustomPrompt="1"/>
          </p:nvPr>
        </p:nvSpPr>
        <p:spPr>
          <a:xfrm>
            <a:off x="4269850" y="3435878"/>
            <a:ext cx="4334400" cy="1044251"/>
          </a:xfrm>
        </p:spPr>
        <p:txBody>
          <a:bodyPr>
            <a:normAutofit/>
          </a:bodyPr>
          <a:lstStyle>
            <a:lvl1pPr marL="0" indent="0">
              <a:buNone/>
              <a:defRPr sz="1999"/>
            </a:lvl1pPr>
            <a:lvl2pPr marL="225357" indent="0">
              <a:buNone/>
              <a:defRPr/>
            </a:lvl2pPr>
            <a:lvl3pPr marL="455476" indent="0">
              <a:buFont typeface="Arial" panose="020B0604020202020204" pitchFamily="34" charset="0"/>
              <a:buNone/>
              <a:defRPr/>
            </a:lvl3pPr>
            <a:lvl4pPr marL="679246" indent="0">
              <a:buNone/>
              <a:defRPr/>
            </a:lvl4pPr>
          </a:lstStyle>
          <a:p>
            <a:pPr lvl="0"/>
            <a:r>
              <a:rPr lang="en-US" dirty="0"/>
              <a:t>Kort tekst</a:t>
            </a:r>
          </a:p>
        </p:txBody>
      </p:sp>
    </p:spTree>
    <p:extLst>
      <p:ext uri="{BB962C8B-B14F-4D97-AF65-F5344CB8AC3E}">
        <p14:creationId xmlns:p14="http://schemas.microsoft.com/office/powerpoint/2010/main" val="4028630418"/>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overskrift, innhold m/ oppsummering venst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2147D6B-67B8-B64C-954D-5A4BE6BFBF43}"/>
              </a:ext>
            </a:extLst>
          </p:cNvPr>
          <p:cNvSpPr/>
          <p:nvPr userDrawn="1"/>
        </p:nvSpPr>
        <p:spPr>
          <a:xfrm>
            <a:off x="1" y="0"/>
            <a:ext cx="3283889" cy="5143500"/>
          </a:xfrm>
          <a:prstGeom prst="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nb-NO" sz="1799" kern="1200">
              <a:solidFill>
                <a:srgbClr val="FFFFFF"/>
              </a:solidFill>
            </a:endParaRPr>
          </a:p>
        </p:txBody>
      </p:sp>
      <p:sp>
        <p:nvSpPr>
          <p:cNvPr id="7" name="Content Placeholder 6"/>
          <p:cNvSpPr>
            <a:spLocks noGrp="1"/>
          </p:cNvSpPr>
          <p:nvPr>
            <p:ph sz="quarter" idx="17" hasCustomPrompt="1"/>
          </p:nvPr>
        </p:nvSpPr>
        <p:spPr>
          <a:xfrm>
            <a:off x="3513138" y="953794"/>
            <a:ext cx="5091112" cy="3526336"/>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
        <p:nvSpPr>
          <p:cNvPr id="17" name="Title 1"/>
          <p:cNvSpPr>
            <a:spLocks noGrp="1"/>
          </p:cNvSpPr>
          <p:nvPr>
            <p:ph type="title" hasCustomPrompt="1"/>
          </p:nvPr>
        </p:nvSpPr>
        <p:spPr>
          <a:xfrm>
            <a:off x="3513667" y="339620"/>
            <a:ext cx="5090592" cy="431867"/>
          </a:xfrm>
        </p:spPr>
        <p:txBody>
          <a:bodyPr anchor="t" anchorCtr="0">
            <a:normAutofit/>
          </a:bodyPr>
          <a:lstStyle>
            <a:lvl1pPr>
              <a:defRPr sz="2599"/>
            </a:lvl1pPr>
          </a:lstStyle>
          <a:p>
            <a:r>
              <a:rPr lang="nb-NO" dirty="0"/>
              <a:t>Sett inn kort hovedtittel</a:t>
            </a:r>
          </a:p>
        </p:txBody>
      </p:sp>
      <p:sp>
        <p:nvSpPr>
          <p:cNvPr id="9" name="Footer Placeholder 4"/>
          <p:cNvSpPr>
            <a:spLocks noGrp="1"/>
          </p:cNvSpPr>
          <p:nvPr>
            <p:ph type="ftr" sz="quarter" idx="3"/>
          </p:nvPr>
        </p:nvSpPr>
        <p:spPr>
          <a:xfrm>
            <a:off x="3513138" y="4695562"/>
            <a:ext cx="3866862"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dirty="0">
              <a:solidFill>
                <a:srgbClr val="000000"/>
              </a:solidFill>
            </a:endParaRPr>
          </a:p>
        </p:txBody>
      </p:sp>
      <p:sp>
        <p:nvSpPr>
          <p:cNvPr id="4" name="Content Placeholder 3"/>
          <p:cNvSpPr>
            <a:spLocks noGrp="1"/>
          </p:cNvSpPr>
          <p:nvPr>
            <p:ph sz="quarter" idx="16" hasCustomPrompt="1"/>
          </p:nvPr>
        </p:nvSpPr>
        <p:spPr>
          <a:xfrm>
            <a:off x="539750" y="339620"/>
            <a:ext cx="2298866" cy="4493281"/>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Tree>
    <p:extLst>
      <p:ext uri="{BB962C8B-B14F-4D97-AF65-F5344CB8AC3E}">
        <p14:creationId xmlns:p14="http://schemas.microsoft.com/office/powerpoint/2010/main" val="1378154272"/>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overskrift, innhold m/ oppsummering høy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2147D6B-67B8-B64C-954D-5A4BE6BFBF43}"/>
              </a:ext>
            </a:extLst>
          </p:cNvPr>
          <p:cNvSpPr/>
          <p:nvPr userDrawn="1"/>
        </p:nvSpPr>
        <p:spPr>
          <a:xfrm>
            <a:off x="5860112" y="0"/>
            <a:ext cx="3283889" cy="5143500"/>
          </a:xfrm>
          <a:prstGeom prst="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nb-NO" sz="1799" kern="1200">
              <a:solidFill>
                <a:srgbClr val="FFFFFF"/>
              </a:solidFill>
            </a:endParaRPr>
          </a:p>
        </p:txBody>
      </p:sp>
      <p:sp>
        <p:nvSpPr>
          <p:cNvPr id="7" name="Content Placeholder 6"/>
          <p:cNvSpPr>
            <a:spLocks noGrp="1"/>
          </p:cNvSpPr>
          <p:nvPr>
            <p:ph sz="quarter" idx="17" hasCustomPrompt="1"/>
          </p:nvPr>
        </p:nvSpPr>
        <p:spPr>
          <a:xfrm>
            <a:off x="539750" y="953794"/>
            <a:ext cx="5091112" cy="3526336"/>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
        <p:nvSpPr>
          <p:cNvPr id="17" name="Title 1"/>
          <p:cNvSpPr>
            <a:spLocks noGrp="1"/>
          </p:cNvSpPr>
          <p:nvPr>
            <p:ph type="title" hasCustomPrompt="1"/>
          </p:nvPr>
        </p:nvSpPr>
        <p:spPr>
          <a:xfrm>
            <a:off x="540279" y="339620"/>
            <a:ext cx="5090592" cy="431867"/>
          </a:xfrm>
        </p:spPr>
        <p:txBody>
          <a:bodyPr anchor="t" anchorCtr="0">
            <a:normAutofit/>
          </a:bodyPr>
          <a:lstStyle>
            <a:lvl1pPr>
              <a:defRPr sz="2599"/>
            </a:lvl1pPr>
          </a:lstStyle>
          <a:p>
            <a:r>
              <a:rPr lang="nb-NO" dirty="0"/>
              <a:t>Sett inn kort hovedtittel</a:t>
            </a:r>
          </a:p>
        </p:txBody>
      </p:sp>
      <p:sp>
        <p:nvSpPr>
          <p:cNvPr id="9" name="Footer Placeholder 4"/>
          <p:cNvSpPr>
            <a:spLocks noGrp="1"/>
          </p:cNvSpPr>
          <p:nvPr>
            <p:ph type="ftr" sz="quarter" idx="3"/>
          </p:nvPr>
        </p:nvSpPr>
        <p:spPr>
          <a:xfrm>
            <a:off x="539750" y="4695562"/>
            <a:ext cx="5091112"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dirty="0">
              <a:solidFill>
                <a:srgbClr val="000000"/>
              </a:solidFill>
            </a:endParaRPr>
          </a:p>
        </p:txBody>
      </p:sp>
      <p:sp>
        <p:nvSpPr>
          <p:cNvPr id="4" name="Content Placeholder 3"/>
          <p:cNvSpPr>
            <a:spLocks noGrp="1"/>
          </p:cNvSpPr>
          <p:nvPr>
            <p:ph sz="quarter" idx="16" hasCustomPrompt="1"/>
          </p:nvPr>
        </p:nvSpPr>
        <p:spPr>
          <a:xfrm>
            <a:off x="6305384" y="339620"/>
            <a:ext cx="2298866" cy="4642278"/>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Tree>
    <p:extLst>
      <p:ext uri="{BB962C8B-B14F-4D97-AF65-F5344CB8AC3E}">
        <p14:creationId xmlns:p14="http://schemas.microsoft.com/office/powerpoint/2010/main" val="182261953"/>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sammenligning, to kolonner">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a:xfrm>
            <a:off x="539750" y="339620"/>
            <a:ext cx="8064500" cy="431867"/>
          </a:xfrm>
          <a:prstGeom prst="rect">
            <a:avLst/>
          </a:prstGeom>
        </p:spPr>
        <p:txBody>
          <a:bodyPr vert="horz" lIns="0" tIns="0" rIns="0" bIns="0" rtlCol="0" anchor="t" anchorCtr="0">
            <a:normAutofit/>
          </a:bodyPr>
          <a:lstStyle>
            <a:lvl1pPr>
              <a:defRPr/>
            </a:lvl1pPr>
          </a:lstStyle>
          <a:p>
            <a:r>
              <a:rPr lang="nb-NO" dirty="0"/>
              <a:t>En kort og konsis hovedtittel</a:t>
            </a:r>
          </a:p>
        </p:txBody>
      </p:sp>
      <p:sp>
        <p:nvSpPr>
          <p:cNvPr id="6" name="Footer Placeholder 4"/>
          <p:cNvSpPr>
            <a:spLocks noGrp="1"/>
          </p:cNvSpPr>
          <p:nvPr>
            <p:ph type="ftr" sz="quarter" idx="3"/>
          </p:nvPr>
        </p:nvSpPr>
        <p:spPr>
          <a:xfrm>
            <a:off x="539750" y="4695562"/>
            <a:ext cx="6840250"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
        <p:nvSpPr>
          <p:cNvPr id="3" name="Content Placeholder 2"/>
          <p:cNvSpPr>
            <a:spLocks noGrp="1"/>
          </p:cNvSpPr>
          <p:nvPr>
            <p:ph sz="quarter" idx="13" hasCustomPrompt="1"/>
          </p:nvPr>
        </p:nvSpPr>
        <p:spPr>
          <a:xfrm>
            <a:off x="539751" y="953220"/>
            <a:ext cx="3744913" cy="3526911"/>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
        <p:nvSpPr>
          <p:cNvPr id="5" name="Content Placeholder 4"/>
          <p:cNvSpPr>
            <a:spLocks noGrp="1"/>
          </p:cNvSpPr>
          <p:nvPr>
            <p:ph sz="quarter" idx="14" hasCustomPrompt="1"/>
          </p:nvPr>
        </p:nvSpPr>
        <p:spPr>
          <a:xfrm>
            <a:off x="4860926" y="953220"/>
            <a:ext cx="3743325" cy="3526911"/>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Tree>
    <p:extLst>
      <p:ext uri="{BB962C8B-B14F-4D97-AF65-F5344CB8AC3E}">
        <p14:creationId xmlns:p14="http://schemas.microsoft.com/office/powerpoint/2010/main" val="1892032899"/>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sammenligning, to kolonner med undertittel">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39751" y="932113"/>
            <a:ext cx="3744383" cy="306456"/>
          </a:xfrm>
        </p:spPr>
        <p:txBody>
          <a:bodyPr anchor="b">
            <a:normAutofit/>
          </a:bodyPr>
          <a:lstStyle>
            <a:lvl1pPr marL="0" indent="0">
              <a:lnSpc>
                <a:spcPct val="100000"/>
              </a:lnSpc>
              <a:buNone/>
              <a:defRPr sz="1600" b="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nb-NO" dirty="0"/>
              <a:t>Sett inn undertittel</a:t>
            </a:r>
          </a:p>
        </p:txBody>
      </p:sp>
      <p:sp>
        <p:nvSpPr>
          <p:cNvPr id="5" name="Text Placeholder 4"/>
          <p:cNvSpPr>
            <a:spLocks noGrp="1"/>
          </p:cNvSpPr>
          <p:nvPr>
            <p:ph type="body" sz="quarter" idx="3" hasCustomPrompt="1"/>
          </p:nvPr>
        </p:nvSpPr>
        <p:spPr>
          <a:xfrm>
            <a:off x="4863270" y="931465"/>
            <a:ext cx="3740980" cy="306456"/>
          </a:xfrm>
        </p:spPr>
        <p:txBody>
          <a:bodyPr anchor="b">
            <a:normAutofit/>
          </a:bodyPr>
          <a:lstStyle>
            <a:lvl1pPr marL="0" indent="0">
              <a:lnSpc>
                <a:spcPct val="100000"/>
              </a:lnSpc>
              <a:buNone/>
              <a:defRPr sz="1600" b="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nb-NO" dirty="0"/>
              <a:t>Sett inn undertittel</a:t>
            </a:r>
          </a:p>
        </p:txBody>
      </p:sp>
      <p:sp>
        <p:nvSpPr>
          <p:cNvPr id="13" name="Title Placeholder 1"/>
          <p:cNvSpPr>
            <a:spLocks noGrp="1"/>
          </p:cNvSpPr>
          <p:nvPr>
            <p:ph type="title" hasCustomPrompt="1"/>
          </p:nvPr>
        </p:nvSpPr>
        <p:spPr>
          <a:xfrm>
            <a:off x="539750" y="339620"/>
            <a:ext cx="8064500" cy="431867"/>
          </a:xfrm>
          <a:prstGeom prst="rect">
            <a:avLst/>
          </a:prstGeom>
        </p:spPr>
        <p:txBody>
          <a:bodyPr vert="horz" lIns="0" tIns="0" rIns="0" bIns="0" rtlCol="0" anchor="t" anchorCtr="0">
            <a:normAutofit/>
          </a:bodyPr>
          <a:lstStyle>
            <a:lvl1pPr>
              <a:defRPr/>
            </a:lvl1pPr>
          </a:lstStyle>
          <a:p>
            <a:r>
              <a:rPr lang="nb-NO" dirty="0"/>
              <a:t>En kort og konsis hovedtittel</a:t>
            </a:r>
          </a:p>
        </p:txBody>
      </p:sp>
      <p:sp>
        <p:nvSpPr>
          <p:cNvPr id="8" name="Footer Placeholder 4"/>
          <p:cNvSpPr>
            <a:spLocks noGrp="1"/>
          </p:cNvSpPr>
          <p:nvPr>
            <p:ph type="ftr" sz="quarter" idx="13"/>
          </p:nvPr>
        </p:nvSpPr>
        <p:spPr>
          <a:xfrm>
            <a:off x="539750" y="4695562"/>
            <a:ext cx="6840250"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
        <p:nvSpPr>
          <p:cNvPr id="4" name="Content Placeholder 3"/>
          <p:cNvSpPr>
            <a:spLocks noGrp="1"/>
          </p:cNvSpPr>
          <p:nvPr>
            <p:ph sz="quarter" idx="14" hasCustomPrompt="1"/>
          </p:nvPr>
        </p:nvSpPr>
        <p:spPr>
          <a:xfrm>
            <a:off x="539751" y="1385087"/>
            <a:ext cx="3744913" cy="3095044"/>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
        <p:nvSpPr>
          <p:cNvPr id="7" name="Content Placeholder 6"/>
          <p:cNvSpPr>
            <a:spLocks noGrp="1"/>
          </p:cNvSpPr>
          <p:nvPr>
            <p:ph sz="quarter" idx="15" hasCustomPrompt="1"/>
          </p:nvPr>
        </p:nvSpPr>
        <p:spPr>
          <a:xfrm>
            <a:off x="4860852" y="1385461"/>
            <a:ext cx="3743399" cy="3094670"/>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Tree>
    <p:extLst>
      <p:ext uri="{BB962C8B-B14F-4D97-AF65-F5344CB8AC3E}">
        <p14:creationId xmlns:p14="http://schemas.microsoft.com/office/powerpoint/2010/main" val="2950577138"/>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sammenligning, tre kolonner med undertittel">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39751" y="932113"/>
            <a:ext cx="2519362" cy="306456"/>
          </a:xfrm>
        </p:spPr>
        <p:txBody>
          <a:bodyPr anchor="b">
            <a:normAutofit/>
          </a:bodyPr>
          <a:lstStyle>
            <a:lvl1pPr marL="0" indent="0">
              <a:lnSpc>
                <a:spcPct val="100000"/>
              </a:lnSpc>
              <a:buNone/>
              <a:defRPr sz="1600" b="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nb-NO" dirty="0"/>
              <a:t>Sett inn undertittel</a:t>
            </a:r>
          </a:p>
        </p:txBody>
      </p:sp>
      <p:sp>
        <p:nvSpPr>
          <p:cNvPr id="13" name="Title Placeholder 1"/>
          <p:cNvSpPr>
            <a:spLocks noGrp="1"/>
          </p:cNvSpPr>
          <p:nvPr>
            <p:ph type="title" hasCustomPrompt="1"/>
          </p:nvPr>
        </p:nvSpPr>
        <p:spPr>
          <a:xfrm>
            <a:off x="539750" y="339620"/>
            <a:ext cx="8064500" cy="431867"/>
          </a:xfrm>
          <a:prstGeom prst="rect">
            <a:avLst/>
          </a:prstGeom>
        </p:spPr>
        <p:txBody>
          <a:bodyPr vert="horz" lIns="0" tIns="0" rIns="0" bIns="0" rtlCol="0" anchor="t" anchorCtr="0">
            <a:normAutofit/>
          </a:bodyPr>
          <a:lstStyle>
            <a:lvl1pPr>
              <a:defRPr/>
            </a:lvl1pPr>
          </a:lstStyle>
          <a:p>
            <a:r>
              <a:rPr lang="nb-NO" dirty="0"/>
              <a:t>En kort og konsis hovedtittel</a:t>
            </a:r>
          </a:p>
        </p:txBody>
      </p:sp>
      <p:sp>
        <p:nvSpPr>
          <p:cNvPr id="10" name="Text Placeholder 2">
            <a:extLst>
              <a:ext uri="{FF2B5EF4-FFF2-40B4-BE49-F238E27FC236}">
                <a16:creationId xmlns:a16="http://schemas.microsoft.com/office/drawing/2014/main" id="{FAAF16B3-3385-FE4D-9E72-5CF1D19B3FB5}"/>
              </a:ext>
            </a:extLst>
          </p:cNvPr>
          <p:cNvSpPr>
            <a:spLocks noGrp="1"/>
          </p:cNvSpPr>
          <p:nvPr>
            <p:ph type="body" idx="14" hasCustomPrompt="1"/>
          </p:nvPr>
        </p:nvSpPr>
        <p:spPr>
          <a:xfrm>
            <a:off x="6084888" y="932113"/>
            <a:ext cx="2519363" cy="306456"/>
          </a:xfrm>
        </p:spPr>
        <p:txBody>
          <a:bodyPr anchor="b">
            <a:normAutofit/>
          </a:bodyPr>
          <a:lstStyle>
            <a:lvl1pPr marL="0" indent="0">
              <a:lnSpc>
                <a:spcPct val="100000"/>
              </a:lnSpc>
              <a:buNone/>
              <a:defRPr sz="1600" b="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nb-NO" dirty="0"/>
              <a:t>Sett inn undertittel</a:t>
            </a:r>
          </a:p>
        </p:txBody>
      </p:sp>
      <p:sp>
        <p:nvSpPr>
          <p:cNvPr id="15" name="Text Placeholder 2">
            <a:extLst>
              <a:ext uri="{FF2B5EF4-FFF2-40B4-BE49-F238E27FC236}">
                <a16:creationId xmlns:a16="http://schemas.microsoft.com/office/drawing/2014/main" id="{56B026D9-9455-4C45-9C0B-BE600FF1F571}"/>
              </a:ext>
            </a:extLst>
          </p:cNvPr>
          <p:cNvSpPr>
            <a:spLocks noGrp="1"/>
          </p:cNvSpPr>
          <p:nvPr>
            <p:ph type="body" idx="16" hasCustomPrompt="1"/>
          </p:nvPr>
        </p:nvSpPr>
        <p:spPr>
          <a:xfrm>
            <a:off x="3294064" y="932113"/>
            <a:ext cx="2484437" cy="306456"/>
          </a:xfrm>
        </p:spPr>
        <p:txBody>
          <a:bodyPr anchor="b">
            <a:normAutofit/>
          </a:bodyPr>
          <a:lstStyle>
            <a:lvl1pPr marL="0" indent="0">
              <a:lnSpc>
                <a:spcPct val="100000"/>
              </a:lnSpc>
              <a:buNone/>
              <a:defRPr sz="1600" b="0" i="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nb-NO" dirty="0"/>
              <a:t>Sett inn undertittel</a:t>
            </a:r>
          </a:p>
        </p:txBody>
      </p:sp>
      <p:sp>
        <p:nvSpPr>
          <p:cNvPr id="12" name="Footer Placeholder 4"/>
          <p:cNvSpPr>
            <a:spLocks noGrp="1"/>
          </p:cNvSpPr>
          <p:nvPr>
            <p:ph type="ftr" sz="quarter" idx="3"/>
          </p:nvPr>
        </p:nvSpPr>
        <p:spPr>
          <a:xfrm>
            <a:off x="539750" y="4695562"/>
            <a:ext cx="6840250"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
        <p:nvSpPr>
          <p:cNvPr id="4" name="Content Placeholder 3"/>
          <p:cNvSpPr>
            <a:spLocks noGrp="1"/>
          </p:cNvSpPr>
          <p:nvPr>
            <p:ph sz="quarter" idx="17" hasCustomPrompt="1"/>
          </p:nvPr>
        </p:nvSpPr>
        <p:spPr>
          <a:xfrm>
            <a:off x="539750" y="1385086"/>
            <a:ext cx="2519363" cy="3095044"/>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
        <p:nvSpPr>
          <p:cNvPr id="16" name="Content Placeholder 3"/>
          <p:cNvSpPr>
            <a:spLocks noGrp="1"/>
          </p:cNvSpPr>
          <p:nvPr>
            <p:ph sz="quarter" idx="18" hasCustomPrompt="1"/>
          </p:nvPr>
        </p:nvSpPr>
        <p:spPr>
          <a:xfrm>
            <a:off x="3294062" y="1385086"/>
            <a:ext cx="2484439" cy="3095044"/>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
        <p:nvSpPr>
          <p:cNvPr id="17" name="Content Placeholder 3"/>
          <p:cNvSpPr>
            <a:spLocks noGrp="1"/>
          </p:cNvSpPr>
          <p:nvPr>
            <p:ph sz="quarter" idx="19" hasCustomPrompt="1"/>
          </p:nvPr>
        </p:nvSpPr>
        <p:spPr>
          <a:xfrm>
            <a:off x="6084889" y="1385086"/>
            <a:ext cx="2519361" cy="3095044"/>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Tree>
    <p:extLst>
      <p:ext uri="{BB962C8B-B14F-4D97-AF65-F5344CB8AC3E}">
        <p14:creationId xmlns:p14="http://schemas.microsoft.com/office/powerpoint/2010/main" val="25985578"/>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overgang - hvi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39750" y="1707623"/>
            <a:ext cx="8064500" cy="1278349"/>
          </a:xfrm>
          <a:prstGeom prst="rect">
            <a:avLst/>
          </a:prstGeom>
        </p:spPr>
        <p:txBody>
          <a:bodyPr anchor="b" anchorCtr="0">
            <a:noAutofit/>
          </a:bodyPr>
          <a:lstStyle>
            <a:lvl1pPr algn="ctr">
              <a:defRPr sz="6798" b="1"/>
            </a:lvl1pPr>
          </a:lstStyle>
          <a:p>
            <a:r>
              <a:rPr lang="nb-NO" dirty="0"/>
              <a:t>Kort hovedtittel</a:t>
            </a:r>
          </a:p>
        </p:txBody>
      </p:sp>
      <p:sp>
        <p:nvSpPr>
          <p:cNvPr id="4" name="Text Placeholder 3">
            <a:extLst>
              <a:ext uri="{FF2B5EF4-FFF2-40B4-BE49-F238E27FC236}">
                <a16:creationId xmlns:a16="http://schemas.microsoft.com/office/drawing/2014/main" id="{B1234EA9-D88C-D54E-A4D5-34B2CDBFDBCC}"/>
              </a:ext>
            </a:extLst>
          </p:cNvPr>
          <p:cNvSpPr>
            <a:spLocks noGrp="1"/>
          </p:cNvSpPr>
          <p:nvPr>
            <p:ph type="body" sz="quarter" idx="10" hasCustomPrompt="1"/>
          </p:nvPr>
        </p:nvSpPr>
        <p:spPr>
          <a:xfrm>
            <a:off x="539750" y="3435878"/>
            <a:ext cx="8064500" cy="1044253"/>
          </a:xfrm>
          <a:prstGeom prst="rect">
            <a:avLst/>
          </a:prstGeom>
        </p:spPr>
        <p:txBody>
          <a:bodyPr>
            <a:normAutofit/>
          </a:bodyPr>
          <a:lstStyle>
            <a:lvl1pPr marL="0" indent="0" algn="ctr">
              <a:buNone/>
              <a:defRPr sz="2599"/>
            </a:lvl1pPr>
            <a:lvl2pPr algn="ctr">
              <a:defRPr/>
            </a:lvl2pPr>
            <a:lvl3pPr algn="ctr">
              <a:defRPr/>
            </a:lvl3pPr>
            <a:lvl4pPr algn="ctr">
              <a:defRPr/>
            </a:lvl4pPr>
            <a:lvl5pPr algn="ctr">
              <a:defRPr/>
            </a:lvl5pPr>
          </a:lstStyle>
          <a:p>
            <a:pPr lvl="0"/>
            <a:r>
              <a:rPr lang="nb-NO" dirty="0"/>
              <a:t>Lengre undertittel (valgfritt)</a:t>
            </a:r>
            <a:endParaRPr lang="en-US" dirty="0"/>
          </a:p>
        </p:txBody>
      </p:sp>
    </p:spTree>
    <p:extLst>
      <p:ext uri="{BB962C8B-B14F-4D97-AF65-F5344CB8AC3E}">
        <p14:creationId xmlns:p14="http://schemas.microsoft.com/office/powerpoint/2010/main" val="2116541760"/>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overgang - sort">
    <p:bg>
      <p:bgPr>
        <a:solidFill>
          <a:srgbClr val="0D0D0D"/>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39750" y="1707623"/>
            <a:ext cx="8064500" cy="1278349"/>
          </a:xfrm>
          <a:prstGeom prst="rect">
            <a:avLst/>
          </a:prstGeom>
        </p:spPr>
        <p:txBody>
          <a:bodyPr anchor="b" anchorCtr="0">
            <a:noAutofit/>
          </a:bodyPr>
          <a:lstStyle>
            <a:lvl1pPr algn="ctr">
              <a:defRPr sz="6798" b="1">
                <a:solidFill>
                  <a:schemeClr val="bg1"/>
                </a:solidFill>
              </a:defRPr>
            </a:lvl1pPr>
          </a:lstStyle>
          <a:p>
            <a:r>
              <a:rPr lang="nb-NO" dirty="0"/>
              <a:t>Kort hovedtittel</a:t>
            </a:r>
          </a:p>
        </p:txBody>
      </p:sp>
      <p:sp>
        <p:nvSpPr>
          <p:cNvPr id="4" name="Text Placeholder 3">
            <a:extLst>
              <a:ext uri="{FF2B5EF4-FFF2-40B4-BE49-F238E27FC236}">
                <a16:creationId xmlns:a16="http://schemas.microsoft.com/office/drawing/2014/main" id="{B1234EA9-D88C-D54E-A4D5-34B2CDBFDBCC}"/>
              </a:ext>
            </a:extLst>
          </p:cNvPr>
          <p:cNvSpPr>
            <a:spLocks noGrp="1"/>
          </p:cNvSpPr>
          <p:nvPr>
            <p:ph type="body" sz="quarter" idx="10" hasCustomPrompt="1"/>
          </p:nvPr>
        </p:nvSpPr>
        <p:spPr>
          <a:xfrm>
            <a:off x="539750" y="3435878"/>
            <a:ext cx="8064500" cy="1044253"/>
          </a:xfrm>
          <a:prstGeom prst="rect">
            <a:avLst/>
          </a:prstGeom>
        </p:spPr>
        <p:txBody>
          <a:bodyPr>
            <a:normAutofit/>
          </a:bodyPr>
          <a:lstStyle>
            <a:lvl1pPr marL="0" indent="0" algn="ctr">
              <a:buNone/>
              <a:defRPr sz="2599">
                <a:solidFill>
                  <a:schemeClr val="bg1"/>
                </a:solidFill>
              </a:defRPr>
            </a:lvl1pPr>
            <a:lvl2pPr algn="ctr">
              <a:defRPr/>
            </a:lvl2pPr>
            <a:lvl3pPr algn="ctr">
              <a:defRPr/>
            </a:lvl3pPr>
            <a:lvl4pPr algn="ctr">
              <a:defRPr/>
            </a:lvl4pPr>
            <a:lvl5pPr algn="ctr">
              <a:defRPr/>
            </a:lvl5pPr>
          </a:lstStyle>
          <a:p>
            <a:pPr lvl="0"/>
            <a:r>
              <a:rPr lang="nb-NO"/>
              <a:t>Lengre undertittel (valgfritt).</a:t>
            </a:r>
            <a:endParaRPr lang="en-US"/>
          </a:p>
        </p:txBody>
      </p:sp>
    </p:spTree>
    <p:extLst>
      <p:ext uri="{BB962C8B-B14F-4D97-AF65-F5344CB8AC3E}">
        <p14:creationId xmlns:p14="http://schemas.microsoft.com/office/powerpoint/2010/main" val="2081098476"/>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overgang - rosa">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39750" y="1707623"/>
            <a:ext cx="8064500" cy="1278349"/>
          </a:xfrm>
          <a:prstGeom prst="rect">
            <a:avLst/>
          </a:prstGeom>
        </p:spPr>
        <p:txBody>
          <a:bodyPr anchor="b" anchorCtr="0">
            <a:noAutofit/>
          </a:bodyPr>
          <a:lstStyle>
            <a:lvl1pPr algn="ctr">
              <a:defRPr sz="6798" b="1">
                <a:solidFill>
                  <a:schemeClr val="bg1"/>
                </a:solidFill>
              </a:defRPr>
            </a:lvl1pPr>
          </a:lstStyle>
          <a:p>
            <a:r>
              <a:rPr lang="nb-NO" dirty="0"/>
              <a:t>Kort hovedtittel</a:t>
            </a:r>
          </a:p>
        </p:txBody>
      </p:sp>
      <p:sp>
        <p:nvSpPr>
          <p:cNvPr id="4" name="Text Placeholder 3">
            <a:extLst>
              <a:ext uri="{FF2B5EF4-FFF2-40B4-BE49-F238E27FC236}">
                <a16:creationId xmlns:a16="http://schemas.microsoft.com/office/drawing/2014/main" id="{B1234EA9-D88C-D54E-A4D5-34B2CDBFDBCC}"/>
              </a:ext>
            </a:extLst>
          </p:cNvPr>
          <p:cNvSpPr>
            <a:spLocks noGrp="1"/>
          </p:cNvSpPr>
          <p:nvPr>
            <p:ph type="body" sz="quarter" idx="10" hasCustomPrompt="1"/>
          </p:nvPr>
        </p:nvSpPr>
        <p:spPr>
          <a:xfrm>
            <a:off x="539750" y="3435878"/>
            <a:ext cx="8064500" cy="1044253"/>
          </a:xfrm>
          <a:prstGeom prst="rect">
            <a:avLst/>
          </a:prstGeom>
        </p:spPr>
        <p:txBody>
          <a:bodyPr>
            <a:normAutofit/>
          </a:bodyPr>
          <a:lstStyle>
            <a:lvl1pPr marL="0" indent="0" algn="ctr">
              <a:buNone/>
              <a:defRPr sz="2599">
                <a:solidFill>
                  <a:schemeClr val="bg1"/>
                </a:solidFill>
              </a:defRPr>
            </a:lvl1pPr>
            <a:lvl2pPr algn="ctr">
              <a:defRPr/>
            </a:lvl2pPr>
            <a:lvl3pPr algn="ctr">
              <a:defRPr/>
            </a:lvl3pPr>
            <a:lvl4pPr algn="ctr">
              <a:defRPr/>
            </a:lvl4pPr>
            <a:lvl5pPr algn="ctr">
              <a:defRPr/>
            </a:lvl5pPr>
          </a:lstStyle>
          <a:p>
            <a:pPr lvl="0"/>
            <a:r>
              <a:rPr lang="nb-NO"/>
              <a:t>Lengre undertittel (valgfritt).</a:t>
            </a:r>
            <a:endParaRPr lang="en-US"/>
          </a:p>
        </p:txBody>
      </p:sp>
    </p:spTree>
    <p:extLst>
      <p:ext uri="{BB962C8B-B14F-4D97-AF65-F5344CB8AC3E}">
        <p14:creationId xmlns:p14="http://schemas.microsoft.com/office/powerpoint/2010/main" val="935244189"/>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overgang - blå">
    <p:bg>
      <p:bgPr>
        <a:solidFill>
          <a:schemeClr val="accent3"/>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39750" y="1707623"/>
            <a:ext cx="8064500" cy="1278406"/>
          </a:xfrm>
          <a:prstGeom prst="rect">
            <a:avLst/>
          </a:prstGeom>
        </p:spPr>
        <p:txBody>
          <a:bodyPr anchor="b" anchorCtr="0">
            <a:noAutofit/>
          </a:bodyPr>
          <a:lstStyle>
            <a:lvl1pPr algn="ctr">
              <a:defRPr sz="6798" b="1">
                <a:solidFill>
                  <a:schemeClr val="bg1"/>
                </a:solidFill>
              </a:defRPr>
            </a:lvl1pPr>
          </a:lstStyle>
          <a:p>
            <a:r>
              <a:rPr lang="nb-NO" dirty="0"/>
              <a:t>Kort hovedtittel</a:t>
            </a:r>
          </a:p>
        </p:txBody>
      </p:sp>
      <p:sp>
        <p:nvSpPr>
          <p:cNvPr id="4" name="Text Placeholder 3">
            <a:extLst>
              <a:ext uri="{FF2B5EF4-FFF2-40B4-BE49-F238E27FC236}">
                <a16:creationId xmlns:a16="http://schemas.microsoft.com/office/drawing/2014/main" id="{B1234EA9-D88C-D54E-A4D5-34B2CDBFDBCC}"/>
              </a:ext>
            </a:extLst>
          </p:cNvPr>
          <p:cNvSpPr>
            <a:spLocks noGrp="1"/>
          </p:cNvSpPr>
          <p:nvPr>
            <p:ph type="body" sz="quarter" idx="10" hasCustomPrompt="1"/>
          </p:nvPr>
        </p:nvSpPr>
        <p:spPr>
          <a:xfrm>
            <a:off x="539750" y="3435878"/>
            <a:ext cx="8064500" cy="1044253"/>
          </a:xfrm>
          <a:prstGeom prst="rect">
            <a:avLst/>
          </a:prstGeom>
        </p:spPr>
        <p:txBody>
          <a:bodyPr>
            <a:normAutofit/>
          </a:bodyPr>
          <a:lstStyle>
            <a:lvl1pPr marL="0" indent="0" algn="ctr">
              <a:buNone/>
              <a:defRPr sz="2599">
                <a:solidFill>
                  <a:schemeClr val="bg1"/>
                </a:solidFill>
              </a:defRPr>
            </a:lvl1pPr>
            <a:lvl2pPr algn="ctr">
              <a:defRPr/>
            </a:lvl2pPr>
            <a:lvl3pPr algn="ctr">
              <a:defRPr/>
            </a:lvl3pPr>
            <a:lvl4pPr algn="ctr">
              <a:defRPr/>
            </a:lvl4pPr>
            <a:lvl5pPr algn="ctr">
              <a:defRPr/>
            </a:lvl5pPr>
          </a:lstStyle>
          <a:p>
            <a:pPr lvl="0"/>
            <a:r>
              <a:rPr lang="nb-NO"/>
              <a:t>Lengre undertittel (valgfritt).</a:t>
            </a:r>
            <a:endParaRPr lang="en-US"/>
          </a:p>
        </p:txBody>
      </p:sp>
    </p:spTree>
    <p:extLst>
      <p:ext uri="{BB962C8B-B14F-4D97-AF65-F5344CB8AC3E}">
        <p14:creationId xmlns:p14="http://schemas.microsoft.com/office/powerpoint/2010/main" val="2501862380"/>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overgang - gul">
    <p:bg>
      <p:bgPr>
        <a:solidFill>
          <a:schemeClr val="accent5"/>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39750" y="1707623"/>
            <a:ext cx="8064500" cy="1278406"/>
          </a:xfrm>
          <a:prstGeom prst="rect">
            <a:avLst/>
          </a:prstGeom>
        </p:spPr>
        <p:txBody>
          <a:bodyPr anchor="b" anchorCtr="0">
            <a:noAutofit/>
          </a:bodyPr>
          <a:lstStyle>
            <a:lvl1pPr algn="ctr">
              <a:defRPr sz="6798" b="1">
                <a:solidFill>
                  <a:schemeClr val="tx2"/>
                </a:solidFill>
              </a:defRPr>
            </a:lvl1pPr>
          </a:lstStyle>
          <a:p>
            <a:r>
              <a:rPr lang="nb-NO" dirty="0"/>
              <a:t>Kort hovedtittel</a:t>
            </a:r>
          </a:p>
        </p:txBody>
      </p:sp>
      <p:sp>
        <p:nvSpPr>
          <p:cNvPr id="4" name="Text Placeholder 3">
            <a:extLst>
              <a:ext uri="{FF2B5EF4-FFF2-40B4-BE49-F238E27FC236}">
                <a16:creationId xmlns:a16="http://schemas.microsoft.com/office/drawing/2014/main" id="{B1234EA9-D88C-D54E-A4D5-34B2CDBFDBCC}"/>
              </a:ext>
            </a:extLst>
          </p:cNvPr>
          <p:cNvSpPr>
            <a:spLocks noGrp="1"/>
          </p:cNvSpPr>
          <p:nvPr>
            <p:ph type="body" sz="quarter" idx="10" hasCustomPrompt="1"/>
          </p:nvPr>
        </p:nvSpPr>
        <p:spPr>
          <a:xfrm>
            <a:off x="539750" y="3435878"/>
            <a:ext cx="8064500" cy="1044253"/>
          </a:xfrm>
          <a:prstGeom prst="rect">
            <a:avLst/>
          </a:prstGeom>
        </p:spPr>
        <p:txBody>
          <a:bodyPr>
            <a:normAutofit/>
          </a:bodyPr>
          <a:lstStyle>
            <a:lvl1pPr marL="0" indent="0" algn="ctr">
              <a:buNone/>
              <a:defRPr sz="2599">
                <a:solidFill>
                  <a:schemeClr val="tx2"/>
                </a:solidFill>
              </a:defRPr>
            </a:lvl1pPr>
            <a:lvl2pPr algn="ctr">
              <a:defRPr/>
            </a:lvl2pPr>
            <a:lvl3pPr algn="ctr">
              <a:defRPr/>
            </a:lvl3pPr>
            <a:lvl4pPr algn="ctr">
              <a:defRPr/>
            </a:lvl4pPr>
            <a:lvl5pPr algn="ctr">
              <a:defRPr/>
            </a:lvl5pPr>
          </a:lstStyle>
          <a:p>
            <a:pPr lvl="0"/>
            <a:r>
              <a:rPr lang="nb-NO"/>
              <a:t>Lengre undertittel (valgfritt).</a:t>
            </a:r>
            <a:endParaRPr lang="en-US"/>
          </a:p>
        </p:txBody>
      </p:sp>
    </p:spTree>
    <p:extLst>
      <p:ext uri="{BB962C8B-B14F-4D97-AF65-F5344CB8AC3E}">
        <p14:creationId xmlns:p14="http://schemas.microsoft.com/office/powerpoint/2010/main" val="218652129"/>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E7A27E4-EE18-AD42-8ADE-3EA687C7DA23}"/>
              </a:ext>
            </a:extLst>
          </p:cNvPr>
          <p:cNvSpPr/>
          <p:nvPr userDrawn="1"/>
        </p:nvSpPr>
        <p:spPr>
          <a:xfrm>
            <a:off x="7096836" y="4480130"/>
            <a:ext cx="2047164" cy="66337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nb-NO" sz="1799" kern="1200">
              <a:solidFill>
                <a:srgbClr val="FFFFFF"/>
              </a:solidFill>
            </a:endParaRPr>
          </a:p>
        </p:txBody>
      </p:sp>
      <p:sp>
        <p:nvSpPr>
          <p:cNvPr id="4" name="Title 1">
            <a:extLst>
              <a:ext uri="{FF2B5EF4-FFF2-40B4-BE49-F238E27FC236}">
                <a16:creationId xmlns:a16="http://schemas.microsoft.com/office/drawing/2014/main" id="{19EC4178-FE5D-2948-964B-231E75312BC4}"/>
              </a:ext>
            </a:extLst>
          </p:cNvPr>
          <p:cNvSpPr>
            <a:spLocks noGrp="1"/>
          </p:cNvSpPr>
          <p:nvPr>
            <p:ph type="title" hasCustomPrompt="1"/>
          </p:nvPr>
        </p:nvSpPr>
        <p:spPr>
          <a:xfrm>
            <a:off x="1057702" y="709464"/>
            <a:ext cx="7042245" cy="3513213"/>
          </a:xfrm>
          <a:noFill/>
        </p:spPr>
        <p:txBody>
          <a:bodyPr lIns="360000" tIns="360000" rIns="360000" bIns="360000" anchor="b" anchorCtr="0">
            <a:noAutofit/>
          </a:bodyPr>
          <a:lstStyle>
            <a:lvl1pPr algn="ctr">
              <a:defRPr sz="3999" b="0">
                <a:latin typeface="Georgia" panose="02040502050405020303" pitchFamily="18" charset="0"/>
              </a:defRPr>
            </a:lvl1pPr>
          </a:lstStyle>
          <a:p>
            <a:r>
              <a:rPr lang="nb-NO" dirty="0"/>
              <a:t>«Sitat eller visdomsord. Tilpass skriftstørrelse og plassering etter lengden på teksten.» </a:t>
            </a:r>
          </a:p>
        </p:txBody>
      </p:sp>
      <p:sp>
        <p:nvSpPr>
          <p:cNvPr id="7" name="Plassholder for tekst 6">
            <a:extLst>
              <a:ext uri="{FF2B5EF4-FFF2-40B4-BE49-F238E27FC236}">
                <a16:creationId xmlns:a16="http://schemas.microsoft.com/office/drawing/2014/main" id="{AB1AF8EB-EBBA-DE41-A70F-A470696D7414}"/>
              </a:ext>
            </a:extLst>
          </p:cNvPr>
          <p:cNvSpPr>
            <a:spLocks noGrp="1"/>
          </p:cNvSpPr>
          <p:nvPr>
            <p:ph type="body" sz="quarter" idx="10" hasCustomPrompt="1"/>
          </p:nvPr>
        </p:nvSpPr>
        <p:spPr>
          <a:xfrm>
            <a:off x="1057275" y="4222678"/>
            <a:ext cx="7042150" cy="463442"/>
          </a:xfrm>
        </p:spPr>
        <p:txBody>
          <a:bodyPr>
            <a:normAutofit/>
          </a:bodyPr>
          <a:lstStyle>
            <a:lvl1pPr marL="0" indent="0" algn="ctr">
              <a:buNone/>
              <a:defRPr sz="1200" i="1">
                <a:solidFill>
                  <a:schemeClr val="tx1">
                    <a:lumMod val="50000"/>
                    <a:lumOff val="50000"/>
                  </a:schemeClr>
                </a:solidFill>
              </a:defRPr>
            </a:lvl1pPr>
          </a:lstStyle>
          <a:p>
            <a:r>
              <a:rPr lang="nb-NO"/>
              <a:t>Navn Navnesen</a:t>
            </a:r>
          </a:p>
          <a:p>
            <a:r>
              <a:rPr lang="nb-NO"/>
              <a:t>Firmanavn AS</a:t>
            </a:r>
          </a:p>
        </p:txBody>
      </p:sp>
    </p:spTree>
    <p:extLst>
      <p:ext uri="{BB962C8B-B14F-4D97-AF65-F5344CB8AC3E}">
        <p14:creationId xmlns:p14="http://schemas.microsoft.com/office/powerpoint/2010/main" val="4190926263"/>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Sitat">
    <p:bg>
      <p:bgPr>
        <a:solidFill>
          <a:srgbClr val="0D0D0D"/>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E7A27E4-EE18-AD42-8ADE-3EA687C7DA23}"/>
              </a:ext>
            </a:extLst>
          </p:cNvPr>
          <p:cNvSpPr/>
          <p:nvPr userDrawn="1"/>
        </p:nvSpPr>
        <p:spPr>
          <a:xfrm>
            <a:off x="7096836" y="4480130"/>
            <a:ext cx="2047164" cy="663370"/>
          </a:xfrm>
          <a:prstGeom prst="rect">
            <a:avLst/>
          </a:prstGeom>
          <a:solidFill>
            <a:srgbClr val="0D0D0D"/>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nb-NO" sz="1799" kern="1200">
              <a:solidFill>
                <a:srgbClr val="FFFFFF"/>
              </a:solidFill>
            </a:endParaRPr>
          </a:p>
        </p:txBody>
      </p:sp>
      <p:sp>
        <p:nvSpPr>
          <p:cNvPr id="4" name="Title 1">
            <a:extLst>
              <a:ext uri="{FF2B5EF4-FFF2-40B4-BE49-F238E27FC236}">
                <a16:creationId xmlns:a16="http://schemas.microsoft.com/office/drawing/2014/main" id="{19EC4178-FE5D-2948-964B-231E75312BC4}"/>
              </a:ext>
            </a:extLst>
          </p:cNvPr>
          <p:cNvSpPr>
            <a:spLocks noGrp="1"/>
          </p:cNvSpPr>
          <p:nvPr>
            <p:ph type="title" hasCustomPrompt="1"/>
          </p:nvPr>
        </p:nvSpPr>
        <p:spPr>
          <a:xfrm>
            <a:off x="1057702" y="709464"/>
            <a:ext cx="7042245" cy="3513213"/>
          </a:xfrm>
          <a:noFill/>
        </p:spPr>
        <p:txBody>
          <a:bodyPr lIns="360000" tIns="360000" rIns="360000" bIns="360000" anchor="b" anchorCtr="0">
            <a:noAutofit/>
          </a:bodyPr>
          <a:lstStyle>
            <a:lvl1pPr algn="ctr">
              <a:defRPr sz="3999" b="0">
                <a:solidFill>
                  <a:schemeClr val="bg1"/>
                </a:solidFill>
                <a:latin typeface="Georgia" panose="02040502050405020303" pitchFamily="18" charset="0"/>
              </a:defRPr>
            </a:lvl1pPr>
          </a:lstStyle>
          <a:p>
            <a:r>
              <a:rPr lang="nb-NO" dirty="0"/>
              <a:t>«Sitat eller visdomsord. Tilpass skriftstørrelse og plassering etter lengden på teksten.» </a:t>
            </a:r>
          </a:p>
        </p:txBody>
      </p:sp>
      <p:sp>
        <p:nvSpPr>
          <p:cNvPr id="7" name="Plassholder for tekst 6">
            <a:extLst>
              <a:ext uri="{FF2B5EF4-FFF2-40B4-BE49-F238E27FC236}">
                <a16:creationId xmlns:a16="http://schemas.microsoft.com/office/drawing/2014/main" id="{AB1AF8EB-EBBA-DE41-A70F-A470696D7414}"/>
              </a:ext>
            </a:extLst>
          </p:cNvPr>
          <p:cNvSpPr>
            <a:spLocks noGrp="1"/>
          </p:cNvSpPr>
          <p:nvPr>
            <p:ph type="body" sz="quarter" idx="10" hasCustomPrompt="1"/>
          </p:nvPr>
        </p:nvSpPr>
        <p:spPr>
          <a:xfrm>
            <a:off x="1057275" y="4222678"/>
            <a:ext cx="7042150" cy="463442"/>
          </a:xfrm>
        </p:spPr>
        <p:txBody>
          <a:bodyPr>
            <a:normAutofit/>
          </a:bodyPr>
          <a:lstStyle>
            <a:lvl1pPr marL="0" indent="0" algn="ctr">
              <a:buNone/>
              <a:defRPr sz="1200" i="1">
                <a:solidFill>
                  <a:schemeClr val="bg1">
                    <a:lumMod val="95000"/>
                  </a:schemeClr>
                </a:solidFill>
              </a:defRPr>
            </a:lvl1pPr>
          </a:lstStyle>
          <a:p>
            <a:r>
              <a:rPr lang="nb-NO"/>
              <a:t>Navn Navnesen</a:t>
            </a:r>
          </a:p>
          <a:p>
            <a:r>
              <a:rPr lang="nb-NO"/>
              <a:t>Firmanavn AS</a:t>
            </a:r>
          </a:p>
        </p:txBody>
      </p:sp>
    </p:spTree>
    <p:extLst>
      <p:ext uri="{BB962C8B-B14F-4D97-AF65-F5344CB8AC3E}">
        <p14:creationId xmlns:p14="http://schemas.microsoft.com/office/powerpoint/2010/main" val="1139621601"/>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sitat - sort tekst, hvit bok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9562B87-5D50-C14A-AF1D-35F5FA0C640F}"/>
              </a:ext>
            </a:extLst>
          </p:cNvPr>
          <p:cNvSpPr>
            <a:spLocks noGrp="1"/>
          </p:cNvSpPr>
          <p:nvPr>
            <p:ph type="pic" sz="quarter" idx="10" hasCustomPrompt="1"/>
          </p:nvPr>
        </p:nvSpPr>
        <p:spPr>
          <a:xfrm>
            <a:off x="0" y="0"/>
            <a:ext cx="9144000" cy="5143500"/>
          </a:xfrm>
          <a:solidFill>
            <a:schemeClr val="tx2">
              <a:lumMod val="20000"/>
              <a:lumOff val="80000"/>
            </a:schemeClr>
          </a:solidFill>
        </p:spPr>
        <p:txBody>
          <a:bodyPr/>
          <a:lstStyle>
            <a:lvl1pPr>
              <a:defRPr/>
            </a:lvl1pPr>
          </a:lstStyle>
          <a:p>
            <a:r>
              <a:rPr lang="nb-NO"/>
              <a:t>Sett inn bakgrunnsbilde. </a:t>
            </a:r>
          </a:p>
          <a:p>
            <a:r>
              <a:rPr lang="nb-NO"/>
              <a:t>Bør fylle hele skjermen. </a:t>
            </a:r>
          </a:p>
          <a:p>
            <a:r>
              <a:rPr lang="nb-NO"/>
              <a:t>Juster utsnittet via bildeinnstillingene.</a:t>
            </a:r>
            <a:endParaRPr lang="en-GB"/>
          </a:p>
        </p:txBody>
      </p:sp>
      <p:sp>
        <p:nvSpPr>
          <p:cNvPr id="9" name="Title 1"/>
          <p:cNvSpPr>
            <a:spLocks noGrp="1"/>
          </p:cNvSpPr>
          <p:nvPr>
            <p:ph type="title" hasCustomPrompt="1"/>
          </p:nvPr>
        </p:nvSpPr>
        <p:spPr>
          <a:xfrm>
            <a:off x="529697" y="2657713"/>
            <a:ext cx="4982104" cy="1822417"/>
          </a:xfrm>
          <a:solidFill>
            <a:schemeClr val="bg1">
              <a:alpha val="80000"/>
            </a:schemeClr>
          </a:solidFill>
        </p:spPr>
        <p:txBody>
          <a:bodyPr lIns="360000" tIns="360000" rIns="360000" bIns="360000" anchor="ctr" anchorCtr="0">
            <a:noAutofit/>
          </a:bodyPr>
          <a:lstStyle>
            <a:lvl1pPr algn="l">
              <a:defRPr sz="2799" b="0">
                <a:latin typeface="Georgia" panose="02040502050405020303" pitchFamily="18" charset="0"/>
              </a:defRPr>
            </a:lvl1pPr>
          </a:lstStyle>
          <a:p>
            <a:r>
              <a:rPr lang="nb-NO" dirty="0"/>
              <a:t>Sitat eller visdomsord. Tilpass og flytt boksen etter behov. </a:t>
            </a:r>
          </a:p>
        </p:txBody>
      </p:sp>
    </p:spTree>
    <p:extLst>
      <p:ext uri="{BB962C8B-B14F-4D97-AF65-F5344CB8AC3E}">
        <p14:creationId xmlns:p14="http://schemas.microsoft.com/office/powerpoint/2010/main" val="287268850"/>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sitat - hvit tekst, sort bok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9562B87-5D50-C14A-AF1D-35F5FA0C640F}"/>
              </a:ext>
            </a:extLst>
          </p:cNvPr>
          <p:cNvSpPr>
            <a:spLocks noGrp="1"/>
          </p:cNvSpPr>
          <p:nvPr>
            <p:ph type="pic" sz="quarter" idx="10" hasCustomPrompt="1"/>
          </p:nvPr>
        </p:nvSpPr>
        <p:spPr>
          <a:xfrm>
            <a:off x="0" y="0"/>
            <a:ext cx="9144000" cy="5143500"/>
          </a:xfrm>
          <a:solidFill>
            <a:schemeClr val="tx2">
              <a:lumMod val="20000"/>
              <a:lumOff val="80000"/>
            </a:schemeClr>
          </a:solidFill>
        </p:spPr>
        <p:txBody>
          <a:bodyPr/>
          <a:lstStyle>
            <a:lvl1pPr>
              <a:defRPr/>
            </a:lvl1pPr>
          </a:lstStyle>
          <a:p>
            <a:r>
              <a:rPr lang="nb-NO"/>
              <a:t>Sett inn bakgrunnsbilde. </a:t>
            </a:r>
          </a:p>
          <a:p>
            <a:r>
              <a:rPr lang="nb-NO"/>
              <a:t>Bør fylle hele skjermen. </a:t>
            </a:r>
          </a:p>
          <a:p>
            <a:r>
              <a:rPr lang="nb-NO"/>
              <a:t>Juster utsnittet via bildeinnstillingene.</a:t>
            </a:r>
            <a:endParaRPr lang="en-GB"/>
          </a:p>
        </p:txBody>
      </p:sp>
      <p:sp>
        <p:nvSpPr>
          <p:cNvPr id="9" name="Title 1"/>
          <p:cNvSpPr>
            <a:spLocks noGrp="1"/>
          </p:cNvSpPr>
          <p:nvPr>
            <p:ph type="title" hasCustomPrompt="1"/>
          </p:nvPr>
        </p:nvSpPr>
        <p:spPr>
          <a:xfrm>
            <a:off x="529697" y="2657713"/>
            <a:ext cx="4982104" cy="1822417"/>
          </a:xfrm>
          <a:solidFill>
            <a:schemeClr val="tx1">
              <a:alpha val="80000"/>
            </a:schemeClr>
          </a:solidFill>
        </p:spPr>
        <p:txBody>
          <a:bodyPr lIns="360000" tIns="360000" rIns="360000" bIns="360000" anchor="ctr" anchorCtr="0">
            <a:noAutofit/>
          </a:bodyPr>
          <a:lstStyle>
            <a:lvl1pPr algn="l">
              <a:defRPr sz="2799" b="0">
                <a:solidFill>
                  <a:schemeClr val="bg1"/>
                </a:solidFill>
                <a:latin typeface="Georgia" panose="02040502050405020303" pitchFamily="18" charset="0"/>
              </a:defRPr>
            </a:lvl1pPr>
          </a:lstStyle>
          <a:p>
            <a:r>
              <a:rPr lang="nb-NO" dirty="0"/>
              <a:t>Sitat eller visdomsord. Tilpass og flytt boksen etter behov. </a:t>
            </a:r>
          </a:p>
        </p:txBody>
      </p:sp>
    </p:spTree>
    <p:extLst>
      <p:ext uri="{BB962C8B-B14F-4D97-AF65-F5344CB8AC3E}">
        <p14:creationId xmlns:p14="http://schemas.microsoft.com/office/powerpoint/2010/main" val="1218316821"/>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avslutningsslide">
    <p:bg>
      <p:bgPr>
        <a:solidFill>
          <a:srgbClr val="0D0D0D"/>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12362" y="1974526"/>
            <a:ext cx="3319279" cy="1194449"/>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304021"/>
            <a:ext cx="3312782" cy="3839480"/>
          </a:xfrm>
          <a:prstGeom prst="rect">
            <a:avLst/>
          </a:prstGeom>
        </p:spPr>
      </p:pic>
      <p:sp>
        <p:nvSpPr>
          <p:cNvPr id="2" name="TextBox 1">
            <a:extLst>
              <a:ext uri="{FF2B5EF4-FFF2-40B4-BE49-F238E27FC236}">
                <a16:creationId xmlns:a16="http://schemas.microsoft.com/office/drawing/2014/main" id="{60BD74D9-CD25-0946-9374-C2C0783F011E}"/>
              </a:ext>
            </a:extLst>
          </p:cNvPr>
          <p:cNvSpPr txBox="1"/>
          <p:nvPr userDrawn="1"/>
        </p:nvSpPr>
        <p:spPr>
          <a:xfrm>
            <a:off x="3059908" y="4269317"/>
            <a:ext cx="3024187" cy="246145"/>
          </a:xfrm>
          <a:prstGeom prst="rect">
            <a:avLst/>
          </a:prstGeom>
          <a:noFill/>
        </p:spPr>
        <p:txBody>
          <a:bodyPr wrap="square" lIns="0" tIns="0" rIns="0" bIns="0" rtlCol="0">
            <a:spAutoFit/>
          </a:bodyPr>
          <a:lstStyle/>
          <a:p>
            <a:pPr algn="ctr">
              <a:buClrTx/>
              <a:buFontTx/>
              <a:buNone/>
            </a:pPr>
            <a:r>
              <a:rPr lang="nb-NO" sz="1600" kern="1200">
                <a:solidFill>
                  <a:srgbClr val="FFFFFF"/>
                </a:solidFill>
                <a:ea typeface="+mn-ea"/>
                <a:cs typeface="+mn-cs"/>
              </a:rPr>
              <a:t>amediamarked.no</a:t>
            </a:r>
            <a:endParaRPr lang="en-GB" sz="1600" kern="1200">
              <a:solidFill>
                <a:srgbClr val="FFFFFF"/>
              </a:solidFill>
              <a:ea typeface="+mn-ea"/>
              <a:cs typeface="+mn-cs"/>
            </a:endParaRPr>
          </a:p>
        </p:txBody>
      </p:sp>
    </p:spTree>
    <p:extLst>
      <p:ext uri="{BB962C8B-B14F-4D97-AF65-F5344CB8AC3E}">
        <p14:creationId xmlns:p14="http://schemas.microsoft.com/office/powerpoint/2010/main" val="3492381875"/>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1591" y="1590"/>
          <a:ext cx="1587" cy="1587"/>
        </p:xfrm>
        <a:graphic>
          <a:graphicData uri="http://schemas.openxmlformats.org/presentationml/2006/ole">
            <mc:AlternateContent xmlns:mc="http://schemas.openxmlformats.org/markup-compatibility/2006">
              <mc:Choice xmlns:v="urn:schemas-microsoft-com:vml" Requires="v">
                <p:oleObj spid="_x0000_s3118" name="think-cell Slide" r:id="rId4" imgW="473" imgH="470" progId="TCLayout.ActiveDocument.1">
                  <p:embed/>
                </p:oleObj>
              </mc:Choice>
              <mc:Fallback>
                <p:oleObj name="think-cell Slide" r:id="rId4" imgW="473" imgH="470" progId="TCLayout.ActiveDocument.1">
                  <p:embed/>
                  <p:pic>
                    <p:nvPicPr>
                      <p:cNvPr id="0" name=""/>
                      <p:cNvPicPr/>
                      <p:nvPr/>
                    </p:nvPicPr>
                    <p:blipFill>
                      <a:blip r:embed="rId5"/>
                      <a:stretch>
                        <a:fillRect/>
                      </a:stretch>
                    </p:blipFill>
                    <p:spPr>
                      <a:xfrm>
                        <a:off x="1591" y="1590"/>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nb-NO"/>
              <a:t>Klikk for å redigere tittelstil</a:t>
            </a:r>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Date Placeholder 3"/>
          <p:cNvSpPr>
            <a:spLocks noGrp="1"/>
          </p:cNvSpPr>
          <p:nvPr>
            <p:ph type="dt" sz="half" idx="10"/>
          </p:nvPr>
        </p:nvSpPr>
        <p:spPr/>
        <p:txBody>
          <a:bodyPr/>
          <a:lstStyle/>
          <a:p>
            <a:pPr>
              <a:buClrTx/>
              <a:buFontTx/>
              <a:buNone/>
            </a:pPr>
            <a:fld id="{F066A3CD-9792-4C09-848A-40E19EF43625}" type="datetime4">
              <a:rPr lang="nb-NO" sz="1799" kern="1200" smtClean="0">
                <a:solidFill>
                  <a:srgbClr val="FFFFFF"/>
                </a:solidFill>
                <a:ea typeface="+mn-ea"/>
                <a:cs typeface="+mn-cs"/>
              </a:rPr>
              <a:pPr>
                <a:buClrTx/>
                <a:buFontTx/>
                <a:buNone/>
              </a:pPr>
              <a:t>17. mars 2022</a:t>
            </a:fld>
            <a:endParaRPr lang="nb-NO" sz="1799" kern="1200">
              <a:solidFill>
                <a:srgbClr val="FFFFFF"/>
              </a:solidFill>
              <a:ea typeface="+mn-ea"/>
              <a:cs typeface="+mn-cs"/>
            </a:endParaRPr>
          </a:p>
        </p:txBody>
      </p:sp>
      <p:sp>
        <p:nvSpPr>
          <p:cNvPr id="5" name="Footer Placeholder 4"/>
          <p:cNvSpPr>
            <a:spLocks noGrp="1"/>
          </p:cNvSpPr>
          <p:nvPr>
            <p:ph type="ftr" sz="quarter" idx="11"/>
          </p:nvPr>
        </p:nvSpPr>
        <p:spPr/>
        <p:txBody>
          <a:bodyPr/>
          <a:lstStyle>
            <a:lvl1pPr algn="ctr">
              <a:defRPr/>
            </a:lvl1pPr>
          </a:lstStyle>
          <a:p>
            <a:endParaRPr lang="nb-NO" dirty="0">
              <a:solidFill>
                <a:prstClr val="black"/>
              </a:solidFill>
            </a:endParaRPr>
          </a:p>
        </p:txBody>
      </p:sp>
      <p:sp>
        <p:nvSpPr>
          <p:cNvPr id="6" name="Slide Number Placeholder 5"/>
          <p:cNvSpPr>
            <a:spLocks noGrp="1"/>
          </p:cNvSpPr>
          <p:nvPr>
            <p:ph type="sldNum" sz="quarter" idx="12"/>
          </p:nvPr>
        </p:nvSpPr>
        <p:spPr/>
        <p:txBody>
          <a:bodyPr/>
          <a:lstStyle/>
          <a:p>
            <a:fld id="{982B3F8C-C8EB-405F-9D51-FFEF45CACEA4}" type="slidenum">
              <a:rPr lang="nb-NO" smtClean="0">
                <a:solidFill>
                  <a:prstClr val="black">
                    <a:tint val="75000"/>
                  </a:prstClr>
                </a:solidFill>
              </a:rPr>
              <a:pPr/>
              <a:t>‹#›</a:t>
            </a:fld>
            <a:endParaRPr lang="nb-NO" dirty="0">
              <a:solidFill>
                <a:prstClr val="black">
                  <a:tint val="75000"/>
                </a:prstClr>
              </a:solidFill>
            </a:endParaRPr>
          </a:p>
        </p:txBody>
      </p:sp>
    </p:spTree>
    <p:extLst>
      <p:ext uri="{BB962C8B-B14F-4D97-AF65-F5344CB8AC3E}">
        <p14:creationId xmlns:p14="http://schemas.microsoft.com/office/powerpoint/2010/main" val="332900210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Tomt" type="blank">
  <p:cSld name="1_Tomt">
    <p:spTree>
      <p:nvGrpSpPr>
        <p:cNvPr id="1" name="Shape 43"/>
        <p:cNvGrpSpPr/>
        <p:nvPr/>
      </p:nvGrpSpPr>
      <p:grpSpPr>
        <a:xfrm>
          <a:off x="0" y="0"/>
          <a:ext cx="0" cy="0"/>
          <a:chOff x="0" y="0"/>
          <a:chExt cx="0" cy="0"/>
        </a:xfrm>
      </p:grpSpPr>
      <p:sp>
        <p:nvSpPr>
          <p:cNvPr id="44" name="Shape 44"/>
          <p:cNvSpPr txBox="1">
            <a:spLocks noGrp="1"/>
          </p:cNvSpPr>
          <p:nvPr>
            <p:ph type="dt" idx="10"/>
          </p:nvPr>
        </p:nvSpPr>
        <p:spPr>
          <a:xfrm>
            <a:off x="0" y="0"/>
            <a:ext cx="0" cy="0"/>
          </a:xfrm>
          <a:prstGeom prst="rect">
            <a:avLst/>
          </a:prstGeom>
          <a:noFill/>
          <a:ln>
            <a:noFill/>
          </a:ln>
        </p:spPr>
        <p:txBody>
          <a:bodyPr spcFirstLastPara="1" wrap="square" lIns="91423" tIns="91423" rIns="91423" bIns="91423" anchor="t" anchorCtr="0"/>
          <a:lstStyle>
            <a:lvl1pPr marR="0" lvl="0" algn="l" rtl="0">
              <a:lnSpc>
                <a:spcPct val="100000"/>
              </a:lnSpc>
              <a:spcBef>
                <a:spcPts val="0"/>
              </a:spcBef>
              <a:spcAft>
                <a:spcPts val="0"/>
              </a:spcAft>
              <a:buClr>
                <a:srgbClr val="000000"/>
              </a:buClr>
              <a:buSzPts val="1400"/>
              <a:buFont typeface="Arial"/>
              <a:buNone/>
              <a:defRPr sz="1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9pPr>
          </a:lstStyle>
          <a:p>
            <a:endParaRPr kern="1200">
              <a:solidFill>
                <a:srgbClr val="FFFFFF"/>
              </a:solidFill>
            </a:endParaRPr>
          </a:p>
        </p:txBody>
      </p:sp>
      <p:sp>
        <p:nvSpPr>
          <p:cNvPr id="45" name="Shape 45"/>
          <p:cNvSpPr txBox="1">
            <a:spLocks noGrp="1"/>
          </p:cNvSpPr>
          <p:nvPr>
            <p:ph type="ftr" idx="11"/>
          </p:nvPr>
        </p:nvSpPr>
        <p:spPr>
          <a:xfrm>
            <a:off x="1367644" y="4860002"/>
            <a:ext cx="6408712" cy="126746"/>
          </a:xfrm>
          <a:prstGeom prst="rect">
            <a:avLst/>
          </a:prstGeom>
          <a:noFill/>
          <a:ln>
            <a:noFill/>
          </a:ln>
        </p:spPr>
        <p:txBody>
          <a:bodyPr spcFirstLastPara="1" wrap="square" lIns="91423" tIns="91423" rIns="91423" bIns="91423" anchor="t" anchorCtr="0"/>
          <a:lstStyle>
            <a:lvl1pPr marR="0" lvl="0" algn="ctr" rtl="0">
              <a:lnSpc>
                <a:spcPct val="100000"/>
              </a:lnSpc>
              <a:spcBef>
                <a:spcPts val="0"/>
              </a:spcBef>
              <a:spcAft>
                <a:spcPts val="0"/>
              </a:spcAft>
              <a:buClr>
                <a:srgbClr val="000000"/>
              </a:buClr>
              <a:buSzPts val="1400"/>
              <a:buFont typeface="Arial"/>
              <a:buNone/>
              <a:defRPr sz="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Arial"/>
                <a:ea typeface="Arial"/>
                <a:cs typeface="Arial"/>
                <a:sym typeface="Arial"/>
              </a:defRPr>
            </a:lvl9pPr>
          </a:lstStyle>
          <a:p>
            <a:endParaRPr>
              <a:solidFill>
                <a:srgbClr val="000000"/>
              </a:solidFill>
            </a:endParaRPr>
          </a:p>
        </p:txBody>
      </p:sp>
      <p:sp>
        <p:nvSpPr>
          <p:cNvPr id="46" name="Shape 46"/>
          <p:cNvSpPr txBox="1">
            <a:spLocks noGrp="1"/>
          </p:cNvSpPr>
          <p:nvPr>
            <p:ph type="sldNum" idx="12"/>
          </p:nvPr>
        </p:nvSpPr>
        <p:spPr>
          <a:xfrm>
            <a:off x="626325" y="4860002"/>
            <a:ext cx="177404" cy="126746"/>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650"/>
              <a:buFont typeface="Arial"/>
              <a:buNone/>
              <a:defRPr sz="600" b="0" i="0" u="none" strike="noStrike" cap="none">
                <a:solidFill>
                  <a:srgbClr val="888888"/>
                </a:solidFill>
                <a:latin typeface="Arial"/>
                <a:ea typeface="Arial"/>
                <a:cs typeface="Arial"/>
                <a:sym typeface="Arial"/>
              </a:defRPr>
            </a:lvl9pPr>
          </a:lstStyle>
          <a:p>
            <a:fld id="{00000000-1234-1234-1234-123412341234}" type="slidenum">
              <a:rPr lang="x-none"/>
              <a:pPr/>
              <a:t>‹#›</a:t>
            </a:fld>
            <a:endParaRPr/>
          </a:p>
        </p:txBody>
      </p:sp>
      <p:sp>
        <p:nvSpPr>
          <p:cNvPr id="2" name="Rektangel 1">
            <a:extLst>
              <a:ext uri="{FF2B5EF4-FFF2-40B4-BE49-F238E27FC236}">
                <a16:creationId xmlns:a16="http://schemas.microsoft.com/office/drawing/2014/main" id="{1FC8C69C-2F4F-6048-919C-AF2EE1C56382}"/>
              </a:ext>
            </a:extLst>
          </p:cNvPr>
          <p:cNvSpPr/>
          <p:nvPr userDrawn="1"/>
        </p:nvSpPr>
        <p:spPr>
          <a:xfrm>
            <a:off x="0" y="532738"/>
            <a:ext cx="9144000" cy="294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nb-NO" sz="1799" kern="1200">
              <a:solidFill>
                <a:srgbClr val="FFFFFF"/>
              </a:solidFill>
            </a:endParaRPr>
          </a:p>
        </p:txBody>
      </p:sp>
      <p:sp>
        <p:nvSpPr>
          <p:cNvPr id="6" name="Rektangel 5">
            <a:extLst>
              <a:ext uri="{FF2B5EF4-FFF2-40B4-BE49-F238E27FC236}">
                <a16:creationId xmlns:a16="http://schemas.microsoft.com/office/drawing/2014/main" id="{E3F09F90-4BC2-014E-8A9D-A0B10E62DE35}"/>
              </a:ext>
            </a:extLst>
          </p:cNvPr>
          <p:cNvSpPr/>
          <p:nvPr userDrawn="1"/>
        </p:nvSpPr>
        <p:spPr>
          <a:xfrm>
            <a:off x="7776356" y="4776274"/>
            <a:ext cx="1367644" cy="294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nb-NO" sz="1799" kern="1200">
              <a:solidFill>
                <a:srgbClr val="FFFFFF"/>
              </a:solidFill>
            </a:endParaRPr>
          </a:p>
        </p:txBody>
      </p:sp>
    </p:spTree>
    <p:extLst>
      <p:ext uri="{BB962C8B-B14F-4D97-AF65-F5344CB8AC3E}">
        <p14:creationId xmlns:p14="http://schemas.microsoft.com/office/powerpoint/2010/main" val="312008028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matchingName="X - Forside - bildebakgrunn og sort bunnstripe">
  <p:cSld name="X - Forside - bildebakgrunn og sort bunnstripe">
    <p:bg>
      <p:bgPr>
        <a:solidFill>
          <a:srgbClr val="FFFFFF"/>
        </a:solidFill>
        <a:effectLst/>
      </p:bgPr>
    </p:bg>
    <p:spTree>
      <p:nvGrpSpPr>
        <p:cNvPr id="1" name="Shape 157"/>
        <p:cNvGrpSpPr/>
        <p:nvPr/>
      </p:nvGrpSpPr>
      <p:grpSpPr>
        <a:xfrm>
          <a:off x="0" y="0"/>
          <a:ext cx="0" cy="0"/>
          <a:chOff x="0" y="0"/>
          <a:chExt cx="0" cy="0"/>
        </a:xfrm>
      </p:grpSpPr>
      <p:sp>
        <p:nvSpPr>
          <p:cNvPr id="158" name="Google Shape;158;p26"/>
          <p:cNvSpPr/>
          <p:nvPr/>
        </p:nvSpPr>
        <p:spPr>
          <a:xfrm>
            <a:off x="75" y="-2774"/>
            <a:ext cx="9144000" cy="5142000"/>
          </a:xfrm>
          <a:prstGeom prst="rect">
            <a:avLst/>
          </a:prstGeom>
          <a:solidFill>
            <a:srgbClr val="EFEFEF"/>
          </a:solidFill>
          <a:ln>
            <a:noFill/>
          </a:ln>
        </p:spPr>
        <p:txBody>
          <a:bodyPr spcFirstLastPara="1" wrap="square" lIns="91397" tIns="91397" rIns="91397" bIns="91397" anchor="ctr" anchorCtr="0">
            <a:noAutofit/>
          </a:bodyPr>
          <a:lstStyle/>
          <a:p>
            <a:pPr>
              <a:buClrTx/>
              <a:buFontTx/>
              <a:buNone/>
            </a:pPr>
            <a:endParaRPr sz="1799" kern="1200">
              <a:ea typeface="+mn-ea"/>
              <a:cs typeface="+mn-cs"/>
            </a:endParaRPr>
          </a:p>
        </p:txBody>
      </p:sp>
      <p:sp>
        <p:nvSpPr>
          <p:cNvPr id="159" name="Google Shape;159;p26"/>
          <p:cNvSpPr/>
          <p:nvPr/>
        </p:nvSpPr>
        <p:spPr>
          <a:xfrm>
            <a:off x="0" y="4342671"/>
            <a:ext cx="9153600" cy="800700"/>
          </a:xfrm>
          <a:prstGeom prst="rect">
            <a:avLst/>
          </a:prstGeom>
          <a:solidFill>
            <a:srgbClr val="000000"/>
          </a:solidFill>
          <a:ln>
            <a:noFill/>
          </a:ln>
        </p:spPr>
        <p:txBody>
          <a:bodyPr spcFirstLastPara="1" wrap="square" lIns="91397" tIns="91397" rIns="91397" bIns="91397" anchor="ctr" anchorCtr="0">
            <a:noAutofit/>
          </a:bodyPr>
          <a:lstStyle/>
          <a:p>
            <a:pPr>
              <a:buClrTx/>
              <a:buFontTx/>
              <a:buNone/>
            </a:pPr>
            <a:endParaRPr sz="1799" kern="1200">
              <a:ea typeface="+mn-ea"/>
              <a:cs typeface="+mn-cs"/>
            </a:endParaRPr>
          </a:p>
        </p:txBody>
      </p:sp>
      <p:pic>
        <p:nvPicPr>
          <p:cNvPr id="160" name="Google Shape;160;p26"/>
          <p:cNvPicPr preferRelativeResize="0"/>
          <p:nvPr/>
        </p:nvPicPr>
        <p:blipFill>
          <a:blip r:embed="rId2" cstate="hqprint">
            <a:alphaModFix/>
            <a:extLst>
              <a:ext uri="{28A0092B-C50C-407E-A947-70E740481C1C}">
                <a14:useLocalDpi xmlns:a14="http://schemas.microsoft.com/office/drawing/2010/main"/>
              </a:ext>
            </a:extLst>
          </a:blip>
          <a:stretch>
            <a:fillRect/>
          </a:stretch>
        </p:blipFill>
        <p:spPr>
          <a:xfrm>
            <a:off x="7768802" y="4556205"/>
            <a:ext cx="1022087" cy="368682"/>
          </a:xfrm>
          <a:prstGeom prst="rect">
            <a:avLst/>
          </a:prstGeom>
          <a:noFill/>
          <a:ln>
            <a:noFill/>
          </a:ln>
        </p:spPr>
      </p:pic>
      <p:sp>
        <p:nvSpPr>
          <p:cNvPr id="161" name="Google Shape;161;p26"/>
          <p:cNvSpPr txBox="1">
            <a:spLocks noGrp="1"/>
          </p:cNvSpPr>
          <p:nvPr>
            <p:ph type="ctrTitle"/>
          </p:nvPr>
        </p:nvSpPr>
        <p:spPr>
          <a:xfrm>
            <a:off x="422225" y="1700951"/>
            <a:ext cx="5365800" cy="1613100"/>
          </a:xfrm>
          <a:prstGeom prst="rect">
            <a:avLst/>
          </a:prstGeom>
          <a:solidFill>
            <a:srgbClr val="000000">
              <a:alpha val="81920"/>
            </a:srgbClr>
          </a:solidFill>
          <a:ln>
            <a:noFill/>
          </a:ln>
        </p:spPr>
        <p:txBody>
          <a:bodyPr spcFirstLastPara="1" wrap="square" lIns="288000" tIns="0" rIns="288000" bIns="72000" anchor="b" anchorCtr="0">
            <a:noAutofit/>
          </a:bodyPr>
          <a:lstStyle>
            <a:lvl1pPr lvl="0" algn="l" rtl="0">
              <a:spcBef>
                <a:spcPts val="0"/>
              </a:spcBef>
              <a:spcAft>
                <a:spcPts val="0"/>
              </a:spcAft>
              <a:buClr>
                <a:schemeClr val="lt1"/>
              </a:buClr>
              <a:buSzPts val="4400"/>
              <a:buNone/>
              <a:defRPr sz="4399"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62" name="Google Shape;162;p26"/>
          <p:cNvSpPr txBox="1">
            <a:spLocks noGrp="1"/>
          </p:cNvSpPr>
          <p:nvPr>
            <p:ph type="subTitle" idx="1"/>
          </p:nvPr>
        </p:nvSpPr>
        <p:spPr>
          <a:xfrm>
            <a:off x="422100" y="3313675"/>
            <a:ext cx="5365800" cy="800700"/>
          </a:xfrm>
          <a:prstGeom prst="rect">
            <a:avLst/>
          </a:prstGeom>
          <a:solidFill>
            <a:srgbClr val="000000">
              <a:alpha val="81920"/>
            </a:srgbClr>
          </a:solidFill>
          <a:ln>
            <a:noFill/>
          </a:ln>
        </p:spPr>
        <p:txBody>
          <a:bodyPr spcFirstLastPara="1" wrap="square" lIns="288000" tIns="0" rIns="28800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800"/>
              <a:buNone/>
              <a:defRPr sz="1799">
                <a:solidFill>
                  <a:schemeClr val="lt1"/>
                </a:solidFill>
                <a:highlight>
                  <a:srgbClr val="000000"/>
                </a:highlight>
              </a:defRPr>
            </a:lvl2pPr>
            <a:lvl3pPr lvl="2" algn="ctr" rtl="0">
              <a:spcBef>
                <a:spcPts val="600"/>
              </a:spcBef>
              <a:spcAft>
                <a:spcPts val="0"/>
              </a:spcAft>
              <a:buClr>
                <a:schemeClr val="lt1"/>
              </a:buClr>
              <a:buSzPts val="1800"/>
              <a:buNone/>
              <a:defRPr sz="1799">
                <a:solidFill>
                  <a:schemeClr val="lt1"/>
                </a:solidFill>
                <a:highlight>
                  <a:srgbClr val="000000"/>
                </a:highlight>
              </a:defRPr>
            </a:lvl3pPr>
            <a:lvl4pPr lvl="3" algn="ctr" rtl="0">
              <a:spcBef>
                <a:spcPts val="600"/>
              </a:spcBef>
              <a:spcAft>
                <a:spcPts val="0"/>
              </a:spcAft>
              <a:buClr>
                <a:schemeClr val="lt1"/>
              </a:buClr>
              <a:buSzPts val="1800"/>
              <a:buNone/>
              <a:defRPr sz="1799">
                <a:solidFill>
                  <a:schemeClr val="lt1"/>
                </a:solidFill>
                <a:highlight>
                  <a:srgbClr val="000000"/>
                </a:highlight>
              </a:defRPr>
            </a:lvl4pPr>
            <a:lvl5pPr lvl="4" algn="ctr" rtl="0">
              <a:spcBef>
                <a:spcPts val="600"/>
              </a:spcBef>
              <a:spcAft>
                <a:spcPts val="0"/>
              </a:spcAft>
              <a:buClr>
                <a:schemeClr val="lt1"/>
              </a:buClr>
              <a:buSzPts val="1800"/>
              <a:buNone/>
              <a:defRPr sz="1799">
                <a:solidFill>
                  <a:schemeClr val="lt1"/>
                </a:solidFill>
                <a:highlight>
                  <a:srgbClr val="000000"/>
                </a:highlight>
              </a:defRPr>
            </a:lvl5pPr>
            <a:lvl6pPr lvl="5" algn="ctr" rtl="0">
              <a:spcBef>
                <a:spcPts val="210"/>
              </a:spcBef>
              <a:spcAft>
                <a:spcPts val="0"/>
              </a:spcAft>
              <a:buClr>
                <a:schemeClr val="lt1"/>
              </a:buClr>
              <a:buSzPts val="1800"/>
              <a:buNone/>
              <a:defRPr sz="1799">
                <a:solidFill>
                  <a:schemeClr val="lt1"/>
                </a:solidFill>
                <a:highlight>
                  <a:srgbClr val="000000"/>
                </a:highlight>
              </a:defRPr>
            </a:lvl6pPr>
            <a:lvl7pPr lvl="6" algn="ctr" rtl="0">
              <a:spcBef>
                <a:spcPts val="1000"/>
              </a:spcBef>
              <a:spcAft>
                <a:spcPts val="0"/>
              </a:spcAft>
              <a:buClr>
                <a:schemeClr val="lt1"/>
              </a:buClr>
              <a:buSzPts val="1800"/>
              <a:buNone/>
              <a:defRPr sz="1799">
                <a:solidFill>
                  <a:schemeClr val="lt1"/>
                </a:solidFill>
                <a:highlight>
                  <a:srgbClr val="000000"/>
                </a:highlight>
              </a:defRPr>
            </a:lvl7pPr>
            <a:lvl8pPr lvl="7" algn="ctr" rtl="0">
              <a:spcBef>
                <a:spcPts val="1000"/>
              </a:spcBef>
              <a:spcAft>
                <a:spcPts val="0"/>
              </a:spcAft>
              <a:buClr>
                <a:schemeClr val="lt1"/>
              </a:buClr>
              <a:buSzPts val="1800"/>
              <a:buNone/>
              <a:defRPr sz="1799">
                <a:solidFill>
                  <a:schemeClr val="lt1"/>
                </a:solidFill>
                <a:highlight>
                  <a:srgbClr val="000000"/>
                </a:highlight>
              </a:defRPr>
            </a:lvl8pPr>
            <a:lvl9pPr lvl="8" algn="ctr" rtl="0">
              <a:spcBef>
                <a:spcPts val="1000"/>
              </a:spcBef>
              <a:spcAft>
                <a:spcPts val="1000"/>
              </a:spcAft>
              <a:buClr>
                <a:schemeClr val="lt1"/>
              </a:buClr>
              <a:buSzPts val="1800"/>
              <a:buNone/>
              <a:defRPr sz="1799">
                <a:solidFill>
                  <a:schemeClr val="lt1"/>
                </a:solidFill>
                <a:highlight>
                  <a:srgbClr val="000000"/>
                </a:highlight>
              </a:defRPr>
            </a:lvl9pPr>
          </a:lstStyle>
          <a:p>
            <a:endParaRPr/>
          </a:p>
        </p:txBody>
      </p:sp>
      <p:sp>
        <p:nvSpPr>
          <p:cNvPr id="163" name="Google Shape;163;p26"/>
          <p:cNvSpPr txBox="1"/>
          <p:nvPr/>
        </p:nvSpPr>
        <p:spPr>
          <a:xfrm>
            <a:off x="9678725" y="4157450"/>
            <a:ext cx="1522800" cy="877200"/>
          </a:xfrm>
          <a:prstGeom prst="rect">
            <a:avLst/>
          </a:prstGeom>
          <a:noFill/>
          <a:ln>
            <a:noFill/>
          </a:ln>
        </p:spPr>
        <p:txBody>
          <a:bodyPr spcFirstLastPara="1" wrap="square" lIns="91397" tIns="91397" rIns="91397" bIns="91397" anchor="t" anchorCtr="0">
            <a:noAutofit/>
          </a:bodyPr>
          <a:lstStyle/>
          <a:p>
            <a:pPr>
              <a:buClrTx/>
              <a:buFontTx/>
              <a:buNone/>
            </a:pPr>
            <a:r>
              <a:rPr lang="x-none" sz="1799" kern="1200">
                <a:solidFill>
                  <a:srgbClr val="FF0000"/>
                </a:solidFill>
                <a:ea typeface="+mn-ea"/>
                <a:cs typeface="+mn-cs"/>
              </a:rPr>
              <a:t>Beskjær bildet hit</a:t>
            </a:r>
            <a:endParaRPr sz="1799" kern="1200">
              <a:solidFill>
                <a:srgbClr val="FF0000"/>
              </a:solidFill>
              <a:ea typeface="+mn-ea"/>
              <a:cs typeface="+mn-cs"/>
            </a:endParaRPr>
          </a:p>
        </p:txBody>
      </p:sp>
      <p:sp>
        <p:nvSpPr>
          <p:cNvPr id="164" name="Google Shape;164;p26"/>
          <p:cNvSpPr/>
          <p:nvPr/>
        </p:nvSpPr>
        <p:spPr>
          <a:xfrm rot="5400000">
            <a:off x="9182175" y="4157413"/>
            <a:ext cx="370200" cy="408300"/>
          </a:xfrm>
          <a:prstGeom prst="downArrow">
            <a:avLst>
              <a:gd name="adj1" fmla="val 50000"/>
              <a:gd name="adj2" fmla="val 50000"/>
            </a:avLst>
          </a:prstGeom>
          <a:solidFill>
            <a:srgbClr val="FF0000"/>
          </a:solidFill>
          <a:ln>
            <a:noFill/>
          </a:ln>
        </p:spPr>
        <p:txBody>
          <a:bodyPr spcFirstLastPara="1" wrap="square" lIns="91397" tIns="91397" rIns="91397" bIns="91397" anchor="ctr" anchorCtr="0">
            <a:noAutofit/>
          </a:bodyPr>
          <a:lstStyle/>
          <a:p>
            <a:pPr>
              <a:buClrTx/>
              <a:buFontTx/>
              <a:buNone/>
            </a:pPr>
            <a:endParaRPr sz="1799" kern="1200">
              <a:ea typeface="+mn-ea"/>
              <a:cs typeface="+mn-cs"/>
            </a:endParaRPr>
          </a:p>
        </p:txBody>
      </p:sp>
      <p:sp>
        <p:nvSpPr>
          <p:cNvPr id="165" name="Google Shape;165;p26"/>
          <p:cNvSpPr txBox="1"/>
          <p:nvPr/>
        </p:nvSpPr>
        <p:spPr>
          <a:xfrm>
            <a:off x="720000" y="419450"/>
            <a:ext cx="5071200" cy="961800"/>
          </a:xfrm>
          <a:prstGeom prst="rect">
            <a:avLst/>
          </a:prstGeom>
          <a:noFill/>
          <a:ln>
            <a:noFill/>
          </a:ln>
        </p:spPr>
        <p:txBody>
          <a:bodyPr spcFirstLastPara="1" wrap="square" lIns="91397" tIns="91397" rIns="91397" bIns="91397" anchor="t" anchorCtr="0">
            <a:noAutofit/>
          </a:bodyPr>
          <a:lstStyle/>
          <a:p>
            <a:pPr marL="457063" indent="-317405">
              <a:buClr>
                <a:srgbClr val="FF0000"/>
              </a:buClr>
              <a:buSzPts val="1400"/>
              <a:buFont typeface="Open Sans"/>
              <a:buAutoNum type="arabicPeriod"/>
            </a:pPr>
            <a:r>
              <a:rPr lang="x-none" sz="1799" kern="1200">
                <a:solidFill>
                  <a:srgbClr val="FF0000"/>
                </a:solidFill>
                <a:latin typeface="Open Sans"/>
                <a:ea typeface="Open Sans"/>
                <a:cs typeface="Open Sans"/>
                <a:sym typeface="Open Sans"/>
              </a:rPr>
              <a:t>Sett inn bakgrunnsbilde her, bruk hele det grå feltet. </a:t>
            </a:r>
            <a:endParaRPr sz="1799" kern="1200">
              <a:solidFill>
                <a:srgbClr val="FF0000"/>
              </a:solidFill>
              <a:latin typeface="Open Sans"/>
              <a:ea typeface="Open Sans"/>
              <a:cs typeface="Open Sans"/>
              <a:sym typeface="Open Sans"/>
            </a:endParaRPr>
          </a:p>
          <a:p>
            <a:pPr marL="457063" indent="-317405">
              <a:buClr>
                <a:srgbClr val="FF0000"/>
              </a:buClr>
              <a:buSzPts val="1400"/>
              <a:buFont typeface="Open Sans"/>
              <a:buAutoNum type="arabicPeriod"/>
            </a:pPr>
            <a:r>
              <a:rPr lang="x-none" sz="1799" kern="1200">
                <a:solidFill>
                  <a:srgbClr val="FF0000"/>
                </a:solidFill>
                <a:latin typeface="Open Sans"/>
                <a:ea typeface="Open Sans"/>
                <a:cs typeface="Open Sans"/>
                <a:sym typeface="Open Sans"/>
              </a:rPr>
              <a:t>Legg bildet bakerst.</a:t>
            </a:r>
            <a:endParaRPr sz="1799" kern="1200">
              <a:solidFill>
                <a:srgbClr val="FF0000"/>
              </a:solidFill>
              <a:latin typeface="Open Sans"/>
              <a:ea typeface="Open Sans"/>
              <a:cs typeface="Open Sans"/>
              <a:sym typeface="Open Sans"/>
            </a:endParaRPr>
          </a:p>
          <a:p>
            <a:pPr marL="457063" indent="-317405">
              <a:buClr>
                <a:srgbClr val="FF0000"/>
              </a:buClr>
              <a:buSzPts val="1400"/>
              <a:buFont typeface="Open Sans"/>
              <a:buAutoNum type="arabicPeriod"/>
            </a:pPr>
            <a:r>
              <a:rPr lang="x-none" sz="1799" kern="1200">
                <a:solidFill>
                  <a:srgbClr val="FF0000"/>
                </a:solidFill>
                <a:latin typeface="Open Sans"/>
                <a:ea typeface="Open Sans"/>
                <a:cs typeface="Open Sans"/>
                <a:sym typeface="Open Sans"/>
              </a:rPr>
              <a:t>Tilpass tekstboks og skriftstørrelse etter tekstlengde. La det være passe med luft rundt teksten</a:t>
            </a:r>
            <a:endParaRPr sz="1799" kern="1200">
              <a:solidFill>
                <a:srgbClr val="FF0000"/>
              </a:solidFill>
              <a:latin typeface="Open Sans"/>
              <a:ea typeface="Open Sans"/>
              <a:cs typeface="Open Sans"/>
              <a:sym typeface="Open Sans"/>
            </a:endParaRPr>
          </a:p>
        </p:txBody>
      </p:sp>
      <p:sp>
        <p:nvSpPr>
          <p:cNvPr id="166" name="Google Shape;166;p26"/>
          <p:cNvSpPr txBox="1">
            <a:spLocks noGrp="1"/>
          </p:cNvSpPr>
          <p:nvPr>
            <p:ph type="subTitle" idx="2"/>
          </p:nvPr>
        </p:nvSpPr>
        <p:spPr>
          <a:xfrm>
            <a:off x="719025" y="4569666"/>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Open Sans"/>
                <a:ea typeface="Open Sans"/>
                <a:cs typeface="Open Sans"/>
                <a:sym typeface="Open Sans"/>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1000"/>
              </a:spcBef>
              <a:spcAft>
                <a:spcPts val="0"/>
              </a:spcAft>
              <a:buNone/>
              <a:defRPr>
                <a:solidFill>
                  <a:schemeClr val="lt1"/>
                </a:solidFill>
                <a:latin typeface="Open Sans"/>
                <a:ea typeface="Open Sans"/>
                <a:cs typeface="Open Sans"/>
                <a:sym typeface="Open Sans"/>
              </a:defRPr>
            </a:lvl3pPr>
            <a:lvl4pPr lvl="3" rtl="0">
              <a:spcBef>
                <a:spcPts val="1000"/>
              </a:spcBef>
              <a:spcAft>
                <a:spcPts val="0"/>
              </a:spcAft>
              <a:buNone/>
              <a:defRPr>
                <a:solidFill>
                  <a:schemeClr val="lt1"/>
                </a:solidFill>
                <a:latin typeface="Open Sans"/>
                <a:ea typeface="Open Sans"/>
                <a:cs typeface="Open Sans"/>
                <a:sym typeface="Open Sans"/>
              </a:defRPr>
            </a:lvl4pPr>
            <a:lvl5pPr lvl="4" rtl="0">
              <a:spcBef>
                <a:spcPts val="1000"/>
              </a:spcBef>
              <a:spcAft>
                <a:spcPts val="0"/>
              </a:spcAft>
              <a:buNone/>
              <a:defRPr>
                <a:solidFill>
                  <a:schemeClr val="lt1"/>
                </a:solidFill>
                <a:latin typeface="Open Sans"/>
                <a:ea typeface="Open Sans"/>
                <a:cs typeface="Open Sans"/>
                <a:sym typeface="Open Sans"/>
              </a:defRPr>
            </a:lvl5pPr>
            <a:lvl6pPr lvl="5" rtl="0">
              <a:spcBef>
                <a:spcPts val="1000"/>
              </a:spcBef>
              <a:spcAft>
                <a:spcPts val="0"/>
              </a:spcAft>
              <a:buNone/>
              <a:defRPr>
                <a:solidFill>
                  <a:schemeClr val="lt1"/>
                </a:solidFill>
                <a:latin typeface="Open Sans"/>
                <a:ea typeface="Open Sans"/>
                <a:cs typeface="Open Sans"/>
                <a:sym typeface="Open Sans"/>
              </a:defRPr>
            </a:lvl6pPr>
            <a:lvl7pPr lvl="6" rtl="0">
              <a:spcBef>
                <a:spcPts val="1000"/>
              </a:spcBef>
              <a:spcAft>
                <a:spcPts val="0"/>
              </a:spcAft>
              <a:buNone/>
              <a:defRPr>
                <a:solidFill>
                  <a:schemeClr val="lt1"/>
                </a:solidFill>
                <a:latin typeface="Open Sans"/>
                <a:ea typeface="Open Sans"/>
                <a:cs typeface="Open Sans"/>
                <a:sym typeface="Open Sans"/>
              </a:defRPr>
            </a:lvl7pPr>
            <a:lvl8pPr lvl="7" rtl="0">
              <a:spcBef>
                <a:spcPts val="1000"/>
              </a:spcBef>
              <a:spcAft>
                <a:spcPts val="0"/>
              </a:spcAft>
              <a:buNone/>
              <a:defRPr>
                <a:solidFill>
                  <a:schemeClr val="lt1"/>
                </a:solidFill>
                <a:latin typeface="Open Sans"/>
                <a:ea typeface="Open Sans"/>
                <a:cs typeface="Open Sans"/>
                <a:sym typeface="Open Sans"/>
              </a:defRPr>
            </a:lvl8pPr>
            <a:lvl9pPr lvl="8" rtl="0">
              <a:spcBef>
                <a:spcPts val="1000"/>
              </a:spcBef>
              <a:spcAft>
                <a:spcPts val="1000"/>
              </a:spcAft>
              <a:buNone/>
              <a:defRPr>
                <a:solidFill>
                  <a:schemeClr val="lt1"/>
                </a:solidFill>
                <a:latin typeface="Open Sans"/>
                <a:ea typeface="Open Sans"/>
                <a:cs typeface="Open Sans"/>
                <a:sym typeface="Open Sans"/>
              </a:defRPr>
            </a:lvl9pPr>
          </a:lstStyle>
          <a:p>
            <a:endParaRPr/>
          </a:p>
        </p:txBody>
      </p:sp>
      <p:sp>
        <p:nvSpPr>
          <p:cNvPr id="167" name="Google Shape;167;p26"/>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Open Sans"/>
                <a:ea typeface="Open Sans"/>
                <a:cs typeface="Open Sans"/>
                <a:sym typeface="Open Sans"/>
              </a:defRPr>
            </a:lvl1pPr>
            <a:lvl2pPr lvl="1" rtl="0">
              <a:spcBef>
                <a:spcPts val="0"/>
              </a:spcBef>
              <a:spcAft>
                <a:spcPts val="0"/>
              </a:spcAft>
              <a:buNone/>
              <a:defRPr sz="1000">
                <a:solidFill>
                  <a:schemeClr val="lt1"/>
                </a:solidFill>
                <a:latin typeface="Open Sans"/>
                <a:ea typeface="Open Sans"/>
                <a:cs typeface="Open Sans"/>
                <a:sym typeface="Open Sans"/>
              </a:defRPr>
            </a:lvl2pPr>
            <a:lvl3pPr lvl="2" rtl="0">
              <a:spcBef>
                <a:spcPts val="0"/>
              </a:spcBef>
              <a:spcAft>
                <a:spcPts val="0"/>
              </a:spcAft>
              <a:buNone/>
              <a:defRPr sz="1000">
                <a:solidFill>
                  <a:schemeClr val="lt1"/>
                </a:solidFill>
                <a:latin typeface="Open Sans"/>
                <a:ea typeface="Open Sans"/>
                <a:cs typeface="Open Sans"/>
                <a:sym typeface="Open Sans"/>
              </a:defRPr>
            </a:lvl3pPr>
            <a:lvl4pPr lvl="3" rtl="0">
              <a:spcBef>
                <a:spcPts val="0"/>
              </a:spcBef>
              <a:spcAft>
                <a:spcPts val="0"/>
              </a:spcAft>
              <a:buNone/>
              <a:defRPr sz="1000">
                <a:solidFill>
                  <a:schemeClr val="lt1"/>
                </a:solidFill>
                <a:latin typeface="Open Sans"/>
                <a:ea typeface="Open Sans"/>
                <a:cs typeface="Open Sans"/>
                <a:sym typeface="Open Sans"/>
              </a:defRPr>
            </a:lvl4pPr>
            <a:lvl5pPr lvl="4" rtl="0">
              <a:spcBef>
                <a:spcPts val="0"/>
              </a:spcBef>
              <a:spcAft>
                <a:spcPts val="0"/>
              </a:spcAft>
              <a:buNone/>
              <a:defRPr sz="1000">
                <a:solidFill>
                  <a:schemeClr val="lt1"/>
                </a:solidFill>
                <a:latin typeface="Open Sans"/>
                <a:ea typeface="Open Sans"/>
                <a:cs typeface="Open Sans"/>
                <a:sym typeface="Open Sans"/>
              </a:defRPr>
            </a:lvl5pPr>
            <a:lvl6pPr lvl="5" rtl="0">
              <a:spcBef>
                <a:spcPts val="0"/>
              </a:spcBef>
              <a:spcAft>
                <a:spcPts val="0"/>
              </a:spcAft>
              <a:buNone/>
              <a:defRPr sz="1000">
                <a:solidFill>
                  <a:schemeClr val="lt1"/>
                </a:solidFill>
                <a:latin typeface="Open Sans"/>
                <a:ea typeface="Open Sans"/>
                <a:cs typeface="Open Sans"/>
                <a:sym typeface="Open Sans"/>
              </a:defRPr>
            </a:lvl6pPr>
            <a:lvl7pPr lvl="6" rtl="0">
              <a:spcBef>
                <a:spcPts val="0"/>
              </a:spcBef>
              <a:spcAft>
                <a:spcPts val="0"/>
              </a:spcAft>
              <a:buNone/>
              <a:defRPr sz="1000">
                <a:solidFill>
                  <a:schemeClr val="lt1"/>
                </a:solidFill>
                <a:latin typeface="Open Sans"/>
                <a:ea typeface="Open Sans"/>
                <a:cs typeface="Open Sans"/>
                <a:sym typeface="Open Sans"/>
              </a:defRPr>
            </a:lvl7pPr>
            <a:lvl8pPr lvl="7" rtl="0">
              <a:spcBef>
                <a:spcPts val="0"/>
              </a:spcBef>
              <a:spcAft>
                <a:spcPts val="0"/>
              </a:spcAft>
              <a:buNone/>
              <a:defRPr sz="1000">
                <a:solidFill>
                  <a:schemeClr val="lt1"/>
                </a:solidFill>
                <a:latin typeface="Open Sans"/>
                <a:ea typeface="Open Sans"/>
                <a:cs typeface="Open Sans"/>
                <a:sym typeface="Open Sans"/>
              </a:defRPr>
            </a:lvl8pPr>
            <a:lvl9pPr lvl="8" rtl="0">
              <a:spcBef>
                <a:spcPts val="0"/>
              </a:spcBef>
              <a:spcAft>
                <a:spcPts val="0"/>
              </a:spcAft>
              <a:buNone/>
              <a:defRPr sz="1000">
                <a:solidFill>
                  <a:schemeClr val="lt1"/>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4151498104"/>
      </p:ext>
    </p:extLst>
  </p:cSld>
  <p:clrMapOvr>
    <a:masterClrMapping/>
  </p:clrMapOvr>
  <p:extLst>
    <p:ext uri="{DCECCB84-F9BA-43D5-87BE-67443E8EF086}">
      <p15:sldGuideLst xmlns:p15="http://schemas.microsoft.com/office/powerpoint/2012/main">
        <p15:guide id="1" orient="horz" pos="2736">
          <p15:clr>
            <a:srgbClr val="FA7B17"/>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userDrawn="1">
  <p:cSld name="Overskrift, innhold m/ stort bilde venst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4B0E921-C3D6-1A44-9628-33AF614785C0}"/>
              </a:ext>
            </a:extLst>
          </p:cNvPr>
          <p:cNvSpPr>
            <a:spLocks noGrp="1"/>
          </p:cNvSpPr>
          <p:nvPr>
            <p:ph type="pic" sz="quarter" idx="16" hasCustomPrompt="1"/>
          </p:nvPr>
        </p:nvSpPr>
        <p:spPr>
          <a:xfrm>
            <a:off x="0" y="0"/>
            <a:ext cx="6084888" cy="5143500"/>
          </a:xfrm>
        </p:spPr>
        <p:txBody>
          <a:bodyPr anchor="ctr"/>
          <a:lstStyle>
            <a:lvl1pPr marL="0" indent="0" algn="ctr">
              <a:buNone/>
              <a:defRPr/>
            </a:lvl1pPr>
          </a:lstStyle>
          <a:p>
            <a:r>
              <a:rPr lang="nb-NO"/>
              <a:t>Sett inn bilde</a:t>
            </a:r>
            <a:endParaRPr lang="en-GB"/>
          </a:p>
        </p:txBody>
      </p:sp>
      <p:sp>
        <p:nvSpPr>
          <p:cNvPr id="17" name="Title 1"/>
          <p:cNvSpPr>
            <a:spLocks noGrp="1"/>
          </p:cNvSpPr>
          <p:nvPr>
            <p:ph type="title" hasCustomPrompt="1"/>
          </p:nvPr>
        </p:nvSpPr>
        <p:spPr>
          <a:xfrm>
            <a:off x="6440418" y="339620"/>
            <a:ext cx="2163832" cy="866908"/>
          </a:xfrm>
        </p:spPr>
        <p:txBody>
          <a:bodyPr anchor="b" anchorCtr="0">
            <a:normAutofit/>
          </a:bodyPr>
          <a:lstStyle>
            <a:lvl1pPr>
              <a:defRPr sz="2599"/>
            </a:lvl1pPr>
          </a:lstStyle>
          <a:p>
            <a:r>
              <a:rPr lang="nb-NO" dirty="0"/>
              <a:t>Kort hovedtittel</a:t>
            </a:r>
          </a:p>
        </p:txBody>
      </p:sp>
      <p:sp>
        <p:nvSpPr>
          <p:cNvPr id="9" name="Footer Placeholder 4"/>
          <p:cNvSpPr>
            <a:spLocks noGrp="1"/>
          </p:cNvSpPr>
          <p:nvPr>
            <p:ph type="ftr" sz="quarter" idx="3"/>
          </p:nvPr>
        </p:nvSpPr>
        <p:spPr>
          <a:xfrm>
            <a:off x="6440418" y="4695562"/>
            <a:ext cx="2163693"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
        <p:nvSpPr>
          <p:cNvPr id="3" name="Content Placeholder 2"/>
          <p:cNvSpPr>
            <a:spLocks noGrp="1"/>
          </p:cNvSpPr>
          <p:nvPr>
            <p:ph sz="quarter" idx="17" hasCustomPrompt="1"/>
          </p:nvPr>
        </p:nvSpPr>
        <p:spPr>
          <a:xfrm>
            <a:off x="6440418" y="1421961"/>
            <a:ext cx="2163763" cy="3058169"/>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Tree>
    <p:extLst>
      <p:ext uri="{BB962C8B-B14F-4D97-AF65-F5344CB8AC3E}">
        <p14:creationId xmlns:p14="http://schemas.microsoft.com/office/powerpoint/2010/main" val="3851535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B - Tekst venstre - stort bilde høyre">
  <p:cSld name="B - Tekst venstre - stort bilde høyre">
    <p:bg>
      <p:bgPr>
        <a:solidFill>
          <a:srgbClr val="FFFFFF"/>
        </a:solidFill>
        <a:effectLst/>
      </p:bgPr>
    </p:bg>
    <p:spTree>
      <p:nvGrpSpPr>
        <p:cNvPr id="1" name="Shape 87"/>
        <p:cNvGrpSpPr/>
        <p:nvPr/>
      </p:nvGrpSpPr>
      <p:grpSpPr>
        <a:xfrm>
          <a:off x="0" y="0"/>
          <a:ext cx="0" cy="0"/>
          <a:chOff x="0" y="0"/>
          <a:chExt cx="0" cy="0"/>
        </a:xfrm>
      </p:grpSpPr>
      <p:sp>
        <p:nvSpPr>
          <p:cNvPr id="88" name="Google Shape;88;p12"/>
          <p:cNvSpPr txBox="1">
            <a:spLocks noGrp="1"/>
          </p:cNvSpPr>
          <p:nvPr>
            <p:ph type="body" idx="1"/>
          </p:nvPr>
        </p:nvSpPr>
        <p:spPr>
          <a:xfrm>
            <a:off x="717150" y="1933025"/>
            <a:ext cx="1983600" cy="2670000"/>
          </a:xfrm>
          <a:prstGeom prst="rect">
            <a:avLst/>
          </a:prstGeom>
          <a:noFill/>
          <a:ln>
            <a:noFill/>
          </a:ln>
        </p:spPr>
        <p:txBody>
          <a:bodyPr spcFirstLastPara="1" wrap="square" lIns="0" tIns="0" rIns="0" bIns="0" anchor="t" anchorCtr="0">
            <a:noAutofit/>
          </a:bodyPr>
          <a:lstStyle>
            <a:lvl1pPr marL="457063" marR="0" lvl="0" indent="-317405" algn="l" rtl="0">
              <a:lnSpc>
                <a:spcPct val="115000"/>
              </a:lnSpc>
              <a:spcBef>
                <a:spcPts val="0"/>
              </a:spcBef>
              <a:spcAft>
                <a:spcPts val="0"/>
              </a:spcAft>
              <a:buSzPts val="1400"/>
              <a:buFont typeface="Open Sans Light"/>
              <a:buChar char="○"/>
              <a:defRPr sz="1400" i="0" u="none" strike="noStrike" cap="none">
                <a:latin typeface="Open Sans Light"/>
                <a:ea typeface="Open Sans Light"/>
                <a:cs typeface="Open Sans Light"/>
                <a:sym typeface="Open Sans Light"/>
              </a:defRPr>
            </a:lvl1pPr>
            <a:lvl2pPr marL="914126" marR="0" lvl="1" indent="-317405" algn="l" rtl="0">
              <a:lnSpc>
                <a:spcPct val="115000"/>
              </a:lnSpc>
              <a:spcBef>
                <a:spcPts val="1000"/>
              </a:spcBef>
              <a:spcAft>
                <a:spcPts val="0"/>
              </a:spcAft>
              <a:buSzPts val="1400"/>
              <a:buFont typeface="Open Sans Light"/>
              <a:buChar char="○"/>
              <a:defRPr i="0" u="none" strike="noStrike" cap="none">
                <a:latin typeface="Open Sans Light"/>
                <a:ea typeface="Open Sans Light"/>
                <a:cs typeface="Open Sans Light"/>
                <a:sym typeface="Open Sans Light"/>
              </a:defRPr>
            </a:lvl2pPr>
            <a:lvl3pPr marL="1371189" marR="0" lvl="2" indent="-317405"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3pPr>
            <a:lvl4pPr marL="1828251" marR="0" lvl="3" indent="-317405"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4pPr>
            <a:lvl5pPr marL="2285314" marR="0" lvl="4" indent="-317405"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5pPr>
            <a:lvl6pPr marL="2742377" marR="0" lvl="5" indent="-317405"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6pPr>
            <a:lvl7pPr marL="3199440" marR="0" lvl="6" indent="-317405"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7pPr>
            <a:lvl8pPr marL="3656503" marR="0" lvl="7" indent="-317405"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8pPr>
            <a:lvl9pPr marL="4113566" marR="0" lvl="8" indent="-317405" algn="l" rtl="0">
              <a:lnSpc>
                <a:spcPct val="115000"/>
              </a:lnSpc>
              <a:spcBef>
                <a:spcPts val="1000"/>
              </a:spcBef>
              <a:spcAft>
                <a:spcPts val="1000"/>
              </a:spcAft>
              <a:buSzPts val="1400"/>
              <a:buFont typeface="Open Sans Light"/>
              <a:buChar char="○"/>
              <a:defRPr sz="1400" i="0" u="none" strike="noStrike" cap="none">
                <a:latin typeface="Open Sans Light"/>
                <a:ea typeface="Open Sans Light"/>
                <a:cs typeface="Open Sans Light"/>
                <a:sym typeface="Open Sans Light"/>
              </a:defRPr>
            </a:lvl9pPr>
          </a:lstStyle>
          <a:p>
            <a:endParaRPr/>
          </a:p>
        </p:txBody>
      </p:sp>
      <p:sp>
        <p:nvSpPr>
          <p:cNvPr id="89" name="Google Shape;89;p12"/>
          <p:cNvSpPr txBox="1">
            <a:spLocks noGrp="1"/>
          </p:cNvSpPr>
          <p:nvPr>
            <p:ph type="title"/>
          </p:nvPr>
        </p:nvSpPr>
        <p:spPr>
          <a:xfrm>
            <a:off x="719150" y="539825"/>
            <a:ext cx="1983600" cy="1393200"/>
          </a:xfrm>
          <a:prstGeom prst="rect">
            <a:avLst/>
          </a:prstGeom>
        </p:spPr>
        <p:txBody>
          <a:bodyPr spcFirstLastPara="1" wrap="square" lIns="0" tIns="0" rIns="0" bIns="0" anchor="t" anchorCtr="0">
            <a:noAutofit/>
          </a:bodyPr>
          <a:lstStyle>
            <a:lvl1pPr lvl="0" rtl="0">
              <a:spcBef>
                <a:spcPts val="0"/>
              </a:spcBef>
              <a:spcAft>
                <a:spcPts val="0"/>
              </a:spcAft>
              <a:buNone/>
              <a:defRPr sz="2799"/>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90" name="Google Shape;90;p12"/>
          <p:cNvSpPr txBox="1">
            <a:spLocks noGrp="1"/>
          </p:cNvSpPr>
          <p:nvPr>
            <p:ph type="subTitle" idx="2"/>
          </p:nvPr>
        </p:nvSpPr>
        <p:spPr>
          <a:xfrm>
            <a:off x="723900" y="4603002"/>
            <a:ext cx="19701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solidFill>
                  <a:schemeClr val="lt1"/>
                </a:solidFill>
                <a:latin typeface="Open Sans"/>
                <a:ea typeface="Open Sans"/>
                <a:cs typeface="Open Sans"/>
                <a:sym typeface="Open Sans"/>
              </a:defRPr>
            </a:lvl2pPr>
            <a:lvl3pPr lvl="2" rtl="0">
              <a:spcBef>
                <a:spcPts val="0"/>
              </a:spcBef>
              <a:spcAft>
                <a:spcPts val="0"/>
              </a:spcAft>
              <a:buNone/>
              <a:defRPr sz="700">
                <a:solidFill>
                  <a:schemeClr val="lt1"/>
                </a:solidFill>
                <a:latin typeface="Open Sans"/>
                <a:ea typeface="Open Sans"/>
                <a:cs typeface="Open Sans"/>
                <a:sym typeface="Open Sans"/>
              </a:defRPr>
            </a:lvl3pPr>
            <a:lvl4pPr lvl="3" rtl="0">
              <a:spcBef>
                <a:spcPts val="0"/>
              </a:spcBef>
              <a:spcAft>
                <a:spcPts val="0"/>
              </a:spcAft>
              <a:buNone/>
              <a:defRPr sz="700">
                <a:solidFill>
                  <a:schemeClr val="lt1"/>
                </a:solidFill>
                <a:latin typeface="Open Sans"/>
                <a:ea typeface="Open Sans"/>
                <a:cs typeface="Open Sans"/>
                <a:sym typeface="Open Sans"/>
              </a:defRPr>
            </a:lvl4pPr>
            <a:lvl5pPr lvl="4" rtl="0">
              <a:spcBef>
                <a:spcPts val="0"/>
              </a:spcBef>
              <a:spcAft>
                <a:spcPts val="0"/>
              </a:spcAft>
              <a:buNone/>
              <a:defRPr sz="700">
                <a:solidFill>
                  <a:schemeClr val="lt1"/>
                </a:solidFill>
                <a:latin typeface="Open Sans"/>
                <a:ea typeface="Open Sans"/>
                <a:cs typeface="Open Sans"/>
                <a:sym typeface="Open Sans"/>
              </a:defRPr>
            </a:lvl5pPr>
            <a:lvl6pPr lvl="5" rtl="0">
              <a:spcBef>
                <a:spcPts val="0"/>
              </a:spcBef>
              <a:spcAft>
                <a:spcPts val="0"/>
              </a:spcAft>
              <a:buNone/>
              <a:defRPr sz="700">
                <a:solidFill>
                  <a:schemeClr val="lt1"/>
                </a:solidFill>
                <a:latin typeface="Open Sans"/>
                <a:ea typeface="Open Sans"/>
                <a:cs typeface="Open Sans"/>
                <a:sym typeface="Open Sans"/>
              </a:defRPr>
            </a:lvl6pPr>
            <a:lvl7pPr lvl="6" rtl="0">
              <a:spcBef>
                <a:spcPts val="0"/>
              </a:spcBef>
              <a:spcAft>
                <a:spcPts val="0"/>
              </a:spcAft>
              <a:buNone/>
              <a:defRPr sz="700">
                <a:solidFill>
                  <a:schemeClr val="lt1"/>
                </a:solidFill>
                <a:latin typeface="Open Sans"/>
                <a:ea typeface="Open Sans"/>
                <a:cs typeface="Open Sans"/>
                <a:sym typeface="Open Sans"/>
              </a:defRPr>
            </a:lvl7pPr>
            <a:lvl8pPr lvl="7" rtl="0">
              <a:spcBef>
                <a:spcPts val="0"/>
              </a:spcBef>
              <a:spcAft>
                <a:spcPts val="0"/>
              </a:spcAft>
              <a:buNone/>
              <a:defRPr sz="700">
                <a:solidFill>
                  <a:schemeClr val="lt1"/>
                </a:solidFill>
                <a:latin typeface="Open Sans"/>
                <a:ea typeface="Open Sans"/>
                <a:cs typeface="Open Sans"/>
                <a:sym typeface="Open Sans"/>
              </a:defRPr>
            </a:lvl8pPr>
            <a:lvl9pPr lvl="8" rtl="0">
              <a:spcBef>
                <a:spcPts val="0"/>
              </a:spcBef>
              <a:spcAft>
                <a:spcPts val="0"/>
              </a:spcAft>
              <a:buNone/>
              <a:defRPr sz="700">
                <a:solidFill>
                  <a:schemeClr val="lt1"/>
                </a:solidFill>
                <a:latin typeface="Open Sans"/>
                <a:ea typeface="Open Sans"/>
                <a:cs typeface="Open Sans"/>
                <a:sym typeface="Open Sans"/>
              </a:defRPr>
            </a:lvl9pPr>
          </a:lstStyle>
          <a:p>
            <a:endParaRPr/>
          </a:p>
        </p:txBody>
      </p:sp>
      <p:sp>
        <p:nvSpPr>
          <p:cNvPr id="91" name="Google Shape;91;p12"/>
          <p:cNvSpPr txBox="1"/>
          <p:nvPr/>
        </p:nvSpPr>
        <p:spPr>
          <a:xfrm>
            <a:off x="3335075" y="-464275"/>
            <a:ext cx="5808900" cy="408300"/>
          </a:xfrm>
          <a:prstGeom prst="rect">
            <a:avLst/>
          </a:prstGeom>
          <a:noFill/>
          <a:ln>
            <a:noFill/>
          </a:ln>
        </p:spPr>
        <p:txBody>
          <a:bodyPr spcFirstLastPara="1" wrap="square" lIns="91397" tIns="91397" rIns="91397" bIns="91397" anchor="t" anchorCtr="0">
            <a:noAutofit/>
          </a:bodyPr>
          <a:lstStyle/>
          <a:p>
            <a:pPr>
              <a:buClrTx/>
              <a:buFontTx/>
              <a:buNone/>
            </a:pPr>
            <a:r>
              <a:rPr lang="x-none" sz="1799" kern="1200">
                <a:solidFill>
                  <a:srgbClr val="FF0000"/>
                </a:solidFill>
                <a:latin typeface="Open Sans"/>
                <a:ea typeface="Open Sans"/>
                <a:cs typeface="Open Sans"/>
                <a:sym typeface="Open Sans"/>
              </a:rPr>
              <a:t>Bilde her, dekk hele høyre del fra pilen og ut til kanten</a:t>
            </a:r>
            <a:endParaRPr sz="1799" kern="1200">
              <a:solidFill>
                <a:srgbClr val="FF0000"/>
              </a:solidFill>
              <a:latin typeface="Open Sans"/>
              <a:ea typeface="Open Sans"/>
              <a:cs typeface="Open Sans"/>
              <a:sym typeface="Open Sans"/>
            </a:endParaRPr>
          </a:p>
        </p:txBody>
      </p:sp>
      <p:sp>
        <p:nvSpPr>
          <p:cNvPr id="92" name="Google Shape;92;p12"/>
          <p:cNvSpPr/>
          <p:nvPr/>
        </p:nvSpPr>
        <p:spPr>
          <a:xfrm>
            <a:off x="2874900" y="-464275"/>
            <a:ext cx="370200" cy="408300"/>
          </a:xfrm>
          <a:prstGeom prst="downArrow">
            <a:avLst>
              <a:gd name="adj1" fmla="val 50000"/>
              <a:gd name="adj2" fmla="val 50000"/>
            </a:avLst>
          </a:prstGeom>
          <a:solidFill>
            <a:srgbClr val="FF0000"/>
          </a:solidFill>
          <a:ln>
            <a:noFill/>
          </a:ln>
        </p:spPr>
        <p:txBody>
          <a:bodyPr spcFirstLastPara="1" wrap="square" lIns="91397" tIns="91397" rIns="91397" bIns="91397" anchor="ctr" anchorCtr="0">
            <a:noAutofit/>
          </a:bodyPr>
          <a:lstStyle/>
          <a:p>
            <a:pPr>
              <a:buClrTx/>
              <a:buFontTx/>
              <a:buNone/>
            </a:pPr>
            <a:endParaRPr sz="1799" kern="1200">
              <a:ea typeface="+mn-ea"/>
              <a:cs typeface="+mn-cs"/>
            </a:endParaRPr>
          </a:p>
        </p:txBody>
      </p:sp>
      <p:sp>
        <p:nvSpPr>
          <p:cNvPr id="93" name="Google Shape;93;p12"/>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799">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94" name="Google Shape;94;p1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smtClean="0">
                <a:solidFill>
                  <a:srgbClr val="00AEEF"/>
                </a:solidFill>
              </a:rPr>
              <a:pPr/>
              <a:t>‹#›</a:t>
            </a:fld>
            <a:endParaRPr lang="x-none">
              <a:solidFill>
                <a:srgbClr val="00AEEF"/>
              </a:solidFill>
            </a:endParaRPr>
          </a:p>
        </p:txBody>
      </p:sp>
    </p:spTree>
    <p:extLst>
      <p:ext uri="{BB962C8B-B14F-4D97-AF65-F5344CB8AC3E}">
        <p14:creationId xmlns:p14="http://schemas.microsoft.com/office/powerpoint/2010/main" val="1692675779"/>
      </p:ext>
    </p:extLst>
  </p:cSld>
  <p:clrMapOvr>
    <a:masterClrMapping/>
  </p:clrMapOvr>
  <p:extLst>
    <p:ext uri="{DCECCB84-F9BA-43D5-87BE-67443E8EF086}">
      <p15:sldGuideLst xmlns:p15="http://schemas.microsoft.com/office/powerpoint/2012/main">
        <p15:guide id="1" pos="1928">
          <p15:clr>
            <a:srgbClr val="FA7B17"/>
          </p15:clr>
        </p15:guide>
        <p15:guide id="2" pos="1701">
          <p15:clr>
            <a:srgbClr val="FA7B17"/>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B - Bilde venstre og stor overskrift høyre">
  <p:cSld name="B - Bilde venstre og stor overskrift høyre">
    <p:bg>
      <p:bgPr>
        <a:solidFill>
          <a:srgbClr val="FFFFFF"/>
        </a:solidFill>
        <a:effectLst/>
      </p:bgPr>
    </p:bg>
    <p:spTree>
      <p:nvGrpSpPr>
        <p:cNvPr id="1" name="Shape 127"/>
        <p:cNvGrpSpPr/>
        <p:nvPr/>
      </p:nvGrpSpPr>
      <p:grpSpPr>
        <a:xfrm>
          <a:off x="0" y="0"/>
          <a:ext cx="0" cy="0"/>
          <a:chOff x="0" y="0"/>
          <a:chExt cx="0" cy="0"/>
        </a:xfrm>
      </p:grpSpPr>
      <p:sp>
        <p:nvSpPr>
          <p:cNvPr id="128" name="Google Shape;128;p17"/>
          <p:cNvSpPr txBox="1">
            <a:spLocks noGrp="1"/>
          </p:cNvSpPr>
          <p:nvPr>
            <p:ph type="title"/>
          </p:nvPr>
        </p:nvSpPr>
        <p:spPr>
          <a:xfrm>
            <a:off x="4932000" y="771910"/>
            <a:ext cx="3492900" cy="2520000"/>
          </a:xfrm>
          <a:prstGeom prst="rect">
            <a:avLst/>
          </a:prstGeom>
        </p:spPr>
        <p:txBody>
          <a:bodyPr spcFirstLastPara="1" wrap="square" lIns="0" tIns="0" rIns="0" bIns="0" anchor="b" anchorCtr="0">
            <a:noAutofit/>
          </a:bodyPr>
          <a:lstStyle>
            <a:lvl1pPr lvl="0" rtl="0">
              <a:spcBef>
                <a:spcPts val="0"/>
              </a:spcBef>
              <a:spcAft>
                <a:spcPts val="0"/>
              </a:spcAft>
              <a:buNone/>
              <a:defRPr sz="4199">
                <a:solidFill>
                  <a:srgbClr val="000000"/>
                </a:solidFill>
              </a:defRPr>
            </a:lvl1pPr>
            <a:lvl2pPr lvl="1" rtl="0">
              <a:spcBef>
                <a:spcPts val="0"/>
              </a:spcBef>
              <a:spcAft>
                <a:spcPts val="0"/>
              </a:spcAft>
              <a:buNone/>
              <a:defRPr sz="4199">
                <a:solidFill>
                  <a:srgbClr val="000000"/>
                </a:solidFill>
              </a:defRPr>
            </a:lvl2pPr>
            <a:lvl3pPr lvl="2" rtl="0">
              <a:spcBef>
                <a:spcPts val="0"/>
              </a:spcBef>
              <a:spcAft>
                <a:spcPts val="0"/>
              </a:spcAft>
              <a:buNone/>
              <a:defRPr sz="4199">
                <a:solidFill>
                  <a:srgbClr val="000000"/>
                </a:solidFill>
              </a:defRPr>
            </a:lvl3pPr>
            <a:lvl4pPr lvl="3" rtl="0">
              <a:spcBef>
                <a:spcPts val="0"/>
              </a:spcBef>
              <a:spcAft>
                <a:spcPts val="0"/>
              </a:spcAft>
              <a:buNone/>
              <a:defRPr sz="4199">
                <a:solidFill>
                  <a:srgbClr val="000000"/>
                </a:solidFill>
              </a:defRPr>
            </a:lvl4pPr>
            <a:lvl5pPr lvl="4" rtl="0">
              <a:spcBef>
                <a:spcPts val="0"/>
              </a:spcBef>
              <a:spcAft>
                <a:spcPts val="0"/>
              </a:spcAft>
              <a:buNone/>
              <a:defRPr sz="4199">
                <a:solidFill>
                  <a:srgbClr val="000000"/>
                </a:solidFill>
              </a:defRPr>
            </a:lvl5pPr>
            <a:lvl6pPr lvl="5" rtl="0">
              <a:spcBef>
                <a:spcPts val="0"/>
              </a:spcBef>
              <a:spcAft>
                <a:spcPts val="0"/>
              </a:spcAft>
              <a:buNone/>
              <a:defRPr sz="4199">
                <a:solidFill>
                  <a:srgbClr val="000000"/>
                </a:solidFill>
              </a:defRPr>
            </a:lvl6pPr>
            <a:lvl7pPr lvl="6" rtl="0">
              <a:spcBef>
                <a:spcPts val="0"/>
              </a:spcBef>
              <a:spcAft>
                <a:spcPts val="0"/>
              </a:spcAft>
              <a:buNone/>
              <a:defRPr sz="4199">
                <a:solidFill>
                  <a:srgbClr val="000000"/>
                </a:solidFill>
              </a:defRPr>
            </a:lvl7pPr>
            <a:lvl8pPr lvl="7" rtl="0">
              <a:spcBef>
                <a:spcPts val="0"/>
              </a:spcBef>
              <a:spcAft>
                <a:spcPts val="0"/>
              </a:spcAft>
              <a:buNone/>
              <a:defRPr sz="4199">
                <a:solidFill>
                  <a:srgbClr val="000000"/>
                </a:solidFill>
              </a:defRPr>
            </a:lvl8pPr>
            <a:lvl9pPr lvl="8" rtl="0">
              <a:spcBef>
                <a:spcPts val="0"/>
              </a:spcBef>
              <a:spcAft>
                <a:spcPts val="0"/>
              </a:spcAft>
              <a:buNone/>
              <a:defRPr sz="4199">
                <a:solidFill>
                  <a:srgbClr val="000000"/>
                </a:solidFill>
              </a:defRPr>
            </a:lvl9pPr>
          </a:lstStyle>
          <a:p>
            <a:endParaRPr/>
          </a:p>
        </p:txBody>
      </p:sp>
      <p:sp>
        <p:nvSpPr>
          <p:cNvPr id="129" name="Google Shape;129;p17"/>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latin typeface="Open Sans"/>
                <a:ea typeface="Open Sans"/>
                <a:cs typeface="Open Sans"/>
                <a:sym typeface="Open Sans"/>
              </a:defRPr>
            </a:lvl2pPr>
            <a:lvl3pPr lvl="2" rtl="0">
              <a:spcBef>
                <a:spcPts val="0"/>
              </a:spcBef>
              <a:spcAft>
                <a:spcPts val="0"/>
              </a:spcAft>
              <a:buNone/>
              <a:defRPr sz="700">
                <a:solidFill>
                  <a:srgbClr val="000000"/>
                </a:solidFill>
                <a:latin typeface="Open Sans"/>
                <a:ea typeface="Open Sans"/>
                <a:cs typeface="Open Sans"/>
                <a:sym typeface="Open Sans"/>
              </a:defRPr>
            </a:lvl3pPr>
            <a:lvl4pPr lvl="3" rtl="0">
              <a:spcBef>
                <a:spcPts val="0"/>
              </a:spcBef>
              <a:spcAft>
                <a:spcPts val="0"/>
              </a:spcAft>
              <a:buNone/>
              <a:defRPr sz="700">
                <a:solidFill>
                  <a:srgbClr val="000000"/>
                </a:solidFill>
                <a:latin typeface="Open Sans"/>
                <a:ea typeface="Open Sans"/>
                <a:cs typeface="Open Sans"/>
                <a:sym typeface="Open Sans"/>
              </a:defRPr>
            </a:lvl4pPr>
            <a:lvl5pPr lvl="4" rtl="0">
              <a:spcBef>
                <a:spcPts val="0"/>
              </a:spcBef>
              <a:spcAft>
                <a:spcPts val="0"/>
              </a:spcAft>
              <a:buNone/>
              <a:defRPr sz="700">
                <a:solidFill>
                  <a:srgbClr val="000000"/>
                </a:solidFill>
                <a:latin typeface="Open Sans"/>
                <a:ea typeface="Open Sans"/>
                <a:cs typeface="Open Sans"/>
                <a:sym typeface="Open Sans"/>
              </a:defRPr>
            </a:lvl5pPr>
            <a:lvl6pPr lvl="5" rtl="0">
              <a:spcBef>
                <a:spcPts val="0"/>
              </a:spcBef>
              <a:spcAft>
                <a:spcPts val="0"/>
              </a:spcAft>
              <a:buNone/>
              <a:defRPr sz="700">
                <a:solidFill>
                  <a:srgbClr val="000000"/>
                </a:solidFill>
                <a:latin typeface="Open Sans"/>
                <a:ea typeface="Open Sans"/>
                <a:cs typeface="Open Sans"/>
                <a:sym typeface="Open Sans"/>
              </a:defRPr>
            </a:lvl6pPr>
            <a:lvl7pPr lvl="6" rtl="0">
              <a:spcBef>
                <a:spcPts val="0"/>
              </a:spcBef>
              <a:spcAft>
                <a:spcPts val="0"/>
              </a:spcAft>
              <a:buNone/>
              <a:defRPr sz="700">
                <a:solidFill>
                  <a:srgbClr val="000000"/>
                </a:solidFill>
                <a:latin typeface="Open Sans"/>
                <a:ea typeface="Open Sans"/>
                <a:cs typeface="Open Sans"/>
                <a:sym typeface="Open Sans"/>
              </a:defRPr>
            </a:lvl7pPr>
            <a:lvl8pPr lvl="7" rtl="0">
              <a:spcBef>
                <a:spcPts val="0"/>
              </a:spcBef>
              <a:spcAft>
                <a:spcPts val="0"/>
              </a:spcAft>
              <a:buNone/>
              <a:defRPr sz="700">
                <a:solidFill>
                  <a:srgbClr val="000000"/>
                </a:solidFill>
                <a:latin typeface="Open Sans"/>
                <a:ea typeface="Open Sans"/>
                <a:cs typeface="Open Sans"/>
                <a:sym typeface="Open Sans"/>
              </a:defRPr>
            </a:lvl8pPr>
            <a:lvl9pPr lvl="8" rtl="0">
              <a:spcBef>
                <a:spcPts val="0"/>
              </a:spcBef>
              <a:spcAft>
                <a:spcPts val="0"/>
              </a:spcAft>
              <a:buNone/>
              <a:defRPr sz="700">
                <a:solidFill>
                  <a:srgbClr val="000000"/>
                </a:solidFill>
                <a:latin typeface="Open Sans"/>
                <a:ea typeface="Open Sans"/>
                <a:cs typeface="Open Sans"/>
                <a:sym typeface="Open Sans"/>
              </a:defRPr>
            </a:lvl9pPr>
          </a:lstStyle>
          <a:p>
            <a:endParaRPr/>
          </a:p>
        </p:txBody>
      </p:sp>
      <p:sp>
        <p:nvSpPr>
          <p:cNvPr id="130" name="Google Shape;130;p17"/>
          <p:cNvSpPr txBox="1">
            <a:spLocks noGrp="1"/>
          </p:cNvSpPr>
          <p:nvPr>
            <p:ph type="subTitle" idx="2"/>
          </p:nvPr>
        </p:nvSpPr>
        <p:spPr>
          <a:xfrm>
            <a:off x="4936750" y="3420001"/>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799">
                <a:solidFill>
                  <a:srgbClr val="000000"/>
                </a:solidFill>
              </a:defRPr>
            </a:lvl1pPr>
            <a:lvl2pPr lvl="1" rtl="0">
              <a:spcBef>
                <a:spcPts val="1000"/>
              </a:spcBef>
              <a:spcAft>
                <a:spcPts val="0"/>
              </a:spcAft>
              <a:buNone/>
              <a:defRPr>
                <a:solidFill>
                  <a:srgbClr val="000000"/>
                </a:solidFill>
              </a:defRPr>
            </a:lvl2pPr>
            <a:lvl3pPr lvl="2" rtl="0">
              <a:spcBef>
                <a:spcPts val="1000"/>
              </a:spcBef>
              <a:spcAft>
                <a:spcPts val="0"/>
              </a:spcAft>
              <a:buNone/>
              <a:defRPr>
                <a:solidFill>
                  <a:srgbClr val="000000"/>
                </a:solidFill>
              </a:defRPr>
            </a:lvl3pPr>
            <a:lvl4pPr lvl="3" rtl="0">
              <a:spcBef>
                <a:spcPts val="1000"/>
              </a:spcBef>
              <a:spcAft>
                <a:spcPts val="0"/>
              </a:spcAft>
              <a:buNone/>
              <a:defRPr>
                <a:solidFill>
                  <a:srgbClr val="000000"/>
                </a:solidFill>
              </a:defRPr>
            </a:lvl4pPr>
            <a:lvl5pPr lvl="4" rtl="0">
              <a:spcBef>
                <a:spcPts val="1000"/>
              </a:spcBef>
              <a:spcAft>
                <a:spcPts val="0"/>
              </a:spcAft>
              <a:buNone/>
              <a:defRPr>
                <a:solidFill>
                  <a:srgbClr val="000000"/>
                </a:solidFill>
              </a:defRPr>
            </a:lvl5pPr>
            <a:lvl6pPr lvl="5" rtl="0">
              <a:spcBef>
                <a:spcPts val="1000"/>
              </a:spcBef>
              <a:spcAft>
                <a:spcPts val="0"/>
              </a:spcAft>
              <a:buNone/>
              <a:defRPr>
                <a:solidFill>
                  <a:srgbClr val="000000"/>
                </a:solidFill>
              </a:defRPr>
            </a:lvl6pPr>
            <a:lvl7pPr lvl="6" rtl="0">
              <a:spcBef>
                <a:spcPts val="1000"/>
              </a:spcBef>
              <a:spcAft>
                <a:spcPts val="0"/>
              </a:spcAft>
              <a:buNone/>
              <a:defRPr>
                <a:solidFill>
                  <a:srgbClr val="000000"/>
                </a:solidFill>
              </a:defRPr>
            </a:lvl7pPr>
            <a:lvl8pPr lvl="7" rtl="0">
              <a:spcBef>
                <a:spcPts val="1000"/>
              </a:spcBef>
              <a:spcAft>
                <a:spcPts val="0"/>
              </a:spcAft>
              <a:buNone/>
              <a:defRPr>
                <a:solidFill>
                  <a:srgbClr val="000000"/>
                </a:solidFill>
              </a:defRPr>
            </a:lvl8pPr>
            <a:lvl9pPr lvl="8" rtl="0">
              <a:spcBef>
                <a:spcPts val="1000"/>
              </a:spcBef>
              <a:spcAft>
                <a:spcPts val="1000"/>
              </a:spcAft>
              <a:buNone/>
              <a:defRPr>
                <a:solidFill>
                  <a:srgbClr val="000000"/>
                </a:solidFill>
              </a:defRPr>
            </a:lvl9pPr>
          </a:lstStyle>
          <a:p>
            <a:endParaRPr/>
          </a:p>
        </p:txBody>
      </p:sp>
      <p:sp>
        <p:nvSpPr>
          <p:cNvPr id="131" name="Google Shape;131;p17"/>
          <p:cNvSpPr txBox="1"/>
          <p:nvPr/>
        </p:nvSpPr>
        <p:spPr>
          <a:xfrm>
            <a:off x="0" y="-632675"/>
            <a:ext cx="4095900" cy="576600"/>
          </a:xfrm>
          <a:prstGeom prst="rect">
            <a:avLst/>
          </a:prstGeom>
          <a:noFill/>
          <a:ln>
            <a:noFill/>
          </a:ln>
        </p:spPr>
        <p:txBody>
          <a:bodyPr spcFirstLastPara="1" wrap="square" lIns="91397" tIns="91397" rIns="91397" bIns="91397" anchor="t" anchorCtr="0">
            <a:noAutofit/>
          </a:bodyPr>
          <a:lstStyle/>
          <a:p>
            <a:pPr>
              <a:buClrTx/>
              <a:buFontTx/>
              <a:buNone/>
            </a:pPr>
            <a:r>
              <a:rPr lang="x-none" sz="1799" kern="1200">
                <a:solidFill>
                  <a:srgbClr val="FF0000"/>
                </a:solidFill>
                <a:latin typeface="Open Sans"/>
                <a:ea typeface="Open Sans"/>
                <a:cs typeface="Open Sans"/>
                <a:sym typeface="Open Sans"/>
              </a:rPr>
              <a:t>Bilde her, dekk hele venstre halvdel fra pilen og ut til kanten</a:t>
            </a:r>
            <a:endParaRPr sz="1799" kern="1200">
              <a:solidFill>
                <a:srgbClr val="FF0000"/>
              </a:solidFill>
              <a:latin typeface="Open Sans"/>
              <a:ea typeface="Open Sans"/>
              <a:cs typeface="Open Sans"/>
              <a:sym typeface="Open Sans"/>
            </a:endParaRPr>
          </a:p>
        </p:txBody>
      </p:sp>
      <p:sp>
        <p:nvSpPr>
          <p:cNvPr id="132" name="Google Shape;132;p17"/>
          <p:cNvSpPr/>
          <p:nvPr/>
        </p:nvSpPr>
        <p:spPr>
          <a:xfrm>
            <a:off x="4389525" y="-464275"/>
            <a:ext cx="370200" cy="408300"/>
          </a:xfrm>
          <a:prstGeom prst="downArrow">
            <a:avLst>
              <a:gd name="adj1" fmla="val 50000"/>
              <a:gd name="adj2" fmla="val 50000"/>
            </a:avLst>
          </a:prstGeom>
          <a:solidFill>
            <a:srgbClr val="FF0000"/>
          </a:solidFill>
          <a:ln>
            <a:noFill/>
          </a:ln>
        </p:spPr>
        <p:txBody>
          <a:bodyPr spcFirstLastPara="1" wrap="square" lIns="91397" tIns="91397" rIns="91397" bIns="91397" anchor="ctr" anchorCtr="0">
            <a:noAutofit/>
          </a:bodyPr>
          <a:lstStyle/>
          <a:p>
            <a:pPr>
              <a:buClrTx/>
              <a:buFontTx/>
              <a:buNone/>
            </a:pPr>
            <a:endParaRPr sz="1799" kern="1200">
              <a:ea typeface="+mn-ea"/>
              <a:cs typeface="+mn-cs"/>
            </a:endParaRPr>
          </a:p>
        </p:txBody>
      </p:sp>
      <p:sp>
        <p:nvSpPr>
          <p:cNvPr id="133" name="Google Shape;133;p17"/>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799">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34" name="Google Shape;134;p1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smtClean="0">
                <a:solidFill>
                  <a:srgbClr val="00AEEF"/>
                </a:solidFill>
              </a:rPr>
              <a:pPr/>
              <a:t>‹#›</a:t>
            </a:fld>
            <a:endParaRPr lang="x-none">
              <a:solidFill>
                <a:srgbClr val="00AEEF"/>
              </a:solidFill>
            </a:endParaRPr>
          </a:p>
        </p:txBody>
      </p:sp>
    </p:spTree>
    <p:extLst>
      <p:ext uri="{BB962C8B-B14F-4D97-AF65-F5344CB8AC3E}">
        <p14:creationId xmlns:p14="http://schemas.microsoft.com/office/powerpoint/2010/main" val="1256211149"/>
      </p:ext>
    </p:extLst>
  </p:cSld>
  <p:clrMapOvr>
    <a:masterClrMapping/>
  </p:clrMapOvr>
  <p:extLst>
    <p:ext uri="{DCECCB84-F9BA-43D5-87BE-67443E8EF086}">
      <p15:sldGuideLst xmlns:p15="http://schemas.microsoft.com/office/powerpoint/2012/main">
        <p15:guide id="1" pos="3107">
          <p15:clr>
            <a:srgbClr val="FA7B17"/>
          </p15:clr>
        </p15:guide>
        <p15:guide id="2" pos="2880">
          <p15:clr>
            <a:srgbClr val="FA7B17"/>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A - Agenda med bilde venstre">
  <p:cSld name="A - Agenda med bilde venstre">
    <p:bg>
      <p:bgPr>
        <a:solidFill>
          <a:srgbClr val="FFFFFF"/>
        </a:solidFill>
        <a:effectLst/>
      </p:bgPr>
    </p:bg>
    <p:spTree>
      <p:nvGrpSpPr>
        <p:cNvPr id="1" name="Shape 14"/>
        <p:cNvGrpSpPr/>
        <p:nvPr/>
      </p:nvGrpSpPr>
      <p:grpSpPr>
        <a:xfrm>
          <a:off x="0" y="0"/>
          <a:ext cx="0" cy="0"/>
          <a:chOff x="0" y="0"/>
          <a:chExt cx="0" cy="0"/>
        </a:xfrm>
      </p:grpSpPr>
      <p:sp>
        <p:nvSpPr>
          <p:cNvPr id="15" name="Google Shape;15;p2"/>
          <p:cNvSpPr txBox="1">
            <a:spLocks noGrp="1"/>
          </p:cNvSpPr>
          <p:nvPr>
            <p:ph type="title"/>
          </p:nvPr>
        </p:nvSpPr>
        <p:spPr>
          <a:xfrm>
            <a:off x="4931950" y="539825"/>
            <a:ext cx="3492900" cy="788700"/>
          </a:xfrm>
          <a:prstGeom prst="rect">
            <a:avLst/>
          </a:prstGeom>
        </p:spPr>
        <p:txBody>
          <a:bodyPr spcFirstLastPara="1" wrap="square" lIns="0" tIns="0" rIns="0" bIns="0" anchor="b" anchorCtr="0">
            <a:noAutofit/>
          </a:bodyPr>
          <a:lstStyle>
            <a:lvl1pPr lvl="0">
              <a:spcBef>
                <a:spcPts val="0"/>
              </a:spcBef>
              <a:spcAft>
                <a:spcPts val="0"/>
              </a:spcAft>
              <a:buNone/>
              <a:defRPr sz="4800">
                <a:solidFill>
                  <a:srgbClr val="000000"/>
                </a:solidFill>
              </a:defRPr>
            </a:lvl1pPr>
            <a:lvl2pPr lvl="1">
              <a:spcBef>
                <a:spcPts val="0"/>
              </a:spcBef>
              <a:spcAft>
                <a:spcPts val="0"/>
              </a:spcAft>
              <a:buNone/>
              <a:defRPr>
                <a:solidFill>
                  <a:schemeClr val="lt1"/>
                </a:solidFill>
                <a:latin typeface="Open Sans"/>
                <a:ea typeface="Open Sans"/>
                <a:cs typeface="Open Sans"/>
                <a:sym typeface="Open Sans"/>
              </a:defRPr>
            </a:lvl2pPr>
            <a:lvl3pPr lvl="2">
              <a:spcBef>
                <a:spcPts val="0"/>
              </a:spcBef>
              <a:spcAft>
                <a:spcPts val="0"/>
              </a:spcAft>
              <a:buNone/>
              <a:defRPr>
                <a:solidFill>
                  <a:schemeClr val="lt1"/>
                </a:solidFill>
                <a:latin typeface="Open Sans"/>
                <a:ea typeface="Open Sans"/>
                <a:cs typeface="Open Sans"/>
                <a:sym typeface="Open Sans"/>
              </a:defRPr>
            </a:lvl3pPr>
            <a:lvl4pPr lvl="3">
              <a:spcBef>
                <a:spcPts val="0"/>
              </a:spcBef>
              <a:spcAft>
                <a:spcPts val="0"/>
              </a:spcAft>
              <a:buNone/>
              <a:defRPr>
                <a:solidFill>
                  <a:schemeClr val="lt1"/>
                </a:solidFill>
                <a:latin typeface="Open Sans"/>
                <a:ea typeface="Open Sans"/>
                <a:cs typeface="Open Sans"/>
                <a:sym typeface="Open Sans"/>
              </a:defRPr>
            </a:lvl4pPr>
            <a:lvl5pPr lvl="4">
              <a:spcBef>
                <a:spcPts val="0"/>
              </a:spcBef>
              <a:spcAft>
                <a:spcPts val="0"/>
              </a:spcAft>
              <a:buNone/>
              <a:defRPr>
                <a:solidFill>
                  <a:schemeClr val="lt1"/>
                </a:solidFill>
                <a:latin typeface="Open Sans"/>
                <a:ea typeface="Open Sans"/>
                <a:cs typeface="Open Sans"/>
                <a:sym typeface="Open Sans"/>
              </a:defRPr>
            </a:lvl5pPr>
            <a:lvl6pPr lvl="5">
              <a:spcBef>
                <a:spcPts val="0"/>
              </a:spcBef>
              <a:spcAft>
                <a:spcPts val="0"/>
              </a:spcAft>
              <a:buNone/>
              <a:defRPr>
                <a:solidFill>
                  <a:schemeClr val="lt1"/>
                </a:solidFill>
                <a:latin typeface="Open Sans"/>
                <a:ea typeface="Open Sans"/>
                <a:cs typeface="Open Sans"/>
                <a:sym typeface="Open Sans"/>
              </a:defRPr>
            </a:lvl6pPr>
            <a:lvl7pPr lvl="6">
              <a:spcBef>
                <a:spcPts val="0"/>
              </a:spcBef>
              <a:spcAft>
                <a:spcPts val="0"/>
              </a:spcAft>
              <a:buNone/>
              <a:defRPr>
                <a:solidFill>
                  <a:schemeClr val="lt1"/>
                </a:solidFill>
                <a:latin typeface="Open Sans"/>
                <a:ea typeface="Open Sans"/>
                <a:cs typeface="Open Sans"/>
                <a:sym typeface="Open Sans"/>
              </a:defRPr>
            </a:lvl7pPr>
            <a:lvl8pPr lvl="7">
              <a:spcBef>
                <a:spcPts val="0"/>
              </a:spcBef>
              <a:spcAft>
                <a:spcPts val="0"/>
              </a:spcAft>
              <a:buNone/>
              <a:defRPr>
                <a:solidFill>
                  <a:schemeClr val="lt1"/>
                </a:solidFill>
                <a:latin typeface="Open Sans"/>
                <a:ea typeface="Open Sans"/>
                <a:cs typeface="Open Sans"/>
                <a:sym typeface="Open Sans"/>
              </a:defRPr>
            </a:lvl8pPr>
            <a:lvl9pPr lvl="8">
              <a:spcBef>
                <a:spcPts val="0"/>
              </a:spcBef>
              <a:spcAft>
                <a:spcPts val="0"/>
              </a:spcAft>
              <a:buNone/>
              <a:defRPr>
                <a:solidFill>
                  <a:schemeClr val="lt1"/>
                </a:solidFill>
                <a:latin typeface="Open Sans"/>
                <a:ea typeface="Open Sans"/>
                <a:cs typeface="Open Sans"/>
                <a:sym typeface="Open Sans"/>
              </a:defRPr>
            </a:lvl9pPr>
          </a:lstStyle>
          <a:p>
            <a:endParaRPr/>
          </a:p>
        </p:txBody>
      </p:sp>
      <p:sp>
        <p:nvSpPr>
          <p:cNvPr id="16" name="Google Shape;16;p2"/>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chemeClr val="lt1"/>
                </a:solidFill>
              </a:defRPr>
            </a:lvl2pPr>
            <a:lvl3pPr lvl="2" rtl="0">
              <a:spcBef>
                <a:spcPts val="0"/>
              </a:spcBef>
              <a:spcAft>
                <a:spcPts val="0"/>
              </a:spcAft>
              <a:buNone/>
              <a:defRPr sz="700">
                <a:solidFill>
                  <a:schemeClr val="lt1"/>
                </a:solidFill>
              </a:defRPr>
            </a:lvl3pPr>
            <a:lvl4pPr lvl="3" rtl="0">
              <a:spcBef>
                <a:spcPts val="0"/>
              </a:spcBef>
              <a:spcAft>
                <a:spcPts val="0"/>
              </a:spcAft>
              <a:buNone/>
              <a:defRPr sz="700">
                <a:solidFill>
                  <a:schemeClr val="lt1"/>
                </a:solidFill>
              </a:defRPr>
            </a:lvl4pPr>
            <a:lvl5pPr lvl="4" rtl="0">
              <a:spcBef>
                <a:spcPts val="0"/>
              </a:spcBef>
              <a:spcAft>
                <a:spcPts val="0"/>
              </a:spcAft>
              <a:buNone/>
              <a:defRPr sz="700">
                <a:solidFill>
                  <a:schemeClr val="lt1"/>
                </a:solidFill>
              </a:defRPr>
            </a:lvl5pPr>
            <a:lvl6pPr lvl="5" rtl="0">
              <a:spcBef>
                <a:spcPts val="0"/>
              </a:spcBef>
              <a:spcAft>
                <a:spcPts val="0"/>
              </a:spcAft>
              <a:buNone/>
              <a:defRPr sz="700">
                <a:solidFill>
                  <a:schemeClr val="lt1"/>
                </a:solidFill>
              </a:defRPr>
            </a:lvl6pPr>
            <a:lvl7pPr lvl="6" rtl="0">
              <a:spcBef>
                <a:spcPts val="0"/>
              </a:spcBef>
              <a:spcAft>
                <a:spcPts val="0"/>
              </a:spcAft>
              <a:buNone/>
              <a:defRPr sz="700">
                <a:solidFill>
                  <a:schemeClr val="lt1"/>
                </a:solidFill>
              </a:defRPr>
            </a:lvl7pPr>
            <a:lvl8pPr lvl="7" rtl="0">
              <a:spcBef>
                <a:spcPts val="0"/>
              </a:spcBef>
              <a:spcAft>
                <a:spcPts val="0"/>
              </a:spcAft>
              <a:buNone/>
              <a:defRPr sz="700">
                <a:solidFill>
                  <a:schemeClr val="lt1"/>
                </a:solidFill>
              </a:defRPr>
            </a:lvl8pPr>
            <a:lvl9pPr lvl="8" rtl="0">
              <a:spcBef>
                <a:spcPts val="0"/>
              </a:spcBef>
              <a:spcAft>
                <a:spcPts val="0"/>
              </a:spcAft>
              <a:buNone/>
              <a:defRPr sz="700">
                <a:solidFill>
                  <a:schemeClr val="lt1"/>
                </a:solidFill>
              </a:defRPr>
            </a:lvl9pPr>
          </a:lstStyle>
          <a:p>
            <a:endParaRPr/>
          </a:p>
        </p:txBody>
      </p:sp>
      <p:sp>
        <p:nvSpPr>
          <p:cNvPr id="17" name="Google Shape;17;p2"/>
          <p:cNvSpPr txBox="1"/>
          <p:nvPr/>
        </p:nvSpPr>
        <p:spPr>
          <a:xfrm>
            <a:off x="720000" y="-680300"/>
            <a:ext cx="3492900" cy="624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venstre halvdel fra pilen og ut til kanten</a:t>
            </a:r>
            <a:endParaRPr>
              <a:solidFill>
                <a:srgbClr val="FF0000"/>
              </a:solidFill>
              <a:latin typeface="Open Sans"/>
              <a:ea typeface="Open Sans"/>
              <a:cs typeface="Open Sans"/>
              <a:sym typeface="Open Sans"/>
            </a:endParaRPr>
          </a:p>
        </p:txBody>
      </p:sp>
      <p:sp>
        <p:nvSpPr>
          <p:cNvPr id="18" name="Google Shape;18;p2"/>
          <p:cNvSpPr/>
          <p:nvPr/>
        </p:nvSpPr>
        <p:spPr>
          <a:xfrm>
            <a:off x="4386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9" name="Google Shape;19;p2"/>
          <p:cNvSpPr/>
          <p:nvPr/>
        </p:nvSpPr>
        <p:spPr>
          <a:xfrm>
            <a:off x="-1871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pic>
        <p:nvPicPr>
          <p:cNvPr id="20" name="Google Shape;20;p2"/>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21" name="Google Shape;21;p2"/>
          <p:cNvSpPr txBox="1">
            <a:spLocks noGrp="1"/>
          </p:cNvSpPr>
          <p:nvPr>
            <p:ph type="body" idx="2"/>
          </p:nvPr>
        </p:nvSpPr>
        <p:spPr>
          <a:xfrm>
            <a:off x="4950000" y="1512175"/>
            <a:ext cx="3474900" cy="3090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SzPts val="1600"/>
              <a:buFont typeface="Open Sans Light"/>
              <a:buChar char="○"/>
              <a:defRPr sz="1600" i="0" u="none" strike="noStrike" cap="none">
                <a:solidFill>
                  <a:srgbClr val="000000"/>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sz="1400" i="0" u="none" strike="noStrike" cap="none">
                <a:solidFill>
                  <a:srgbClr val="000000"/>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SzPts val="1200"/>
              <a:buFont typeface="Open Sans Light"/>
              <a:buChar char="○"/>
              <a:defRPr sz="1200" i="0" u="none" strike="noStrike" cap="none">
                <a:solidFill>
                  <a:srgbClr val="000000"/>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SzPts val="1100"/>
              <a:buFont typeface="Open Sans Light"/>
              <a:buChar char="○"/>
              <a:defRPr sz="1100" i="0" u="none" strike="noStrike" cap="none">
                <a:solidFill>
                  <a:srgbClr val="000000"/>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9pPr>
          </a:lstStyle>
          <a:p>
            <a:endParaRPr/>
          </a:p>
        </p:txBody>
      </p:sp>
      <p:sp>
        <p:nvSpPr>
          <p:cNvPr id="22" name="Google Shape;22;p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291843637"/>
      </p:ext>
    </p:extLst>
  </p:cSld>
  <p:clrMapOvr>
    <a:masterClrMapping/>
  </p:clrMapOvr>
  <p:extLst>
    <p:ext uri="{DCECCB84-F9BA-43D5-87BE-67443E8EF086}">
      <p15:sldGuideLst xmlns:p15="http://schemas.microsoft.com/office/powerpoint/2012/main">
        <p15:guide id="1" pos="3118">
          <p15:clr>
            <a:srgbClr val="FA7B17"/>
          </p15:clr>
        </p15:guide>
        <p15:guide id="2" pos="2880">
          <p15:clr>
            <a:srgbClr val="FA7B17"/>
          </p15:clr>
        </p15:guide>
        <p15:guide id="3" orient="horz" pos="953">
          <p15:clr>
            <a:srgbClr val="FA7B17"/>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A - Overskrift og tekstboks - Hvit">
  <p:cSld name="A - Overskrift og tekstboks - Hvi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719150" y="539835"/>
            <a:ext cx="77046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25" name="Google Shape;25;p3"/>
          <p:cNvSpPr txBox="1">
            <a:spLocks noGrp="1"/>
          </p:cNvSpPr>
          <p:nvPr>
            <p:ph type="subTitle" idx="1"/>
          </p:nvPr>
        </p:nvSpPr>
        <p:spPr>
          <a:xfrm>
            <a:off x="723900" y="4603002"/>
            <a:ext cx="77046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26" name="Google Shape;26;p3"/>
          <p:cNvSpPr txBox="1">
            <a:spLocks noGrp="1"/>
          </p:cNvSpPr>
          <p:nvPr>
            <p:ph type="title" idx="2"/>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27" name="Google Shape;27;p3"/>
          <p:cNvSpPr txBox="1">
            <a:spLocks noGrp="1"/>
          </p:cNvSpPr>
          <p:nvPr>
            <p:ph type="body" idx="3"/>
          </p:nvPr>
        </p:nvSpPr>
        <p:spPr>
          <a:xfrm>
            <a:off x="719150" y="1259614"/>
            <a:ext cx="7704600" cy="3343500"/>
          </a:xfrm>
          <a:prstGeom prst="rect">
            <a:avLst/>
          </a:prstGeom>
          <a:noFill/>
          <a:ln>
            <a:noFill/>
          </a:ln>
        </p:spPr>
        <p:txBody>
          <a:bodyPr spcFirstLastPara="1" wrap="square" lIns="0" tIns="0" rIns="0" bIns="0" anchor="t" anchorCtr="0">
            <a:noAutofit/>
          </a:bodyPr>
          <a:lstStyle>
            <a:lvl1pPr marL="457200" marR="0" lvl="0" indent="-330200" algn="l" rtl="0">
              <a:lnSpc>
                <a:spcPct val="100000"/>
              </a:lnSpc>
              <a:spcBef>
                <a:spcPts val="60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28" name="Google Shape;28;p3"/>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588900547"/>
      </p:ext>
    </p:extLst>
  </p:cSld>
  <p:clrMapOvr>
    <a:masterClrMapping/>
  </p:clrMapOvr>
  <p:extLst>
    <p:ext uri="{DCECCB84-F9BA-43D5-87BE-67443E8EF086}">
      <p15:sldGuideLst xmlns:p15="http://schemas.microsoft.com/office/powerpoint/2012/main">
        <p15:guide id="1" orient="horz" pos="793">
          <p15:clr>
            <a:srgbClr val="FA7B17"/>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A - Blank - hvit">
  <p:cSld name="A - Blank - hvit">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3" name="Google Shape;43;p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02741351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A - Blank - sort">
  <p:cSld name="A - Blank - sort">
    <p:bg>
      <p:bgPr>
        <a:solidFill>
          <a:srgbClr val="000000"/>
        </a:solidFill>
        <a:effectLst/>
      </p:bgPr>
    </p:bg>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6" name="Google Shape;46;p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76686121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A - Overskrift og to kolonner">
  <p:cSld name="A - Overskrift og to kolonner">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719150" y="539835"/>
            <a:ext cx="77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49" name="Google Shape;49;p8"/>
          <p:cNvSpPr txBox="1">
            <a:spLocks noGrp="1"/>
          </p:cNvSpPr>
          <p:nvPr>
            <p:ph type="subTitle" idx="1"/>
          </p:nvPr>
        </p:nvSpPr>
        <p:spPr>
          <a:xfrm>
            <a:off x="723900" y="4603000"/>
            <a:ext cx="77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50" name="Google Shape;50;p8"/>
          <p:cNvSpPr txBox="1">
            <a:spLocks noGrp="1"/>
          </p:cNvSpPr>
          <p:nvPr>
            <p:ph type="subTitle" idx="2"/>
          </p:nvPr>
        </p:nvSpPr>
        <p:spPr>
          <a:xfrm>
            <a:off x="4841975" y="1259625"/>
            <a:ext cx="3582900" cy="494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0"/>
              </a:spcBef>
              <a:spcAft>
                <a:spcPts val="0"/>
              </a:spcAft>
              <a:buNone/>
              <a:defRPr>
                <a:latin typeface="Open Sans SemiBold"/>
                <a:ea typeface="Open Sans SemiBold"/>
                <a:cs typeface="Open Sans SemiBold"/>
                <a:sym typeface="Open Sans SemiBold"/>
              </a:defRPr>
            </a:lvl3pPr>
            <a:lvl4pPr lvl="3" rtl="0">
              <a:lnSpc>
                <a:spcPct val="100000"/>
              </a:lnSpc>
              <a:spcBef>
                <a:spcPts val="0"/>
              </a:spcBef>
              <a:spcAft>
                <a:spcPts val="0"/>
              </a:spcAft>
              <a:buNone/>
              <a:defRPr>
                <a:latin typeface="Open Sans SemiBold"/>
                <a:ea typeface="Open Sans SemiBold"/>
                <a:cs typeface="Open Sans SemiBold"/>
                <a:sym typeface="Open Sans SemiBold"/>
              </a:defRPr>
            </a:lvl4pPr>
            <a:lvl5pPr lvl="4" rtl="0">
              <a:lnSpc>
                <a:spcPct val="100000"/>
              </a:lnSpc>
              <a:spcBef>
                <a:spcPts val="0"/>
              </a:spcBef>
              <a:spcAft>
                <a:spcPts val="0"/>
              </a:spcAft>
              <a:buNone/>
              <a:defRPr>
                <a:latin typeface="Open Sans SemiBold"/>
                <a:ea typeface="Open Sans SemiBold"/>
                <a:cs typeface="Open Sans SemiBold"/>
                <a:sym typeface="Open Sans SemiBold"/>
              </a:defRPr>
            </a:lvl5pPr>
            <a:lvl6pPr lvl="5" rtl="0">
              <a:lnSpc>
                <a:spcPct val="100000"/>
              </a:lnSpc>
              <a:spcBef>
                <a:spcPts val="0"/>
              </a:spcBef>
              <a:spcAft>
                <a:spcPts val="0"/>
              </a:spcAft>
              <a:buNone/>
              <a:defRPr>
                <a:latin typeface="Open Sans SemiBold"/>
                <a:ea typeface="Open Sans SemiBold"/>
                <a:cs typeface="Open Sans SemiBold"/>
                <a:sym typeface="Open Sans SemiBold"/>
              </a:defRPr>
            </a:lvl6pPr>
            <a:lvl7pPr lvl="6" rtl="0">
              <a:lnSpc>
                <a:spcPct val="100000"/>
              </a:lnSpc>
              <a:spcBef>
                <a:spcPts val="0"/>
              </a:spcBef>
              <a:spcAft>
                <a:spcPts val="0"/>
              </a:spcAft>
              <a:buNone/>
              <a:defRPr>
                <a:latin typeface="Open Sans SemiBold"/>
                <a:ea typeface="Open Sans SemiBold"/>
                <a:cs typeface="Open Sans SemiBold"/>
                <a:sym typeface="Open Sans SemiBold"/>
              </a:defRPr>
            </a:lvl7pPr>
            <a:lvl8pPr lvl="7" rtl="0">
              <a:lnSpc>
                <a:spcPct val="100000"/>
              </a:lnSpc>
              <a:spcBef>
                <a:spcPts val="0"/>
              </a:spcBef>
              <a:spcAft>
                <a:spcPts val="0"/>
              </a:spcAft>
              <a:buNone/>
              <a:defRPr>
                <a:latin typeface="Open Sans SemiBold"/>
                <a:ea typeface="Open Sans SemiBold"/>
                <a:cs typeface="Open Sans SemiBold"/>
                <a:sym typeface="Open Sans SemiBold"/>
              </a:defRPr>
            </a:lvl8pPr>
            <a:lvl9pPr lvl="8" rtl="0">
              <a:lnSpc>
                <a:spcPct val="100000"/>
              </a:lnSpc>
              <a:spcBef>
                <a:spcPts val="0"/>
              </a:spcBef>
              <a:spcAft>
                <a:spcPts val="0"/>
              </a:spcAft>
              <a:buNone/>
              <a:defRPr>
                <a:latin typeface="Open Sans SemiBold"/>
                <a:ea typeface="Open Sans SemiBold"/>
                <a:cs typeface="Open Sans SemiBold"/>
                <a:sym typeface="Open Sans SemiBold"/>
              </a:defRPr>
            </a:lvl9pPr>
          </a:lstStyle>
          <a:p>
            <a:endParaRPr/>
          </a:p>
        </p:txBody>
      </p:sp>
      <p:sp>
        <p:nvSpPr>
          <p:cNvPr id="51" name="Google Shape;51;p8"/>
          <p:cNvSpPr txBox="1">
            <a:spLocks noGrp="1"/>
          </p:cNvSpPr>
          <p:nvPr>
            <p:ph type="subTitle" idx="3"/>
          </p:nvPr>
        </p:nvSpPr>
        <p:spPr>
          <a:xfrm>
            <a:off x="719150" y="1259625"/>
            <a:ext cx="3582900" cy="494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0"/>
              </a:spcBef>
              <a:spcAft>
                <a:spcPts val="0"/>
              </a:spcAft>
              <a:buNone/>
              <a:defRPr>
                <a:latin typeface="Open Sans SemiBold"/>
                <a:ea typeface="Open Sans SemiBold"/>
                <a:cs typeface="Open Sans SemiBold"/>
                <a:sym typeface="Open Sans SemiBold"/>
              </a:defRPr>
            </a:lvl3pPr>
            <a:lvl4pPr lvl="3" rtl="0">
              <a:lnSpc>
                <a:spcPct val="100000"/>
              </a:lnSpc>
              <a:spcBef>
                <a:spcPts val="0"/>
              </a:spcBef>
              <a:spcAft>
                <a:spcPts val="0"/>
              </a:spcAft>
              <a:buNone/>
              <a:defRPr>
                <a:latin typeface="Open Sans SemiBold"/>
                <a:ea typeface="Open Sans SemiBold"/>
                <a:cs typeface="Open Sans SemiBold"/>
                <a:sym typeface="Open Sans SemiBold"/>
              </a:defRPr>
            </a:lvl4pPr>
            <a:lvl5pPr lvl="4" rtl="0">
              <a:lnSpc>
                <a:spcPct val="100000"/>
              </a:lnSpc>
              <a:spcBef>
                <a:spcPts val="0"/>
              </a:spcBef>
              <a:spcAft>
                <a:spcPts val="0"/>
              </a:spcAft>
              <a:buNone/>
              <a:defRPr>
                <a:latin typeface="Open Sans SemiBold"/>
                <a:ea typeface="Open Sans SemiBold"/>
                <a:cs typeface="Open Sans SemiBold"/>
                <a:sym typeface="Open Sans SemiBold"/>
              </a:defRPr>
            </a:lvl5pPr>
            <a:lvl6pPr lvl="5" rtl="0">
              <a:lnSpc>
                <a:spcPct val="100000"/>
              </a:lnSpc>
              <a:spcBef>
                <a:spcPts val="0"/>
              </a:spcBef>
              <a:spcAft>
                <a:spcPts val="0"/>
              </a:spcAft>
              <a:buNone/>
              <a:defRPr>
                <a:latin typeface="Open Sans SemiBold"/>
                <a:ea typeface="Open Sans SemiBold"/>
                <a:cs typeface="Open Sans SemiBold"/>
                <a:sym typeface="Open Sans SemiBold"/>
              </a:defRPr>
            </a:lvl6pPr>
            <a:lvl7pPr lvl="6" rtl="0">
              <a:lnSpc>
                <a:spcPct val="100000"/>
              </a:lnSpc>
              <a:spcBef>
                <a:spcPts val="0"/>
              </a:spcBef>
              <a:spcAft>
                <a:spcPts val="0"/>
              </a:spcAft>
              <a:buNone/>
              <a:defRPr>
                <a:latin typeface="Open Sans SemiBold"/>
                <a:ea typeface="Open Sans SemiBold"/>
                <a:cs typeface="Open Sans SemiBold"/>
                <a:sym typeface="Open Sans SemiBold"/>
              </a:defRPr>
            </a:lvl7pPr>
            <a:lvl8pPr lvl="7" rtl="0">
              <a:lnSpc>
                <a:spcPct val="100000"/>
              </a:lnSpc>
              <a:spcBef>
                <a:spcPts val="0"/>
              </a:spcBef>
              <a:spcAft>
                <a:spcPts val="0"/>
              </a:spcAft>
              <a:buNone/>
              <a:defRPr>
                <a:latin typeface="Open Sans SemiBold"/>
                <a:ea typeface="Open Sans SemiBold"/>
                <a:cs typeface="Open Sans SemiBold"/>
                <a:sym typeface="Open Sans SemiBold"/>
              </a:defRPr>
            </a:lvl8pPr>
            <a:lvl9pPr lvl="8" rtl="0">
              <a:lnSpc>
                <a:spcPct val="100000"/>
              </a:lnSpc>
              <a:spcBef>
                <a:spcPts val="0"/>
              </a:spcBef>
              <a:spcAft>
                <a:spcPts val="0"/>
              </a:spcAft>
              <a:buNone/>
              <a:defRPr>
                <a:latin typeface="Open Sans SemiBold"/>
                <a:ea typeface="Open Sans SemiBold"/>
                <a:cs typeface="Open Sans SemiBold"/>
                <a:sym typeface="Open Sans SemiBold"/>
              </a:defRPr>
            </a:lvl9pPr>
          </a:lstStyle>
          <a:p>
            <a:endParaRPr/>
          </a:p>
        </p:txBody>
      </p:sp>
      <p:sp>
        <p:nvSpPr>
          <p:cNvPr id="52" name="Google Shape;52;p8"/>
          <p:cNvSpPr txBox="1">
            <a:spLocks noGrp="1"/>
          </p:cNvSpPr>
          <p:nvPr>
            <p:ph type="title" idx="4"/>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53" name="Google Shape;53;p8"/>
          <p:cNvSpPr txBox="1">
            <a:spLocks noGrp="1"/>
          </p:cNvSpPr>
          <p:nvPr>
            <p:ph type="body" idx="5"/>
          </p:nvPr>
        </p:nvSpPr>
        <p:spPr>
          <a:xfrm>
            <a:off x="719150" y="1753948"/>
            <a:ext cx="3582900" cy="28491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i="0" u="none" strike="noStrike" cap="none">
                <a:solidFill>
                  <a:schemeClr val="dk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9pPr>
          </a:lstStyle>
          <a:p>
            <a:endParaRPr/>
          </a:p>
        </p:txBody>
      </p:sp>
      <p:sp>
        <p:nvSpPr>
          <p:cNvPr id="54" name="Google Shape;54;p8"/>
          <p:cNvSpPr txBox="1">
            <a:spLocks noGrp="1"/>
          </p:cNvSpPr>
          <p:nvPr>
            <p:ph type="body" idx="6"/>
          </p:nvPr>
        </p:nvSpPr>
        <p:spPr>
          <a:xfrm>
            <a:off x="4841975" y="1753948"/>
            <a:ext cx="3582900" cy="28491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i="0" u="none" strike="noStrike" cap="none">
                <a:solidFill>
                  <a:schemeClr val="dk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9pPr>
          </a:lstStyle>
          <a:p>
            <a:endParaRPr/>
          </a:p>
        </p:txBody>
      </p:sp>
      <p:sp>
        <p:nvSpPr>
          <p:cNvPr id="55" name="Google Shape;55;p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42431625"/>
      </p:ext>
    </p:extLst>
  </p:cSld>
  <p:clrMapOvr>
    <a:masterClrMapping/>
  </p:clrMapOvr>
  <p:extLst>
    <p:ext uri="{DCECCB84-F9BA-43D5-87BE-67443E8EF086}">
      <p15:sldGuideLst xmlns:p15="http://schemas.microsoft.com/office/powerpoint/2012/main">
        <p15:guide id="1" pos="2710">
          <p15:clr>
            <a:srgbClr val="FA7B17"/>
          </p15:clr>
        </p15:guide>
        <p15:guide id="2" orient="horz" pos="793">
          <p15:clr>
            <a:srgbClr val="FA7B17"/>
          </p15:clr>
        </p15:guide>
        <p15:guide id="3" pos="3050">
          <p15:clr>
            <a:srgbClr val="FA7B17"/>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A - Overskrift og tre kolonner">
  <p:cSld name="A - Overskrift og tre kolonner">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719150" y="539835"/>
            <a:ext cx="77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8" name="Google Shape;58;p9"/>
          <p:cNvSpPr txBox="1">
            <a:spLocks noGrp="1"/>
          </p:cNvSpPr>
          <p:nvPr>
            <p:ph type="subTitle" idx="1"/>
          </p:nvPr>
        </p:nvSpPr>
        <p:spPr>
          <a:xfrm>
            <a:off x="723900" y="4603000"/>
            <a:ext cx="77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59" name="Google Shape;59;p9"/>
          <p:cNvSpPr txBox="1">
            <a:spLocks noGrp="1"/>
          </p:cNvSpPr>
          <p:nvPr>
            <p:ph type="subTitle" idx="2"/>
          </p:nvPr>
        </p:nvSpPr>
        <p:spPr>
          <a:xfrm>
            <a:off x="716775" y="1259625"/>
            <a:ext cx="2220000" cy="381000"/>
          </a:xfrm>
          <a:prstGeom prst="rect">
            <a:avLst/>
          </a:prstGeom>
        </p:spPr>
        <p:txBody>
          <a:bodyPr spcFirstLastPara="1" wrap="square" lIns="0" tIns="0" rIns="0" bIns="0" anchor="t" anchorCtr="0">
            <a:noAutofit/>
          </a:bodyPr>
          <a:lstStyle>
            <a:lvl1pPr lvl="0">
              <a:lnSpc>
                <a:spcPct val="100000"/>
              </a:lnSpc>
              <a:spcBef>
                <a:spcPts val="0"/>
              </a:spcBef>
              <a:spcAft>
                <a:spcPts val="0"/>
              </a:spcAft>
              <a:buNone/>
              <a:defRPr sz="1400">
                <a:latin typeface="Open Sans SemiBold"/>
                <a:ea typeface="Open Sans SemiBold"/>
                <a:cs typeface="Open Sans SemiBold"/>
                <a:sym typeface="Open Sans SemiBold"/>
              </a:defRPr>
            </a:lvl1pPr>
            <a:lvl2pPr lvl="1">
              <a:lnSpc>
                <a:spcPct val="100000"/>
              </a:lnSpc>
              <a:spcBef>
                <a:spcPts val="0"/>
              </a:spcBef>
              <a:spcAft>
                <a:spcPts val="0"/>
              </a:spcAft>
              <a:buNone/>
              <a:defRPr>
                <a:latin typeface="Open Sans SemiBold"/>
                <a:ea typeface="Open Sans SemiBold"/>
                <a:cs typeface="Open Sans SemiBold"/>
                <a:sym typeface="Open Sans SemiBold"/>
              </a:defRPr>
            </a:lvl2pPr>
            <a:lvl3pPr lvl="2">
              <a:lnSpc>
                <a:spcPct val="100000"/>
              </a:lnSpc>
              <a:spcBef>
                <a:spcPts val="1000"/>
              </a:spcBef>
              <a:spcAft>
                <a:spcPts val="0"/>
              </a:spcAft>
              <a:buNone/>
              <a:defRPr>
                <a:latin typeface="Open Sans SemiBold"/>
                <a:ea typeface="Open Sans SemiBold"/>
                <a:cs typeface="Open Sans SemiBold"/>
                <a:sym typeface="Open Sans SemiBold"/>
              </a:defRPr>
            </a:lvl3pPr>
            <a:lvl4pPr lvl="3">
              <a:lnSpc>
                <a:spcPct val="100000"/>
              </a:lnSpc>
              <a:spcBef>
                <a:spcPts val="1000"/>
              </a:spcBef>
              <a:spcAft>
                <a:spcPts val="0"/>
              </a:spcAft>
              <a:buNone/>
              <a:defRPr>
                <a:latin typeface="Open Sans SemiBold"/>
                <a:ea typeface="Open Sans SemiBold"/>
                <a:cs typeface="Open Sans SemiBold"/>
                <a:sym typeface="Open Sans SemiBold"/>
              </a:defRPr>
            </a:lvl4pPr>
            <a:lvl5pPr lvl="4">
              <a:lnSpc>
                <a:spcPct val="100000"/>
              </a:lnSpc>
              <a:spcBef>
                <a:spcPts val="1000"/>
              </a:spcBef>
              <a:spcAft>
                <a:spcPts val="0"/>
              </a:spcAft>
              <a:buNone/>
              <a:defRPr>
                <a:latin typeface="Open Sans SemiBold"/>
                <a:ea typeface="Open Sans SemiBold"/>
                <a:cs typeface="Open Sans SemiBold"/>
                <a:sym typeface="Open Sans SemiBold"/>
              </a:defRPr>
            </a:lvl5pPr>
            <a:lvl6pPr lvl="5">
              <a:lnSpc>
                <a:spcPct val="100000"/>
              </a:lnSpc>
              <a:spcBef>
                <a:spcPts val="1000"/>
              </a:spcBef>
              <a:spcAft>
                <a:spcPts val="0"/>
              </a:spcAft>
              <a:buNone/>
              <a:defRPr>
                <a:latin typeface="Open Sans SemiBold"/>
                <a:ea typeface="Open Sans SemiBold"/>
                <a:cs typeface="Open Sans SemiBold"/>
                <a:sym typeface="Open Sans SemiBold"/>
              </a:defRPr>
            </a:lvl6pPr>
            <a:lvl7pPr lvl="6">
              <a:lnSpc>
                <a:spcPct val="100000"/>
              </a:lnSpc>
              <a:spcBef>
                <a:spcPts val="1000"/>
              </a:spcBef>
              <a:spcAft>
                <a:spcPts val="0"/>
              </a:spcAft>
              <a:buNone/>
              <a:defRPr>
                <a:latin typeface="Open Sans SemiBold"/>
                <a:ea typeface="Open Sans SemiBold"/>
                <a:cs typeface="Open Sans SemiBold"/>
                <a:sym typeface="Open Sans SemiBold"/>
              </a:defRPr>
            </a:lvl7pPr>
            <a:lvl8pPr lvl="7">
              <a:lnSpc>
                <a:spcPct val="100000"/>
              </a:lnSpc>
              <a:spcBef>
                <a:spcPts val="1000"/>
              </a:spcBef>
              <a:spcAft>
                <a:spcPts val="0"/>
              </a:spcAft>
              <a:buNone/>
              <a:defRPr>
                <a:latin typeface="Open Sans SemiBold"/>
                <a:ea typeface="Open Sans SemiBold"/>
                <a:cs typeface="Open Sans SemiBold"/>
                <a:sym typeface="Open Sans SemiBold"/>
              </a:defRPr>
            </a:lvl8pPr>
            <a:lvl9pPr lvl="8">
              <a:lnSpc>
                <a:spcPct val="100000"/>
              </a:lnSpc>
              <a:spcBef>
                <a:spcPts val="1000"/>
              </a:spcBef>
              <a:spcAft>
                <a:spcPts val="1000"/>
              </a:spcAft>
              <a:buNone/>
              <a:defRPr>
                <a:latin typeface="Open Sans SemiBold"/>
                <a:ea typeface="Open Sans SemiBold"/>
                <a:cs typeface="Open Sans SemiBold"/>
                <a:sym typeface="Open Sans SemiBold"/>
              </a:defRPr>
            </a:lvl9pPr>
          </a:lstStyle>
          <a:p>
            <a:endParaRPr/>
          </a:p>
        </p:txBody>
      </p:sp>
      <p:sp>
        <p:nvSpPr>
          <p:cNvPr id="60" name="Google Shape;60;p9"/>
          <p:cNvSpPr txBox="1">
            <a:spLocks noGrp="1"/>
          </p:cNvSpPr>
          <p:nvPr>
            <p:ph type="subTitle" idx="3"/>
          </p:nvPr>
        </p:nvSpPr>
        <p:spPr>
          <a:xfrm>
            <a:off x="3476900" y="1259625"/>
            <a:ext cx="2197500" cy="381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sz="1400">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1000"/>
              </a:spcBef>
              <a:spcAft>
                <a:spcPts val="0"/>
              </a:spcAft>
              <a:buNone/>
              <a:defRPr>
                <a:latin typeface="Open Sans SemiBold"/>
                <a:ea typeface="Open Sans SemiBold"/>
                <a:cs typeface="Open Sans SemiBold"/>
                <a:sym typeface="Open Sans SemiBold"/>
              </a:defRPr>
            </a:lvl3pPr>
            <a:lvl4pPr lvl="3" rtl="0">
              <a:lnSpc>
                <a:spcPct val="100000"/>
              </a:lnSpc>
              <a:spcBef>
                <a:spcPts val="1000"/>
              </a:spcBef>
              <a:spcAft>
                <a:spcPts val="0"/>
              </a:spcAft>
              <a:buNone/>
              <a:defRPr>
                <a:latin typeface="Open Sans SemiBold"/>
                <a:ea typeface="Open Sans SemiBold"/>
                <a:cs typeface="Open Sans SemiBold"/>
                <a:sym typeface="Open Sans SemiBold"/>
              </a:defRPr>
            </a:lvl4pPr>
            <a:lvl5pPr lvl="4" rtl="0">
              <a:lnSpc>
                <a:spcPct val="100000"/>
              </a:lnSpc>
              <a:spcBef>
                <a:spcPts val="1000"/>
              </a:spcBef>
              <a:spcAft>
                <a:spcPts val="0"/>
              </a:spcAft>
              <a:buNone/>
              <a:defRPr>
                <a:latin typeface="Open Sans SemiBold"/>
                <a:ea typeface="Open Sans SemiBold"/>
                <a:cs typeface="Open Sans SemiBold"/>
                <a:sym typeface="Open Sans SemiBold"/>
              </a:defRPr>
            </a:lvl5pPr>
            <a:lvl6pPr lvl="5" rtl="0">
              <a:lnSpc>
                <a:spcPct val="100000"/>
              </a:lnSpc>
              <a:spcBef>
                <a:spcPts val="1000"/>
              </a:spcBef>
              <a:spcAft>
                <a:spcPts val="0"/>
              </a:spcAft>
              <a:buNone/>
              <a:defRPr>
                <a:latin typeface="Open Sans SemiBold"/>
                <a:ea typeface="Open Sans SemiBold"/>
                <a:cs typeface="Open Sans SemiBold"/>
                <a:sym typeface="Open Sans SemiBold"/>
              </a:defRPr>
            </a:lvl6pPr>
            <a:lvl7pPr lvl="6" rtl="0">
              <a:lnSpc>
                <a:spcPct val="100000"/>
              </a:lnSpc>
              <a:spcBef>
                <a:spcPts val="1000"/>
              </a:spcBef>
              <a:spcAft>
                <a:spcPts val="0"/>
              </a:spcAft>
              <a:buNone/>
              <a:defRPr>
                <a:latin typeface="Open Sans SemiBold"/>
                <a:ea typeface="Open Sans SemiBold"/>
                <a:cs typeface="Open Sans SemiBold"/>
                <a:sym typeface="Open Sans SemiBold"/>
              </a:defRPr>
            </a:lvl7pPr>
            <a:lvl8pPr lvl="7" rtl="0">
              <a:lnSpc>
                <a:spcPct val="100000"/>
              </a:lnSpc>
              <a:spcBef>
                <a:spcPts val="1000"/>
              </a:spcBef>
              <a:spcAft>
                <a:spcPts val="0"/>
              </a:spcAft>
              <a:buNone/>
              <a:defRPr>
                <a:latin typeface="Open Sans SemiBold"/>
                <a:ea typeface="Open Sans SemiBold"/>
                <a:cs typeface="Open Sans SemiBold"/>
                <a:sym typeface="Open Sans SemiBold"/>
              </a:defRPr>
            </a:lvl8pPr>
            <a:lvl9pPr lvl="8" rtl="0">
              <a:lnSpc>
                <a:spcPct val="100000"/>
              </a:lnSpc>
              <a:spcBef>
                <a:spcPts val="1000"/>
              </a:spcBef>
              <a:spcAft>
                <a:spcPts val="1000"/>
              </a:spcAft>
              <a:buNone/>
              <a:defRPr>
                <a:latin typeface="Open Sans SemiBold"/>
                <a:ea typeface="Open Sans SemiBold"/>
                <a:cs typeface="Open Sans SemiBold"/>
                <a:sym typeface="Open Sans SemiBold"/>
              </a:defRPr>
            </a:lvl9pPr>
          </a:lstStyle>
          <a:p>
            <a:endParaRPr/>
          </a:p>
        </p:txBody>
      </p:sp>
      <p:sp>
        <p:nvSpPr>
          <p:cNvPr id="61" name="Google Shape;61;p9"/>
          <p:cNvSpPr txBox="1">
            <a:spLocks noGrp="1"/>
          </p:cNvSpPr>
          <p:nvPr>
            <p:ph type="subTitle" idx="4"/>
          </p:nvPr>
        </p:nvSpPr>
        <p:spPr>
          <a:xfrm>
            <a:off x="6214300" y="1259625"/>
            <a:ext cx="2210700" cy="381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sz="1400">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1000"/>
              </a:spcBef>
              <a:spcAft>
                <a:spcPts val="0"/>
              </a:spcAft>
              <a:buNone/>
              <a:defRPr>
                <a:latin typeface="Open Sans SemiBold"/>
                <a:ea typeface="Open Sans SemiBold"/>
                <a:cs typeface="Open Sans SemiBold"/>
                <a:sym typeface="Open Sans SemiBold"/>
              </a:defRPr>
            </a:lvl3pPr>
            <a:lvl4pPr lvl="3" rtl="0">
              <a:lnSpc>
                <a:spcPct val="100000"/>
              </a:lnSpc>
              <a:spcBef>
                <a:spcPts val="1000"/>
              </a:spcBef>
              <a:spcAft>
                <a:spcPts val="0"/>
              </a:spcAft>
              <a:buNone/>
              <a:defRPr>
                <a:latin typeface="Open Sans SemiBold"/>
                <a:ea typeface="Open Sans SemiBold"/>
                <a:cs typeface="Open Sans SemiBold"/>
                <a:sym typeface="Open Sans SemiBold"/>
              </a:defRPr>
            </a:lvl4pPr>
            <a:lvl5pPr lvl="4" rtl="0">
              <a:lnSpc>
                <a:spcPct val="100000"/>
              </a:lnSpc>
              <a:spcBef>
                <a:spcPts val="1000"/>
              </a:spcBef>
              <a:spcAft>
                <a:spcPts val="0"/>
              </a:spcAft>
              <a:buNone/>
              <a:defRPr>
                <a:latin typeface="Open Sans SemiBold"/>
                <a:ea typeface="Open Sans SemiBold"/>
                <a:cs typeface="Open Sans SemiBold"/>
                <a:sym typeface="Open Sans SemiBold"/>
              </a:defRPr>
            </a:lvl5pPr>
            <a:lvl6pPr lvl="5" rtl="0">
              <a:lnSpc>
                <a:spcPct val="100000"/>
              </a:lnSpc>
              <a:spcBef>
                <a:spcPts val="1000"/>
              </a:spcBef>
              <a:spcAft>
                <a:spcPts val="0"/>
              </a:spcAft>
              <a:buNone/>
              <a:defRPr>
                <a:latin typeface="Open Sans SemiBold"/>
                <a:ea typeface="Open Sans SemiBold"/>
                <a:cs typeface="Open Sans SemiBold"/>
                <a:sym typeface="Open Sans SemiBold"/>
              </a:defRPr>
            </a:lvl6pPr>
            <a:lvl7pPr lvl="6" rtl="0">
              <a:lnSpc>
                <a:spcPct val="100000"/>
              </a:lnSpc>
              <a:spcBef>
                <a:spcPts val="1000"/>
              </a:spcBef>
              <a:spcAft>
                <a:spcPts val="0"/>
              </a:spcAft>
              <a:buNone/>
              <a:defRPr>
                <a:latin typeface="Open Sans SemiBold"/>
                <a:ea typeface="Open Sans SemiBold"/>
                <a:cs typeface="Open Sans SemiBold"/>
                <a:sym typeface="Open Sans SemiBold"/>
              </a:defRPr>
            </a:lvl7pPr>
            <a:lvl8pPr lvl="7" rtl="0">
              <a:lnSpc>
                <a:spcPct val="100000"/>
              </a:lnSpc>
              <a:spcBef>
                <a:spcPts val="1000"/>
              </a:spcBef>
              <a:spcAft>
                <a:spcPts val="0"/>
              </a:spcAft>
              <a:buNone/>
              <a:defRPr>
                <a:latin typeface="Open Sans SemiBold"/>
                <a:ea typeface="Open Sans SemiBold"/>
                <a:cs typeface="Open Sans SemiBold"/>
                <a:sym typeface="Open Sans SemiBold"/>
              </a:defRPr>
            </a:lvl8pPr>
            <a:lvl9pPr lvl="8" rtl="0">
              <a:lnSpc>
                <a:spcPct val="100000"/>
              </a:lnSpc>
              <a:spcBef>
                <a:spcPts val="1000"/>
              </a:spcBef>
              <a:spcAft>
                <a:spcPts val="1000"/>
              </a:spcAft>
              <a:buNone/>
              <a:defRPr>
                <a:latin typeface="Open Sans SemiBold"/>
                <a:ea typeface="Open Sans SemiBold"/>
                <a:cs typeface="Open Sans SemiBold"/>
                <a:sym typeface="Open Sans SemiBold"/>
              </a:defRPr>
            </a:lvl9pPr>
          </a:lstStyle>
          <a:p>
            <a:endParaRPr/>
          </a:p>
        </p:txBody>
      </p:sp>
      <p:sp>
        <p:nvSpPr>
          <p:cNvPr id="62" name="Google Shape;62;p9"/>
          <p:cNvSpPr txBox="1">
            <a:spLocks noGrp="1"/>
          </p:cNvSpPr>
          <p:nvPr>
            <p:ph type="title" idx="5"/>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63" name="Google Shape;63;p9"/>
          <p:cNvSpPr txBox="1">
            <a:spLocks noGrp="1"/>
          </p:cNvSpPr>
          <p:nvPr>
            <p:ph type="body" idx="6"/>
          </p:nvPr>
        </p:nvSpPr>
        <p:spPr>
          <a:xfrm>
            <a:off x="719150" y="1753950"/>
            <a:ext cx="22107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1pPr>
            <a:lvl2pPr marL="914400" marR="0" lvl="1"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2pPr>
            <a:lvl3pPr marL="1371600" marR="0" lvl="2"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i="0" u="none" strike="noStrike" cap="none">
                <a:solidFill>
                  <a:schemeClr val="dk1"/>
                </a:solidFill>
                <a:latin typeface="Open Sans Light"/>
                <a:ea typeface="Open Sans Light"/>
                <a:cs typeface="Open Sans Light"/>
                <a:sym typeface="Open Sans Light"/>
              </a:defRPr>
            </a:lvl4pPr>
            <a:lvl5pPr marL="2286000" marR="0" lvl="4"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5pPr>
            <a:lvl6pPr marL="2743200" marR="0" lvl="5"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6pPr>
            <a:lvl7pPr marL="3200400" marR="0" lvl="6"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7pPr>
            <a:lvl8pPr marL="3657600" marR="0" lvl="7"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8pPr>
            <a:lvl9pPr marL="4114800" marR="0" lvl="8" indent="-298450" algn="l" rtl="0">
              <a:lnSpc>
                <a:spcPct val="115000"/>
              </a:lnSpc>
              <a:spcBef>
                <a:spcPts val="1000"/>
              </a:spcBef>
              <a:spcAft>
                <a:spcPts val="100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9pPr>
          </a:lstStyle>
          <a:p>
            <a:endParaRPr/>
          </a:p>
        </p:txBody>
      </p:sp>
      <p:sp>
        <p:nvSpPr>
          <p:cNvPr id="64" name="Google Shape;64;p9"/>
          <p:cNvSpPr txBox="1">
            <a:spLocks noGrp="1"/>
          </p:cNvSpPr>
          <p:nvPr>
            <p:ph type="body" idx="7"/>
          </p:nvPr>
        </p:nvSpPr>
        <p:spPr>
          <a:xfrm>
            <a:off x="3484650" y="1753950"/>
            <a:ext cx="21975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1pPr>
            <a:lvl2pPr marL="914400" marR="0" lvl="1"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2pPr>
            <a:lvl3pPr marL="1371600" marR="0" lvl="2"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i="0" u="none" strike="noStrike" cap="none">
                <a:solidFill>
                  <a:schemeClr val="dk1"/>
                </a:solidFill>
                <a:latin typeface="Open Sans Light"/>
                <a:ea typeface="Open Sans Light"/>
                <a:cs typeface="Open Sans Light"/>
                <a:sym typeface="Open Sans Light"/>
              </a:defRPr>
            </a:lvl4pPr>
            <a:lvl5pPr marL="2286000" marR="0" lvl="4"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5pPr>
            <a:lvl6pPr marL="2743200" marR="0" lvl="5"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6pPr>
            <a:lvl7pPr marL="3200400" marR="0" lvl="6"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7pPr>
            <a:lvl8pPr marL="3657600" marR="0" lvl="7"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8pPr>
            <a:lvl9pPr marL="4114800" marR="0" lvl="8" indent="-298450" algn="l" rtl="0">
              <a:lnSpc>
                <a:spcPct val="115000"/>
              </a:lnSpc>
              <a:spcBef>
                <a:spcPts val="1000"/>
              </a:spcBef>
              <a:spcAft>
                <a:spcPts val="100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9pPr>
          </a:lstStyle>
          <a:p>
            <a:endParaRPr/>
          </a:p>
        </p:txBody>
      </p:sp>
      <p:sp>
        <p:nvSpPr>
          <p:cNvPr id="65" name="Google Shape;65;p9"/>
          <p:cNvSpPr txBox="1">
            <a:spLocks noGrp="1"/>
          </p:cNvSpPr>
          <p:nvPr>
            <p:ph type="body" idx="8"/>
          </p:nvPr>
        </p:nvSpPr>
        <p:spPr>
          <a:xfrm>
            <a:off x="6220900" y="1753950"/>
            <a:ext cx="21975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1pPr>
            <a:lvl2pPr marL="914400" marR="0" lvl="1"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2pPr>
            <a:lvl3pPr marL="1371600" marR="0" lvl="2"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i="0" u="none" strike="noStrike" cap="none">
                <a:solidFill>
                  <a:schemeClr val="dk1"/>
                </a:solidFill>
                <a:latin typeface="Open Sans Light"/>
                <a:ea typeface="Open Sans Light"/>
                <a:cs typeface="Open Sans Light"/>
                <a:sym typeface="Open Sans Light"/>
              </a:defRPr>
            </a:lvl4pPr>
            <a:lvl5pPr marL="2286000" marR="0" lvl="4"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5pPr>
            <a:lvl6pPr marL="2743200" marR="0" lvl="5"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6pPr>
            <a:lvl7pPr marL="3200400" marR="0" lvl="6"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7pPr>
            <a:lvl8pPr marL="3657600" marR="0" lvl="7"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8pPr>
            <a:lvl9pPr marL="4114800" marR="0" lvl="8" indent="-298450" algn="l" rtl="0">
              <a:lnSpc>
                <a:spcPct val="115000"/>
              </a:lnSpc>
              <a:spcBef>
                <a:spcPts val="1000"/>
              </a:spcBef>
              <a:spcAft>
                <a:spcPts val="100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9pPr>
          </a:lstStyle>
          <a:p>
            <a:endParaRPr/>
          </a:p>
        </p:txBody>
      </p:sp>
      <p:sp>
        <p:nvSpPr>
          <p:cNvPr id="66" name="Google Shape;66;p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853320267"/>
      </p:ext>
    </p:extLst>
  </p:cSld>
  <p:clrMapOvr>
    <a:masterClrMapping/>
  </p:clrMapOvr>
  <p:extLst>
    <p:ext uri="{DCECCB84-F9BA-43D5-87BE-67443E8EF086}">
      <p15:sldGuideLst xmlns:p15="http://schemas.microsoft.com/office/powerpoint/2012/main">
        <p15:guide id="1" orient="horz" pos="793">
          <p15:clr>
            <a:srgbClr val="FA7B17"/>
          </p15:clr>
        </p15:guide>
        <p15:guide id="2" pos="1850">
          <p15:clr>
            <a:srgbClr val="FA7B17"/>
          </p15:clr>
        </p15:guide>
        <p15:guide id="3" pos="2190">
          <p15:clr>
            <a:srgbClr val="FA7B17"/>
          </p15:clr>
        </p15:guide>
        <p15:guide id="4" pos="3574">
          <p15:clr>
            <a:srgbClr val="FA7B17"/>
          </p15:clr>
        </p15:guide>
        <p15:guide id="5" pos="3915">
          <p15:clr>
            <a:srgbClr val="FA7B17"/>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A - Innhold venstre og oppsummering høyre">
  <p:cSld name="A - Innhold venstre og oppsummering høyre">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719150" y="539835"/>
            <a:ext cx="50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69" name="Google Shape;69;p10"/>
          <p:cNvSpPr txBox="1">
            <a:spLocks noGrp="1"/>
          </p:cNvSpPr>
          <p:nvPr>
            <p:ph type="subTitle" idx="1"/>
          </p:nvPr>
        </p:nvSpPr>
        <p:spPr>
          <a:xfrm>
            <a:off x="723900" y="4603002"/>
            <a:ext cx="50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70" name="Google Shape;70;p10"/>
          <p:cNvSpPr/>
          <p:nvPr/>
        </p:nvSpPr>
        <p:spPr>
          <a:xfrm>
            <a:off x="6084900" y="0"/>
            <a:ext cx="30591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71" name="Google Shape;71;p10"/>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72" name="Google Shape;72;p10"/>
          <p:cNvSpPr txBox="1">
            <a:spLocks noGrp="1"/>
          </p:cNvSpPr>
          <p:nvPr>
            <p:ph type="title" idx="2"/>
          </p:nvPr>
        </p:nvSpPr>
        <p:spPr>
          <a:xfrm>
            <a:off x="6441275" y="539825"/>
            <a:ext cx="1983600" cy="565200"/>
          </a:xfrm>
          <a:prstGeom prst="rect">
            <a:avLst/>
          </a:prstGeom>
        </p:spPr>
        <p:txBody>
          <a:bodyPr spcFirstLastPara="1" wrap="square" lIns="0" tIns="0" rIns="0" bIns="0"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73" name="Google Shape;73;p10"/>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74" name="Google Shape;74;p10"/>
          <p:cNvSpPr txBox="1">
            <a:spLocks noGrp="1"/>
          </p:cNvSpPr>
          <p:nvPr>
            <p:ph type="body" idx="4"/>
          </p:nvPr>
        </p:nvSpPr>
        <p:spPr>
          <a:xfrm>
            <a:off x="719150" y="1350000"/>
            <a:ext cx="5010600" cy="3252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75" name="Google Shape;75;p10"/>
          <p:cNvSpPr txBox="1">
            <a:spLocks noGrp="1"/>
          </p:cNvSpPr>
          <p:nvPr>
            <p:ph type="body" idx="5"/>
          </p:nvPr>
        </p:nvSpPr>
        <p:spPr>
          <a:xfrm>
            <a:off x="6441275" y="1350000"/>
            <a:ext cx="1983600" cy="32529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9pPr>
          </a:lstStyle>
          <a:p>
            <a:endParaRPr/>
          </a:p>
        </p:txBody>
      </p:sp>
      <p:sp>
        <p:nvSpPr>
          <p:cNvPr id="76" name="Google Shape;76;p10"/>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416878273"/>
      </p:ext>
    </p:extLst>
  </p:cSld>
  <p:clrMapOvr>
    <a:masterClrMapping/>
  </p:clrMapOvr>
  <p:extLst>
    <p:ext uri="{DCECCB84-F9BA-43D5-87BE-67443E8EF086}">
      <p15:sldGuideLst xmlns:p15="http://schemas.microsoft.com/office/powerpoint/2012/main">
        <p15:guide id="1" pos="3833">
          <p15:clr>
            <a:srgbClr val="FA7B17"/>
          </p15:clr>
        </p15:guide>
        <p15:guide id="2" pos="3606">
          <p15:clr>
            <a:srgbClr val="FA7B17"/>
          </p15:clr>
        </p15:guide>
        <p15:guide id="3" orient="horz" pos="850">
          <p15:clr>
            <a:srgbClr val="FA7B17"/>
          </p15:clr>
        </p15:guide>
        <p15:guide id="4" pos="4060">
          <p15:clr>
            <a:srgbClr val="FA7B17"/>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matchingName="C - Overgang - sort">
  <p:cSld name="C - Overgang - sort">
    <p:bg>
      <p:bgPr>
        <a:solidFill>
          <a:srgbClr val="000000"/>
        </a:solidFill>
        <a:effectLst/>
      </p:bgPr>
    </p:bg>
    <p:spTree>
      <p:nvGrpSpPr>
        <p:cNvPr id="1" name="Shape 135"/>
        <p:cNvGrpSpPr/>
        <p:nvPr/>
      </p:nvGrpSpPr>
      <p:grpSpPr>
        <a:xfrm>
          <a:off x="0" y="0"/>
          <a:ext cx="0" cy="0"/>
          <a:chOff x="0" y="0"/>
          <a:chExt cx="0" cy="0"/>
        </a:xfrm>
      </p:grpSpPr>
      <p:pic>
        <p:nvPicPr>
          <p:cNvPr id="136" name="Google Shape;136;p18"/>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37" name="Google Shape;137;p18"/>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38" name="Google Shape;138;p18"/>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chemeClr val="lt1"/>
                </a:solidFill>
                <a:latin typeface="Open Sans Light"/>
                <a:ea typeface="Open Sans Light"/>
                <a:cs typeface="Open Sans Light"/>
                <a:sym typeface="Open Sans Light"/>
              </a:defRPr>
            </a:lvl1pPr>
            <a:lvl2pPr lvl="1" rtl="0">
              <a:spcBef>
                <a:spcPts val="1000"/>
              </a:spcBef>
              <a:spcAft>
                <a:spcPts val="0"/>
              </a:spcAft>
              <a:buNone/>
              <a:defRPr sz="1800">
                <a:solidFill>
                  <a:schemeClr val="lt1"/>
                </a:solidFill>
              </a:defRPr>
            </a:lvl2pPr>
            <a:lvl3pPr lvl="2" rtl="0">
              <a:spcBef>
                <a:spcPts val="1000"/>
              </a:spcBef>
              <a:spcAft>
                <a:spcPts val="0"/>
              </a:spcAft>
              <a:buNone/>
              <a:defRPr sz="1800">
                <a:solidFill>
                  <a:schemeClr val="lt1"/>
                </a:solidFill>
              </a:defRPr>
            </a:lvl3pPr>
            <a:lvl4pPr lvl="3" rtl="0">
              <a:spcBef>
                <a:spcPts val="1000"/>
              </a:spcBef>
              <a:spcAft>
                <a:spcPts val="0"/>
              </a:spcAft>
              <a:buNone/>
              <a:defRPr sz="1800">
                <a:solidFill>
                  <a:schemeClr val="lt1"/>
                </a:solidFill>
              </a:defRPr>
            </a:lvl4pPr>
            <a:lvl5pPr lvl="4" rtl="0">
              <a:spcBef>
                <a:spcPts val="1000"/>
              </a:spcBef>
              <a:spcAft>
                <a:spcPts val="0"/>
              </a:spcAft>
              <a:buNone/>
              <a:defRPr sz="1800">
                <a:solidFill>
                  <a:schemeClr val="lt1"/>
                </a:solidFill>
              </a:defRPr>
            </a:lvl5pPr>
            <a:lvl6pPr lvl="5" rtl="0">
              <a:spcBef>
                <a:spcPts val="1000"/>
              </a:spcBef>
              <a:spcAft>
                <a:spcPts val="0"/>
              </a:spcAft>
              <a:buNone/>
              <a:defRPr sz="1800">
                <a:solidFill>
                  <a:schemeClr val="lt1"/>
                </a:solidFill>
              </a:defRPr>
            </a:lvl6pPr>
            <a:lvl7pPr lvl="6" rtl="0">
              <a:spcBef>
                <a:spcPts val="1000"/>
              </a:spcBef>
              <a:spcAft>
                <a:spcPts val="0"/>
              </a:spcAft>
              <a:buNone/>
              <a:defRPr sz="1800">
                <a:solidFill>
                  <a:schemeClr val="lt1"/>
                </a:solidFill>
              </a:defRPr>
            </a:lvl7pPr>
            <a:lvl8pPr lvl="7" rtl="0">
              <a:spcBef>
                <a:spcPts val="1000"/>
              </a:spcBef>
              <a:spcAft>
                <a:spcPts val="0"/>
              </a:spcAft>
              <a:buNone/>
              <a:defRPr sz="1800">
                <a:solidFill>
                  <a:schemeClr val="lt1"/>
                </a:solidFill>
              </a:defRPr>
            </a:lvl8pPr>
            <a:lvl9pPr lvl="8" rtl="0">
              <a:spcBef>
                <a:spcPts val="1000"/>
              </a:spcBef>
              <a:spcAft>
                <a:spcPts val="1000"/>
              </a:spcAft>
              <a:buNone/>
              <a:defRPr sz="1800">
                <a:solidFill>
                  <a:schemeClr val="lt1"/>
                </a:solidFill>
              </a:defRPr>
            </a:lvl9pPr>
          </a:lstStyle>
          <a:p>
            <a:endParaRPr/>
          </a:p>
        </p:txBody>
      </p:sp>
      <p:sp>
        <p:nvSpPr>
          <p:cNvPr id="139" name="Google Shape;139;p1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045600091"/>
      </p:ext>
    </p:extLst>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matchingName="C - Overgang - rosa">
  <p:cSld name="C - Overgang - rosa">
    <p:bg>
      <p:bgPr>
        <a:solidFill>
          <a:schemeClr val="accent1"/>
        </a:solidFill>
        <a:effectLst/>
      </p:bgPr>
    </p:bg>
    <p:spTree>
      <p:nvGrpSpPr>
        <p:cNvPr id="1" name="Shape 140"/>
        <p:cNvGrpSpPr/>
        <p:nvPr/>
      </p:nvGrpSpPr>
      <p:grpSpPr>
        <a:xfrm>
          <a:off x="0" y="0"/>
          <a:ext cx="0" cy="0"/>
          <a:chOff x="0" y="0"/>
          <a:chExt cx="0" cy="0"/>
        </a:xfrm>
      </p:grpSpPr>
      <p:sp>
        <p:nvSpPr>
          <p:cNvPr id="141" name="Google Shape;141;p19"/>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42" name="Google Shape;142;p19"/>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chemeClr val="lt1"/>
                </a:solidFill>
                <a:latin typeface="Open Sans Light"/>
                <a:ea typeface="Open Sans Light"/>
                <a:cs typeface="Open Sans Light"/>
                <a:sym typeface="Open Sans Light"/>
              </a:defRPr>
            </a:lvl1pPr>
            <a:lvl2pPr lvl="1" rtl="0">
              <a:spcBef>
                <a:spcPts val="1000"/>
              </a:spcBef>
              <a:spcAft>
                <a:spcPts val="0"/>
              </a:spcAft>
              <a:buNone/>
              <a:defRPr sz="1800">
                <a:solidFill>
                  <a:schemeClr val="lt1"/>
                </a:solidFill>
              </a:defRPr>
            </a:lvl2pPr>
            <a:lvl3pPr lvl="2" rtl="0">
              <a:spcBef>
                <a:spcPts val="1000"/>
              </a:spcBef>
              <a:spcAft>
                <a:spcPts val="0"/>
              </a:spcAft>
              <a:buNone/>
              <a:defRPr sz="1800">
                <a:solidFill>
                  <a:schemeClr val="lt1"/>
                </a:solidFill>
              </a:defRPr>
            </a:lvl3pPr>
            <a:lvl4pPr lvl="3" rtl="0">
              <a:spcBef>
                <a:spcPts val="1000"/>
              </a:spcBef>
              <a:spcAft>
                <a:spcPts val="0"/>
              </a:spcAft>
              <a:buNone/>
              <a:defRPr sz="1800">
                <a:solidFill>
                  <a:schemeClr val="lt1"/>
                </a:solidFill>
              </a:defRPr>
            </a:lvl4pPr>
            <a:lvl5pPr lvl="4" rtl="0">
              <a:spcBef>
                <a:spcPts val="1000"/>
              </a:spcBef>
              <a:spcAft>
                <a:spcPts val="0"/>
              </a:spcAft>
              <a:buNone/>
              <a:defRPr sz="1800">
                <a:solidFill>
                  <a:schemeClr val="lt1"/>
                </a:solidFill>
              </a:defRPr>
            </a:lvl5pPr>
            <a:lvl6pPr lvl="5" rtl="0">
              <a:spcBef>
                <a:spcPts val="1000"/>
              </a:spcBef>
              <a:spcAft>
                <a:spcPts val="0"/>
              </a:spcAft>
              <a:buNone/>
              <a:defRPr sz="1800">
                <a:solidFill>
                  <a:schemeClr val="lt1"/>
                </a:solidFill>
              </a:defRPr>
            </a:lvl6pPr>
            <a:lvl7pPr lvl="6" rtl="0">
              <a:spcBef>
                <a:spcPts val="1000"/>
              </a:spcBef>
              <a:spcAft>
                <a:spcPts val="0"/>
              </a:spcAft>
              <a:buNone/>
              <a:defRPr sz="1800">
                <a:solidFill>
                  <a:schemeClr val="lt1"/>
                </a:solidFill>
              </a:defRPr>
            </a:lvl7pPr>
            <a:lvl8pPr lvl="7" rtl="0">
              <a:spcBef>
                <a:spcPts val="1000"/>
              </a:spcBef>
              <a:spcAft>
                <a:spcPts val="0"/>
              </a:spcAft>
              <a:buNone/>
              <a:defRPr sz="1800">
                <a:solidFill>
                  <a:schemeClr val="lt1"/>
                </a:solidFill>
              </a:defRPr>
            </a:lvl8pPr>
            <a:lvl9pPr lvl="8" rtl="0">
              <a:spcBef>
                <a:spcPts val="1000"/>
              </a:spcBef>
              <a:spcAft>
                <a:spcPts val="1000"/>
              </a:spcAft>
              <a:buNone/>
              <a:defRPr sz="1800">
                <a:solidFill>
                  <a:schemeClr val="lt1"/>
                </a:solidFill>
              </a:defRPr>
            </a:lvl9pPr>
          </a:lstStyle>
          <a:p>
            <a:endParaRPr/>
          </a:p>
        </p:txBody>
      </p:sp>
      <p:pic>
        <p:nvPicPr>
          <p:cNvPr id="143" name="Google Shape;143;p19"/>
          <p:cNvPicPr preferRelativeResize="0"/>
          <p:nvPr/>
        </p:nvPicPr>
        <p:blipFill rotWithShape="1">
          <a:blip r:embed="rId2">
            <a:alphaModFix/>
          </a:blip>
          <a:srcRect r="84304"/>
          <a:stretch/>
        </p:blipFill>
        <p:spPr>
          <a:xfrm>
            <a:off x="8632433" y="4555268"/>
            <a:ext cx="167526" cy="383807"/>
          </a:xfrm>
          <a:prstGeom prst="rect">
            <a:avLst/>
          </a:prstGeom>
          <a:noFill/>
          <a:ln>
            <a:noFill/>
          </a:ln>
        </p:spPr>
      </p:pic>
      <p:pic>
        <p:nvPicPr>
          <p:cNvPr id="144" name="Google Shape;144;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5" name="Google Shape;145;p19"/>
          <p:cNvSpPr/>
          <p:nvPr/>
        </p:nvSpPr>
        <p:spPr>
          <a:xfrm>
            <a:off x="8425350" y="4425070"/>
            <a:ext cx="718500" cy="718500"/>
          </a:xfrm>
          <a:prstGeom prst="rect">
            <a:avLst/>
          </a:prstGeom>
          <a:solidFill>
            <a:schemeClr val="accent1"/>
          </a:solidFill>
          <a:ln>
            <a:noFill/>
          </a:ln>
        </p:spPr>
        <p:txBody>
          <a:bodyPr spcFirstLastPara="1" wrap="square" lIns="91425" tIns="91425" rIns="91425" bIns="91425" anchor="ctr" anchorCtr="0">
            <a:noAutofit/>
          </a:bodyPr>
          <a:lstStyle/>
          <a:p>
            <a:endParaRPr/>
          </a:p>
        </p:txBody>
      </p:sp>
      <p:pic>
        <p:nvPicPr>
          <p:cNvPr id="146" name="Google Shape;146;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7" name="Google Shape;147;p1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628225533"/>
      </p:ext>
    </p:extLst>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C - Sitat hvit tekst - bildebakgrunn">
  <p:cSld name="C - Sitat hvit tekst - bildebakgrunn">
    <p:spTree>
      <p:nvGrpSpPr>
        <p:cNvPr id="1" name="Shape 153"/>
        <p:cNvGrpSpPr/>
        <p:nvPr/>
      </p:nvGrpSpPr>
      <p:grpSpPr>
        <a:xfrm>
          <a:off x="0" y="0"/>
          <a:ext cx="0" cy="0"/>
          <a:chOff x="0" y="0"/>
          <a:chExt cx="0" cy="0"/>
        </a:xfrm>
      </p:grpSpPr>
      <p:sp>
        <p:nvSpPr>
          <p:cNvPr id="154" name="Google Shape;154;p21"/>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endParaRPr/>
          </a:p>
        </p:txBody>
      </p:sp>
      <p:sp>
        <p:nvSpPr>
          <p:cNvPr id="155" name="Google Shape;155;p21"/>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56" name="Google Shape;156;p21"/>
          <p:cNvSpPr txBox="1">
            <a:spLocks noGrp="1"/>
          </p:cNvSpPr>
          <p:nvPr>
            <p:ph type="title"/>
          </p:nvPr>
        </p:nvSpPr>
        <p:spPr>
          <a:xfrm>
            <a:off x="736325" y="2192501"/>
            <a:ext cx="5365800" cy="1896000"/>
          </a:xfrm>
          <a:prstGeom prst="rect">
            <a:avLst/>
          </a:prstGeom>
          <a:solidFill>
            <a:schemeClr val="dk1"/>
          </a:solidFill>
        </p:spPr>
        <p:txBody>
          <a:bodyPr spcFirstLastPara="1" wrap="square" lIns="288000" tIns="288000" rIns="288000" bIns="288000" anchor="b" anchorCtr="0">
            <a:noAutofit/>
          </a:bodyPr>
          <a:lstStyle>
            <a:lvl1pPr lvl="0" rtl="0">
              <a:spcBef>
                <a:spcPts val="0"/>
              </a:spcBef>
              <a:spcAft>
                <a:spcPts val="0"/>
              </a:spcAft>
              <a:buNone/>
              <a:defRPr sz="4800" b="0">
                <a:solidFill>
                  <a:schemeClr val="lt1"/>
                </a:solidFill>
                <a:latin typeface="Open Sans Light"/>
                <a:ea typeface="Open Sans Light"/>
                <a:cs typeface="Open Sans Light"/>
                <a:sym typeface="Open Sans Light"/>
              </a:defRPr>
            </a:lvl1pPr>
            <a:lvl2pPr lvl="1"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57" name="Google Shape;157;p21"/>
          <p:cNvSpPr txBox="1">
            <a:spLocks noGrp="1"/>
          </p:cNvSpPr>
          <p:nvPr>
            <p:ph type="subTitle" idx="1"/>
          </p:nvPr>
        </p:nvSpPr>
        <p:spPr>
          <a:xfrm>
            <a:off x="736325" y="4086000"/>
            <a:ext cx="5365800" cy="514500"/>
          </a:xfrm>
          <a:prstGeom prst="rect">
            <a:avLst/>
          </a:prstGeom>
          <a:solidFill>
            <a:schemeClr val="dk1"/>
          </a:solidFill>
        </p:spPr>
        <p:txBody>
          <a:bodyPr spcFirstLastPara="1" wrap="square" lIns="288000" tIns="0" rIns="91425" bIns="0" anchor="ctr" anchorCtr="0">
            <a:noAutofit/>
          </a:bodyPr>
          <a:lstStyle>
            <a:lvl1pPr lvl="0">
              <a:spcBef>
                <a:spcPts val="0"/>
              </a:spcBef>
              <a:spcAft>
                <a:spcPts val="0"/>
              </a:spcAft>
              <a:buNone/>
              <a:defRPr sz="1400">
                <a:solidFill>
                  <a:schemeClr val="accent1"/>
                </a:solidFill>
                <a:latin typeface="Open Sans Light"/>
                <a:ea typeface="Open Sans Light"/>
                <a:cs typeface="Open Sans Light"/>
                <a:sym typeface="Open Sans Light"/>
              </a:defRPr>
            </a:lvl1pPr>
            <a:lvl2pPr lvl="1">
              <a:spcBef>
                <a:spcPts val="1000"/>
              </a:spcBef>
              <a:spcAft>
                <a:spcPts val="0"/>
              </a:spcAft>
              <a:buNone/>
              <a:defRPr>
                <a:solidFill>
                  <a:schemeClr val="accent1"/>
                </a:solidFill>
              </a:defRPr>
            </a:lvl2pPr>
            <a:lvl3pPr lvl="2">
              <a:spcBef>
                <a:spcPts val="1000"/>
              </a:spcBef>
              <a:spcAft>
                <a:spcPts val="0"/>
              </a:spcAft>
              <a:buNone/>
              <a:defRPr>
                <a:solidFill>
                  <a:schemeClr val="accent1"/>
                </a:solidFill>
              </a:defRPr>
            </a:lvl3pPr>
            <a:lvl4pPr lvl="3">
              <a:spcBef>
                <a:spcPts val="1000"/>
              </a:spcBef>
              <a:spcAft>
                <a:spcPts val="0"/>
              </a:spcAft>
              <a:buNone/>
              <a:defRPr>
                <a:solidFill>
                  <a:schemeClr val="accent1"/>
                </a:solidFill>
              </a:defRPr>
            </a:lvl4pPr>
            <a:lvl5pPr lvl="4">
              <a:spcBef>
                <a:spcPts val="1000"/>
              </a:spcBef>
              <a:spcAft>
                <a:spcPts val="0"/>
              </a:spcAft>
              <a:buNone/>
              <a:defRPr>
                <a:solidFill>
                  <a:schemeClr val="accent1"/>
                </a:solidFill>
              </a:defRPr>
            </a:lvl5pPr>
            <a:lvl6pPr lvl="5">
              <a:spcBef>
                <a:spcPts val="1000"/>
              </a:spcBef>
              <a:spcAft>
                <a:spcPts val="0"/>
              </a:spcAft>
              <a:buNone/>
              <a:defRPr>
                <a:solidFill>
                  <a:schemeClr val="accent1"/>
                </a:solidFill>
              </a:defRPr>
            </a:lvl6pPr>
            <a:lvl7pPr lvl="6">
              <a:spcBef>
                <a:spcPts val="1000"/>
              </a:spcBef>
              <a:spcAft>
                <a:spcPts val="0"/>
              </a:spcAft>
              <a:buNone/>
              <a:defRPr>
                <a:solidFill>
                  <a:schemeClr val="accent1"/>
                </a:solidFill>
              </a:defRPr>
            </a:lvl7pPr>
            <a:lvl8pPr lvl="7">
              <a:spcBef>
                <a:spcPts val="1000"/>
              </a:spcBef>
              <a:spcAft>
                <a:spcPts val="0"/>
              </a:spcAft>
              <a:buNone/>
              <a:defRPr>
                <a:solidFill>
                  <a:schemeClr val="accent1"/>
                </a:solidFill>
              </a:defRPr>
            </a:lvl8pPr>
            <a:lvl9pPr lvl="8">
              <a:spcBef>
                <a:spcPts val="1000"/>
              </a:spcBef>
              <a:spcAft>
                <a:spcPts val="1000"/>
              </a:spcAft>
              <a:buNone/>
              <a:defRPr>
                <a:solidFill>
                  <a:schemeClr val="accent1"/>
                </a:solidFill>
              </a:defRPr>
            </a:lvl9pPr>
          </a:lstStyle>
          <a:p>
            <a:endParaRPr/>
          </a:p>
        </p:txBody>
      </p:sp>
      <p:sp>
        <p:nvSpPr>
          <p:cNvPr id="158" name="Google Shape;158;p2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93089536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C - Sitat sort tekst - bildebakgrunn">
  <p:cSld name="C - Sitat sort tekst - bildebakgrunn">
    <p:spTree>
      <p:nvGrpSpPr>
        <p:cNvPr id="1" name="Shape 159"/>
        <p:cNvGrpSpPr/>
        <p:nvPr/>
      </p:nvGrpSpPr>
      <p:grpSpPr>
        <a:xfrm>
          <a:off x="0" y="0"/>
          <a:ext cx="0" cy="0"/>
          <a:chOff x="0" y="0"/>
          <a:chExt cx="0" cy="0"/>
        </a:xfrm>
      </p:grpSpPr>
      <p:sp>
        <p:nvSpPr>
          <p:cNvPr id="160" name="Google Shape;160;p22"/>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endParaRPr/>
          </a:p>
        </p:txBody>
      </p:sp>
      <p:sp>
        <p:nvSpPr>
          <p:cNvPr id="161" name="Google Shape;161;p22"/>
          <p:cNvSpPr txBox="1">
            <a:spLocks noGrp="1"/>
          </p:cNvSpPr>
          <p:nvPr>
            <p:ph type="title"/>
          </p:nvPr>
        </p:nvSpPr>
        <p:spPr>
          <a:xfrm>
            <a:off x="719150" y="2057212"/>
            <a:ext cx="5365800" cy="2031300"/>
          </a:xfrm>
          <a:prstGeom prst="rect">
            <a:avLst/>
          </a:prstGeom>
          <a:solidFill>
            <a:schemeClr val="lt1"/>
          </a:solidFill>
        </p:spPr>
        <p:txBody>
          <a:bodyPr spcFirstLastPara="1" wrap="square" lIns="288000" tIns="288000" rIns="288000" bIns="288000" anchor="b" anchorCtr="0">
            <a:noAutofit/>
          </a:bodyPr>
          <a:lstStyle>
            <a:lvl1pPr lvl="0" rtl="0">
              <a:spcBef>
                <a:spcPts val="0"/>
              </a:spcBef>
              <a:spcAft>
                <a:spcPts val="0"/>
              </a:spcAft>
              <a:buNone/>
              <a:defRPr sz="4800" b="0">
                <a:solidFill>
                  <a:schemeClr val="dk1"/>
                </a:solidFill>
                <a:latin typeface="Open Sans Light"/>
                <a:ea typeface="Open Sans Light"/>
                <a:cs typeface="Open Sans Light"/>
                <a:sym typeface="Open Sans Light"/>
              </a:defRPr>
            </a:lvl1pPr>
            <a:lvl2pPr lvl="1"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4800" b="0">
                <a:solidFill>
                  <a:srgbClr val="000000"/>
                </a:solidFill>
                <a:highlight>
                  <a:srgbClr val="000000"/>
                </a:highlight>
                <a:latin typeface="Playfair Display"/>
                <a:ea typeface="Playfair Display"/>
                <a:cs typeface="Playfair Display"/>
                <a:sym typeface="Playfair Display"/>
              </a:defRPr>
            </a:lvl9pPr>
          </a:lstStyle>
          <a:p>
            <a:endParaRPr/>
          </a:p>
        </p:txBody>
      </p:sp>
      <p:sp>
        <p:nvSpPr>
          <p:cNvPr id="162" name="Google Shape;162;p22"/>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63" name="Google Shape;163;p22"/>
          <p:cNvSpPr txBox="1">
            <a:spLocks noGrp="1"/>
          </p:cNvSpPr>
          <p:nvPr>
            <p:ph type="subTitle" idx="1"/>
          </p:nvPr>
        </p:nvSpPr>
        <p:spPr>
          <a:xfrm>
            <a:off x="719150" y="4086000"/>
            <a:ext cx="5365800" cy="514500"/>
          </a:xfrm>
          <a:prstGeom prst="rect">
            <a:avLst/>
          </a:prstGeom>
          <a:solidFill>
            <a:schemeClr val="lt1"/>
          </a:solidFill>
        </p:spPr>
        <p:txBody>
          <a:bodyPr spcFirstLastPara="1" wrap="square" lIns="288000" tIns="0" rIns="91425" bIns="0" anchor="ctr" anchorCtr="0">
            <a:noAutofit/>
          </a:bodyPr>
          <a:lstStyle>
            <a:lvl1pPr lvl="0" rtl="0">
              <a:spcBef>
                <a:spcPts val="0"/>
              </a:spcBef>
              <a:spcAft>
                <a:spcPts val="0"/>
              </a:spcAft>
              <a:buNone/>
              <a:defRPr sz="1400">
                <a:solidFill>
                  <a:schemeClr val="accent1"/>
                </a:solidFill>
                <a:latin typeface="Open Sans Light"/>
                <a:ea typeface="Open Sans Light"/>
                <a:cs typeface="Open Sans Light"/>
                <a:sym typeface="Open Sans Light"/>
              </a:defRPr>
            </a:lvl1pPr>
            <a:lvl2pPr lvl="1" rtl="0">
              <a:spcBef>
                <a:spcPts val="1000"/>
              </a:spcBef>
              <a:spcAft>
                <a:spcPts val="0"/>
              </a:spcAft>
              <a:buNone/>
              <a:defRPr>
                <a:solidFill>
                  <a:schemeClr val="accent1"/>
                </a:solidFill>
              </a:defRPr>
            </a:lvl2pPr>
            <a:lvl3pPr lvl="2" rtl="0">
              <a:spcBef>
                <a:spcPts val="1000"/>
              </a:spcBef>
              <a:spcAft>
                <a:spcPts val="0"/>
              </a:spcAft>
              <a:buNone/>
              <a:defRPr>
                <a:solidFill>
                  <a:schemeClr val="accent1"/>
                </a:solidFill>
              </a:defRPr>
            </a:lvl3pPr>
            <a:lvl4pPr lvl="3" rtl="0">
              <a:spcBef>
                <a:spcPts val="1000"/>
              </a:spcBef>
              <a:spcAft>
                <a:spcPts val="0"/>
              </a:spcAft>
              <a:buNone/>
              <a:defRPr>
                <a:solidFill>
                  <a:schemeClr val="accent1"/>
                </a:solidFill>
              </a:defRPr>
            </a:lvl4pPr>
            <a:lvl5pPr lvl="4" rtl="0">
              <a:spcBef>
                <a:spcPts val="1000"/>
              </a:spcBef>
              <a:spcAft>
                <a:spcPts val="0"/>
              </a:spcAft>
              <a:buNone/>
              <a:defRPr>
                <a:solidFill>
                  <a:schemeClr val="accent1"/>
                </a:solidFill>
              </a:defRPr>
            </a:lvl5pPr>
            <a:lvl6pPr lvl="5" rtl="0">
              <a:spcBef>
                <a:spcPts val="1000"/>
              </a:spcBef>
              <a:spcAft>
                <a:spcPts val="0"/>
              </a:spcAft>
              <a:buNone/>
              <a:defRPr>
                <a:solidFill>
                  <a:schemeClr val="accent1"/>
                </a:solidFill>
              </a:defRPr>
            </a:lvl6pPr>
            <a:lvl7pPr lvl="6" rtl="0">
              <a:spcBef>
                <a:spcPts val="1000"/>
              </a:spcBef>
              <a:spcAft>
                <a:spcPts val="0"/>
              </a:spcAft>
              <a:buNone/>
              <a:defRPr>
                <a:solidFill>
                  <a:schemeClr val="accent1"/>
                </a:solidFill>
              </a:defRPr>
            </a:lvl7pPr>
            <a:lvl8pPr lvl="7" rtl="0">
              <a:spcBef>
                <a:spcPts val="1000"/>
              </a:spcBef>
              <a:spcAft>
                <a:spcPts val="0"/>
              </a:spcAft>
              <a:buNone/>
              <a:defRPr>
                <a:solidFill>
                  <a:schemeClr val="accent1"/>
                </a:solidFill>
              </a:defRPr>
            </a:lvl8pPr>
            <a:lvl9pPr lvl="8" rtl="0">
              <a:spcBef>
                <a:spcPts val="1000"/>
              </a:spcBef>
              <a:spcAft>
                <a:spcPts val="1000"/>
              </a:spcAft>
              <a:buNone/>
              <a:defRPr>
                <a:solidFill>
                  <a:schemeClr val="accent1"/>
                </a:solidFill>
              </a:defRPr>
            </a:lvl9pPr>
          </a:lstStyle>
          <a:p>
            <a:endParaRPr/>
          </a:p>
        </p:txBody>
      </p:sp>
      <p:sp>
        <p:nvSpPr>
          <p:cNvPr id="164" name="Google Shape;164;p2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02747799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C - Sitat - hvit bakgrunn">
  <p:cSld name="C - Sitat - hvit bakgrunn">
    <p:bg>
      <p:bgPr>
        <a:solidFill>
          <a:srgbClr val="FFFFFF"/>
        </a:solidFill>
        <a:effectLst/>
      </p:bgPr>
    </p:bg>
    <p:spTree>
      <p:nvGrpSpPr>
        <p:cNvPr id="1" name="Shape 165"/>
        <p:cNvGrpSpPr/>
        <p:nvPr/>
      </p:nvGrpSpPr>
      <p:grpSpPr>
        <a:xfrm>
          <a:off x="0" y="0"/>
          <a:ext cx="0" cy="0"/>
          <a:chOff x="0" y="0"/>
          <a:chExt cx="0" cy="0"/>
        </a:xfrm>
      </p:grpSpPr>
      <p:sp>
        <p:nvSpPr>
          <p:cNvPr id="166" name="Google Shape;166;p23"/>
          <p:cNvSpPr txBox="1">
            <a:spLocks noGrp="1"/>
          </p:cNvSpPr>
          <p:nvPr>
            <p:ph type="title"/>
          </p:nvPr>
        </p:nvSpPr>
        <p:spPr>
          <a:xfrm>
            <a:off x="719150" y="763841"/>
            <a:ext cx="7705800" cy="2889900"/>
          </a:xfrm>
          <a:prstGeom prst="rect">
            <a:avLst/>
          </a:prstGeom>
        </p:spPr>
        <p:txBody>
          <a:bodyPr spcFirstLastPara="1" wrap="square" lIns="0" tIns="0" rIns="0" bIns="0" anchor="b" anchorCtr="0">
            <a:noAutofit/>
          </a:bodyPr>
          <a:lstStyle>
            <a:lvl1pPr lvl="0" rtl="0">
              <a:spcBef>
                <a:spcPts val="0"/>
              </a:spcBef>
              <a:spcAft>
                <a:spcPts val="0"/>
              </a:spcAft>
              <a:buNone/>
              <a:defRPr sz="3800" b="0">
                <a:solidFill>
                  <a:srgbClr val="000000"/>
                </a:solidFill>
                <a:latin typeface="Open Sans Light"/>
                <a:ea typeface="Open Sans Light"/>
                <a:cs typeface="Open Sans Light"/>
                <a:sym typeface="Open Sans Light"/>
              </a:defRPr>
            </a:lvl1pPr>
            <a:lvl2pPr lvl="1"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67" name="Google Shape;167;p23"/>
          <p:cNvSpPr txBox="1">
            <a:spLocks noGrp="1"/>
          </p:cNvSpPr>
          <p:nvPr>
            <p:ph type="subTitle" idx="1"/>
          </p:nvPr>
        </p:nvSpPr>
        <p:spPr>
          <a:xfrm>
            <a:off x="718650" y="3729956"/>
            <a:ext cx="7706700" cy="5982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chemeClr val="accent1"/>
                </a:solidFill>
                <a:latin typeface="Open Sans Light"/>
                <a:ea typeface="Open Sans Light"/>
                <a:cs typeface="Open Sans Light"/>
                <a:sym typeface="Open Sans Light"/>
              </a:defRPr>
            </a:lvl1pPr>
            <a:lvl2pPr lvl="1" rtl="0">
              <a:spcBef>
                <a:spcPts val="1000"/>
              </a:spcBef>
              <a:spcAft>
                <a:spcPts val="0"/>
              </a:spcAft>
              <a:buNone/>
              <a:defRPr>
                <a:latin typeface="Open Sans Light"/>
                <a:ea typeface="Open Sans Light"/>
                <a:cs typeface="Open Sans Light"/>
                <a:sym typeface="Open Sans Light"/>
              </a:defRPr>
            </a:lvl2pPr>
            <a:lvl3pPr lvl="2" rtl="0">
              <a:spcBef>
                <a:spcPts val="1000"/>
              </a:spcBef>
              <a:spcAft>
                <a:spcPts val="0"/>
              </a:spcAft>
              <a:buNone/>
              <a:defRPr>
                <a:latin typeface="Open Sans Light"/>
                <a:ea typeface="Open Sans Light"/>
                <a:cs typeface="Open Sans Light"/>
                <a:sym typeface="Open Sans Light"/>
              </a:defRPr>
            </a:lvl3pPr>
            <a:lvl4pPr lvl="3" rtl="0">
              <a:spcBef>
                <a:spcPts val="1000"/>
              </a:spcBef>
              <a:spcAft>
                <a:spcPts val="0"/>
              </a:spcAft>
              <a:buNone/>
              <a:defRPr>
                <a:latin typeface="Open Sans Light"/>
                <a:ea typeface="Open Sans Light"/>
                <a:cs typeface="Open Sans Light"/>
                <a:sym typeface="Open Sans Light"/>
              </a:defRPr>
            </a:lvl4pPr>
            <a:lvl5pPr lvl="4" rtl="0">
              <a:spcBef>
                <a:spcPts val="1000"/>
              </a:spcBef>
              <a:spcAft>
                <a:spcPts val="0"/>
              </a:spcAft>
              <a:buNone/>
              <a:defRPr>
                <a:latin typeface="Open Sans Light"/>
                <a:ea typeface="Open Sans Light"/>
                <a:cs typeface="Open Sans Light"/>
                <a:sym typeface="Open Sans Light"/>
              </a:defRPr>
            </a:lvl5pPr>
            <a:lvl6pPr lvl="5" rtl="0">
              <a:spcBef>
                <a:spcPts val="1000"/>
              </a:spcBef>
              <a:spcAft>
                <a:spcPts val="0"/>
              </a:spcAft>
              <a:buNone/>
              <a:defRPr>
                <a:latin typeface="Open Sans Light"/>
                <a:ea typeface="Open Sans Light"/>
                <a:cs typeface="Open Sans Light"/>
                <a:sym typeface="Open Sans Light"/>
              </a:defRPr>
            </a:lvl6pPr>
            <a:lvl7pPr lvl="6" rtl="0">
              <a:spcBef>
                <a:spcPts val="1000"/>
              </a:spcBef>
              <a:spcAft>
                <a:spcPts val="0"/>
              </a:spcAft>
              <a:buNone/>
              <a:defRPr>
                <a:latin typeface="Open Sans Light"/>
                <a:ea typeface="Open Sans Light"/>
                <a:cs typeface="Open Sans Light"/>
                <a:sym typeface="Open Sans Light"/>
              </a:defRPr>
            </a:lvl7pPr>
            <a:lvl8pPr lvl="7" rtl="0">
              <a:spcBef>
                <a:spcPts val="1000"/>
              </a:spcBef>
              <a:spcAft>
                <a:spcPts val="0"/>
              </a:spcAft>
              <a:buNone/>
              <a:defRPr>
                <a:latin typeface="Open Sans Light"/>
                <a:ea typeface="Open Sans Light"/>
                <a:cs typeface="Open Sans Light"/>
                <a:sym typeface="Open Sans Light"/>
              </a:defRPr>
            </a:lvl8pPr>
            <a:lvl9pPr lvl="8" rtl="0">
              <a:spcBef>
                <a:spcPts val="1000"/>
              </a:spcBef>
              <a:spcAft>
                <a:spcPts val="1000"/>
              </a:spcAft>
              <a:buNone/>
              <a:defRPr>
                <a:latin typeface="Open Sans Light"/>
                <a:ea typeface="Open Sans Light"/>
                <a:cs typeface="Open Sans Light"/>
                <a:sym typeface="Open Sans Light"/>
              </a:defRPr>
            </a:lvl9pPr>
          </a:lstStyle>
          <a:p>
            <a:endParaRPr/>
          </a:p>
        </p:txBody>
      </p:sp>
      <p:sp>
        <p:nvSpPr>
          <p:cNvPr id="168" name="Google Shape;168;p23"/>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85217897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C - Sitat - rosa bakgrunn">
  <p:cSld name="C - Sitat - rosa bakgrunn">
    <p:bg>
      <p:bgPr>
        <a:solidFill>
          <a:schemeClr val="accent1"/>
        </a:solidFill>
        <a:effectLst/>
      </p:bgPr>
    </p:bg>
    <p:spTree>
      <p:nvGrpSpPr>
        <p:cNvPr id="1" name="Shape 169"/>
        <p:cNvGrpSpPr/>
        <p:nvPr/>
      </p:nvGrpSpPr>
      <p:grpSpPr>
        <a:xfrm>
          <a:off x="0" y="0"/>
          <a:ext cx="0" cy="0"/>
          <a:chOff x="0" y="0"/>
          <a:chExt cx="0" cy="0"/>
        </a:xfrm>
      </p:grpSpPr>
      <p:sp>
        <p:nvSpPr>
          <p:cNvPr id="170" name="Google Shape;170;p24"/>
          <p:cNvSpPr txBox="1">
            <a:spLocks noGrp="1"/>
          </p:cNvSpPr>
          <p:nvPr>
            <p:ph type="title"/>
          </p:nvPr>
        </p:nvSpPr>
        <p:spPr>
          <a:xfrm>
            <a:off x="719150" y="763841"/>
            <a:ext cx="7705800" cy="2889900"/>
          </a:xfrm>
          <a:prstGeom prst="rect">
            <a:avLst/>
          </a:prstGeom>
        </p:spPr>
        <p:txBody>
          <a:bodyPr spcFirstLastPara="1" wrap="square" lIns="0" tIns="0" rIns="0" bIns="0" anchor="b" anchorCtr="0">
            <a:noAutofit/>
          </a:bodyPr>
          <a:lstStyle>
            <a:lvl1pPr lvl="0" rtl="0">
              <a:spcBef>
                <a:spcPts val="0"/>
              </a:spcBef>
              <a:spcAft>
                <a:spcPts val="0"/>
              </a:spcAft>
              <a:buNone/>
              <a:defRPr sz="3800" b="0">
                <a:solidFill>
                  <a:schemeClr val="lt1"/>
                </a:solidFill>
                <a:latin typeface="Open Sans Light"/>
                <a:ea typeface="Open Sans Light"/>
                <a:cs typeface="Open Sans Light"/>
                <a:sym typeface="Open Sans Light"/>
              </a:defRPr>
            </a:lvl1pPr>
            <a:lvl2pPr lvl="1"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71" name="Google Shape;171;p24"/>
          <p:cNvSpPr txBox="1">
            <a:spLocks noGrp="1"/>
          </p:cNvSpPr>
          <p:nvPr>
            <p:ph type="subTitle" idx="1"/>
          </p:nvPr>
        </p:nvSpPr>
        <p:spPr>
          <a:xfrm>
            <a:off x="718650" y="3729956"/>
            <a:ext cx="7706700" cy="5982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000000"/>
                </a:solidFill>
                <a:latin typeface="Open Sans Light"/>
                <a:ea typeface="Open Sans Light"/>
                <a:cs typeface="Open Sans Light"/>
                <a:sym typeface="Open Sans Light"/>
              </a:defRPr>
            </a:lvl1pPr>
            <a:lvl2pPr lvl="1" rtl="0">
              <a:spcBef>
                <a:spcPts val="1000"/>
              </a:spcBef>
              <a:spcAft>
                <a:spcPts val="0"/>
              </a:spcAft>
              <a:buNone/>
              <a:defRPr>
                <a:latin typeface="Open Sans Light"/>
                <a:ea typeface="Open Sans Light"/>
                <a:cs typeface="Open Sans Light"/>
                <a:sym typeface="Open Sans Light"/>
              </a:defRPr>
            </a:lvl2pPr>
            <a:lvl3pPr lvl="2" rtl="0">
              <a:spcBef>
                <a:spcPts val="1000"/>
              </a:spcBef>
              <a:spcAft>
                <a:spcPts val="0"/>
              </a:spcAft>
              <a:buNone/>
              <a:defRPr>
                <a:latin typeface="Open Sans Light"/>
                <a:ea typeface="Open Sans Light"/>
                <a:cs typeface="Open Sans Light"/>
                <a:sym typeface="Open Sans Light"/>
              </a:defRPr>
            </a:lvl3pPr>
            <a:lvl4pPr lvl="3" rtl="0">
              <a:spcBef>
                <a:spcPts val="1000"/>
              </a:spcBef>
              <a:spcAft>
                <a:spcPts val="0"/>
              </a:spcAft>
              <a:buNone/>
              <a:defRPr>
                <a:latin typeface="Open Sans Light"/>
                <a:ea typeface="Open Sans Light"/>
                <a:cs typeface="Open Sans Light"/>
                <a:sym typeface="Open Sans Light"/>
              </a:defRPr>
            </a:lvl4pPr>
            <a:lvl5pPr lvl="4" rtl="0">
              <a:spcBef>
                <a:spcPts val="1000"/>
              </a:spcBef>
              <a:spcAft>
                <a:spcPts val="0"/>
              </a:spcAft>
              <a:buNone/>
              <a:defRPr>
                <a:latin typeface="Open Sans Light"/>
                <a:ea typeface="Open Sans Light"/>
                <a:cs typeface="Open Sans Light"/>
                <a:sym typeface="Open Sans Light"/>
              </a:defRPr>
            </a:lvl5pPr>
            <a:lvl6pPr lvl="5" rtl="0">
              <a:spcBef>
                <a:spcPts val="1000"/>
              </a:spcBef>
              <a:spcAft>
                <a:spcPts val="0"/>
              </a:spcAft>
              <a:buNone/>
              <a:defRPr>
                <a:latin typeface="Open Sans Light"/>
                <a:ea typeface="Open Sans Light"/>
                <a:cs typeface="Open Sans Light"/>
                <a:sym typeface="Open Sans Light"/>
              </a:defRPr>
            </a:lvl6pPr>
            <a:lvl7pPr lvl="6" rtl="0">
              <a:spcBef>
                <a:spcPts val="1000"/>
              </a:spcBef>
              <a:spcAft>
                <a:spcPts val="0"/>
              </a:spcAft>
              <a:buNone/>
              <a:defRPr>
                <a:latin typeface="Open Sans Light"/>
                <a:ea typeface="Open Sans Light"/>
                <a:cs typeface="Open Sans Light"/>
                <a:sym typeface="Open Sans Light"/>
              </a:defRPr>
            </a:lvl7pPr>
            <a:lvl8pPr lvl="7" rtl="0">
              <a:spcBef>
                <a:spcPts val="1000"/>
              </a:spcBef>
              <a:spcAft>
                <a:spcPts val="0"/>
              </a:spcAft>
              <a:buNone/>
              <a:defRPr>
                <a:latin typeface="Open Sans Light"/>
                <a:ea typeface="Open Sans Light"/>
                <a:cs typeface="Open Sans Light"/>
                <a:sym typeface="Open Sans Light"/>
              </a:defRPr>
            </a:lvl8pPr>
            <a:lvl9pPr lvl="8" rtl="0">
              <a:spcBef>
                <a:spcPts val="1000"/>
              </a:spcBef>
              <a:spcAft>
                <a:spcPts val="1000"/>
              </a:spcAft>
              <a:buNone/>
              <a:defRPr>
                <a:latin typeface="Open Sans Light"/>
                <a:ea typeface="Open Sans Light"/>
                <a:cs typeface="Open Sans Light"/>
                <a:sym typeface="Open Sans Light"/>
              </a:defRPr>
            </a:lvl9pPr>
          </a:lstStyle>
          <a:p>
            <a:endParaRPr/>
          </a:p>
        </p:txBody>
      </p:sp>
      <p:pic>
        <p:nvPicPr>
          <p:cNvPr id="172" name="Google Shape;172;p24"/>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73" name="Google Shape;173;p24"/>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73726368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matchingName="X - Forside - bildebakgrunn og sort bunnstripe">
  <p:cSld name="X - Forside - bildebakgrunn og sort bunnstripe">
    <p:bg>
      <p:bgPr>
        <a:solidFill>
          <a:srgbClr val="FFFFFF"/>
        </a:solidFill>
        <a:effectLst/>
      </p:bgPr>
    </p:bg>
    <p:spTree>
      <p:nvGrpSpPr>
        <p:cNvPr id="1" name="Shape 181"/>
        <p:cNvGrpSpPr/>
        <p:nvPr/>
      </p:nvGrpSpPr>
      <p:grpSpPr>
        <a:xfrm>
          <a:off x="0" y="0"/>
          <a:ext cx="0" cy="0"/>
          <a:chOff x="0" y="0"/>
          <a:chExt cx="0" cy="0"/>
        </a:xfrm>
      </p:grpSpPr>
      <p:sp>
        <p:nvSpPr>
          <p:cNvPr id="182" name="Google Shape;182;p26"/>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endParaRPr/>
          </a:p>
        </p:txBody>
      </p:sp>
      <p:sp>
        <p:nvSpPr>
          <p:cNvPr id="183" name="Google Shape;183;p26"/>
          <p:cNvSpPr/>
          <p:nvPr/>
        </p:nvSpPr>
        <p:spPr>
          <a:xfrm>
            <a:off x="0" y="4342670"/>
            <a:ext cx="9153600" cy="8007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184" name="Google Shape;184;p26"/>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185" name="Google Shape;185;p26"/>
          <p:cNvSpPr txBox="1">
            <a:spLocks noGrp="1"/>
          </p:cNvSpPr>
          <p:nvPr>
            <p:ph type="ctrTitle"/>
          </p:nvPr>
        </p:nvSpPr>
        <p:spPr>
          <a:xfrm>
            <a:off x="422225" y="1700951"/>
            <a:ext cx="5365800" cy="1613100"/>
          </a:xfrm>
          <a:prstGeom prst="rect">
            <a:avLst/>
          </a:prstGeom>
          <a:solidFill>
            <a:schemeClr val="dk1"/>
          </a:solidFill>
          <a:ln>
            <a:noFill/>
          </a:ln>
        </p:spPr>
        <p:txBody>
          <a:bodyPr spcFirstLastPara="1" wrap="square" lIns="288000" tIns="0" rIns="288000" bIns="72000" anchor="b" anchorCtr="0">
            <a:noAutofit/>
          </a:bodyPr>
          <a:lstStyle>
            <a:lvl1pPr lvl="0" algn="l" rtl="0">
              <a:spcBef>
                <a:spcPts val="0"/>
              </a:spcBef>
              <a:spcAft>
                <a:spcPts val="0"/>
              </a:spcAft>
              <a:buClr>
                <a:schemeClr val="lt1"/>
              </a:buClr>
              <a:buSzPts val="4400"/>
              <a:buNone/>
              <a:defRPr sz="4400"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86" name="Google Shape;186;p26"/>
          <p:cNvSpPr txBox="1">
            <a:spLocks noGrp="1"/>
          </p:cNvSpPr>
          <p:nvPr>
            <p:ph type="subTitle" idx="1"/>
          </p:nvPr>
        </p:nvSpPr>
        <p:spPr>
          <a:xfrm>
            <a:off x="422100" y="3313675"/>
            <a:ext cx="5365800" cy="800700"/>
          </a:xfrm>
          <a:prstGeom prst="rect">
            <a:avLst/>
          </a:prstGeom>
          <a:solidFill>
            <a:schemeClr val="dk1"/>
          </a:solidFill>
          <a:ln>
            <a:noFill/>
          </a:ln>
        </p:spPr>
        <p:txBody>
          <a:bodyPr spcFirstLastPara="1" wrap="square" lIns="288000" tIns="0" rIns="28800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800"/>
              <a:buNone/>
              <a:defRPr sz="1800">
                <a:solidFill>
                  <a:schemeClr val="lt1"/>
                </a:solidFill>
                <a:highlight>
                  <a:srgbClr val="000000"/>
                </a:highlight>
              </a:defRPr>
            </a:lvl2pPr>
            <a:lvl3pPr lvl="2" algn="ctr" rtl="0">
              <a:spcBef>
                <a:spcPts val="600"/>
              </a:spcBef>
              <a:spcAft>
                <a:spcPts val="0"/>
              </a:spcAft>
              <a:buClr>
                <a:schemeClr val="lt1"/>
              </a:buClr>
              <a:buSzPts val="1800"/>
              <a:buNone/>
              <a:defRPr sz="1800">
                <a:solidFill>
                  <a:schemeClr val="lt1"/>
                </a:solidFill>
                <a:highlight>
                  <a:srgbClr val="000000"/>
                </a:highlight>
              </a:defRPr>
            </a:lvl3pPr>
            <a:lvl4pPr lvl="3" algn="ctr" rtl="0">
              <a:spcBef>
                <a:spcPts val="600"/>
              </a:spcBef>
              <a:spcAft>
                <a:spcPts val="0"/>
              </a:spcAft>
              <a:buClr>
                <a:schemeClr val="lt1"/>
              </a:buClr>
              <a:buSzPts val="1800"/>
              <a:buNone/>
              <a:defRPr sz="1800">
                <a:solidFill>
                  <a:schemeClr val="lt1"/>
                </a:solidFill>
                <a:highlight>
                  <a:srgbClr val="000000"/>
                </a:highlight>
              </a:defRPr>
            </a:lvl4pPr>
            <a:lvl5pPr lvl="4" algn="ctr" rtl="0">
              <a:spcBef>
                <a:spcPts val="600"/>
              </a:spcBef>
              <a:spcAft>
                <a:spcPts val="0"/>
              </a:spcAft>
              <a:buClr>
                <a:schemeClr val="lt1"/>
              </a:buClr>
              <a:buSzPts val="1800"/>
              <a:buNone/>
              <a:defRPr sz="1800">
                <a:solidFill>
                  <a:schemeClr val="lt1"/>
                </a:solidFill>
                <a:highlight>
                  <a:srgbClr val="000000"/>
                </a:highlight>
              </a:defRPr>
            </a:lvl5pPr>
            <a:lvl6pPr lvl="5" algn="ctr" rtl="0">
              <a:spcBef>
                <a:spcPts val="210"/>
              </a:spcBef>
              <a:spcAft>
                <a:spcPts val="0"/>
              </a:spcAft>
              <a:buClr>
                <a:schemeClr val="lt1"/>
              </a:buClr>
              <a:buSzPts val="1800"/>
              <a:buNone/>
              <a:defRPr sz="1800">
                <a:solidFill>
                  <a:schemeClr val="lt1"/>
                </a:solidFill>
                <a:highlight>
                  <a:srgbClr val="000000"/>
                </a:highlight>
              </a:defRPr>
            </a:lvl6pPr>
            <a:lvl7pPr lvl="6" algn="ctr" rtl="0">
              <a:spcBef>
                <a:spcPts val="1000"/>
              </a:spcBef>
              <a:spcAft>
                <a:spcPts val="0"/>
              </a:spcAft>
              <a:buClr>
                <a:schemeClr val="lt1"/>
              </a:buClr>
              <a:buSzPts val="1800"/>
              <a:buNone/>
              <a:defRPr sz="1800">
                <a:solidFill>
                  <a:schemeClr val="lt1"/>
                </a:solidFill>
                <a:highlight>
                  <a:srgbClr val="000000"/>
                </a:highlight>
              </a:defRPr>
            </a:lvl7pPr>
            <a:lvl8pPr lvl="7" algn="ctr" rtl="0">
              <a:spcBef>
                <a:spcPts val="1000"/>
              </a:spcBef>
              <a:spcAft>
                <a:spcPts val="0"/>
              </a:spcAft>
              <a:buClr>
                <a:schemeClr val="lt1"/>
              </a:buClr>
              <a:buSzPts val="1800"/>
              <a:buNone/>
              <a:defRPr sz="1800">
                <a:solidFill>
                  <a:schemeClr val="lt1"/>
                </a:solidFill>
                <a:highlight>
                  <a:srgbClr val="000000"/>
                </a:highlight>
              </a:defRPr>
            </a:lvl8pPr>
            <a:lvl9pPr lvl="8" algn="ctr" rtl="0">
              <a:spcBef>
                <a:spcPts val="1000"/>
              </a:spcBef>
              <a:spcAft>
                <a:spcPts val="1000"/>
              </a:spcAft>
              <a:buClr>
                <a:schemeClr val="lt1"/>
              </a:buClr>
              <a:buSzPts val="1800"/>
              <a:buNone/>
              <a:defRPr sz="1800">
                <a:solidFill>
                  <a:schemeClr val="lt1"/>
                </a:solidFill>
                <a:highlight>
                  <a:srgbClr val="000000"/>
                </a:highlight>
              </a:defRPr>
            </a:lvl9pPr>
          </a:lstStyle>
          <a:p>
            <a:endParaRPr/>
          </a:p>
        </p:txBody>
      </p:sp>
      <p:sp>
        <p:nvSpPr>
          <p:cNvPr id="187" name="Google Shape;187;p26"/>
          <p:cNvSpPr txBox="1"/>
          <p:nvPr/>
        </p:nvSpPr>
        <p:spPr>
          <a:xfrm>
            <a:off x="9678725" y="4157450"/>
            <a:ext cx="1522800" cy="8772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p:txBody>
      </p:sp>
      <p:sp>
        <p:nvSpPr>
          <p:cNvPr id="188" name="Google Shape;188;p26"/>
          <p:cNvSpPr/>
          <p:nvPr/>
        </p:nvSpPr>
        <p:spPr>
          <a:xfrm rot="5400000">
            <a:off x="9182175" y="4157413"/>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89" name="Google Shape;189;p26"/>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90" name="Google Shape;190;p26"/>
          <p:cNvSpPr txBox="1">
            <a:spLocks noGrp="1"/>
          </p:cNvSpPr>
          <p:nvPr>
            <p:ph type="subTitle" idx="2"/>
          </p:nvPr>
        </p:nvSpPr>
        <p:spPr>
          <a:xfrm>
            <a:off x="719025" y="4569665"/>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Open Sans"/>
                <a:ea typeface="Open Sans"/>
                <a:cs typeface="Open Sans"/>
                <a:sym typeface="Open Sans"/>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1000"/>
              </a:spcBef>
              <a:spcAft>
                <a:spcPts val="0"/>
              </a:spcAft>
              <a:buNone/>
              <a:defRPr>
                <a:solidFill>
                  <a:schemeClr val="lt1"/>
                </a:solidFill>
                <a:latin typeface="Open Sans"/>
                <a:ea typeface="Open Sans"/>
                <a:cs typeface="Open Sans"/>
                <a:sym typeface="Open Sans"/>
              </a:defRPr>
            </a:lvl3pPr>
            <a:lvl4pPr lvl="3" rtl="0">
              <a:spcBef>
                <a:spcPts val="1000"/>
              </a:spcBef>
              <a:spcAft>
                <a:spcPts val="0"/>
              </a:spcAft>
              <a:buNone/>
              <a:defRPr>
                <a:solidFill>
                  <a:schemeClr val="lt1"/>
                </a:solidFill>
                <a:latin typeface="Open Sans"/>
                <a:ea typeface="Open Sans"/>
                <a:cs typeface="Open Sans"/>
                <a:sym typeface="Open Sans"/>
              </a:defRPr>
            </a:lvl4pPr>
            <a:lvl5pPr lvl="4" rtl="0">
              <a:spcBef>
                <a:spcPts val="1000"/>
              </a:spcBef>
              <a:spcAft>
                <a:spcPts val="0"/>
              </a:spcAft>
              <a:buNone/>
              <a:defRPr>
                <a:solidFill>
                  <a:schemeClr val="lt1"/>
                </a:solidFill>
                <a:latin typeface="Open Sans"/>
                <a:ea typeface="Open Sans"/>
                <a:cs typeface="Open Sans"/>
                <a:sym typeface="Open Sans"/>
              </a:defRPr>
            </a:lvl5pPr>
            <a:lvl6pPr lvl="5" rtl="0">
              <a:spcBef>
                <a:spcPts val="1000"/>
              </a:spcBef>
              <a:spcAft>
                <a:spcPts val="0"/>
              </a:spcAft>
              <a:buNone/>
              <a:defRPr>
                <a:solidFill>
                  <a:schemeClr val="lt1"/>
                </a:solidFill>
                <a:latin typeface="Open Sans"/>
                <a:ea typeface="Open Sans"/>
                <a:cs typeface="Open Sans"/>
                <a:sym typeface="Open Sans"/>
              </a:defRPr>
            </a:lvl6pPr>
            <a:lvl7pPr lvl="6" rtl="0">
              <a:spcBef>
                <a:spcPts val="1000"/>
              </a:spcBef>
              <a:spcAft>
                <a:spcPts val="0"/>
              </a:spcAft>
              <a:buNone/>
              <a:defRPr>
                <a:solidFill>
                  <a:schemeClr val="lt1"/>
                </a:solidFill>
                <a:latin typeface="Open Sans"/>
                <a:ea typeface="Open Sans"/>
                <a:cs typeface="Open Sans"/>
                <a:sym typeface="Open Sans"/>
              </a:defRPr>
            </a:lvl7pPr>
            <a:lvl8pPr lvl="7" rtl="0">
              <a:spcBef>
                <a:spcPts val="1000"/>
              </a:spcBef>
              <a:spcAft>
                <a:spcPts val="0"/>
              </a:spcAft>
              <a:buNone/>
              <a:defRPr>
                <a:solidFill>
                  <a:schemeClr val="lt1"/>
                </a:solidFill>
                <a:latin typeface="Open Sans"/>
                <a:ea typeface="Open Sans"/>
                <a:cs typeface="Open Sans"/>
                <a:sym typeface="Open Sans"/>
              </a:defRPr>
            </a:lvl8pPr>
            <a:lvl9pPr lvl="8" rtl="0">
              <a:spcBef>
                <a:spcPts val="1000"/>
              </a:spcBef>
              <a:spcAft>
                <a:spcPts val="1000"/>
              </a:spcAft>
              <a:buNone/>
              <a:defRPr>
                <a:solidFill>
                  <a:schemeClr val="lt1"/>
                </a:solidFill>
                <a:latin typeface="Open Sans"/>
                <a:ea typeface="Open Sans"/>
                <a:cs typeface="Open Sans"/>
                <a:sym typeface="Open Sans"/>
              </a:defRPr>
            </a:lvl9pPr>
          </a:lstStyle>
          <a:p>
            <a:endParaRPr/>
          </a:p>
        </p:txBody>
      </p:sp>
      <p:sp>
        <p:nvSpPr>
          <p:cNvPr id="191" name="Google Shape;191;p26"/>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Open Sans"/>
                <a:ea typeface="Open Sans"/>
                <a:cs typeface="Open Sans"/>
                <a:sym typeface="Open Sans"/>
              </a:defRPr>
            </a:lvl1pPr>
            <a:lvl2pPr lvl="1" rtl="0">
              <a:spcBef>
                <a:spcPts val="0"/>
              </a:spcBef>
              <a:spcAft>
                <a:spcPts val="0"/>
              </a:spcAft>
              <a:buNone/>
              <a:defRPr sz="1000">
                <a:solidFill>
                  <a:schemeClr val="lt1"/>
                </a:solidFill>
                <a:latin typeface="Open Sans"/>
                <a:ea typeface="Open Sans"/>
                <a:cs typeface="Open Sans"/>
                <a:sym typeface="Open Sans"/>
              </a:defRPr>
            </a:lvl2pPr>
            <a:lvl3pPr lvl="2" rtl="0">
              <a:spcBef>
                <a:spcPts val="0"/>
              </a:spcBef>
              <a:spcAft>
                <a:spcPts val="0"/>
              </a:spcAft>
              <a:buNone/>
              <a:defRPr sz="1000">
                <a:solidFill>
                  <a:schemeClr val="lt1"/>
                </a:solidFill>
                <a:latin typeface="Open Sans"/>
                <a:ea typeface="Open Sans"/>
                <a:cs typeface="Open Sans"/>
                <a:sym typeface="Open Sans"/>
              </a:defRPr>
            </a:lvl3pPr>
            <a:lvl4pPr lvl="3" rtl="0">
              <a:spcBef>
                <a:spcPts val="0"/>
              </a:spcBef>
              <a:spcAft>
                <a:spcPts val="0"/>
              </a:spcAft>
              <a:buNone/>
              <a:defRPr sz="1000">
                <a:solidFill>
                  <a:schemeClr val="lt1"/>
                </a:solidFill>
                <a:latin typeface="Open Sans"/>
                <a:ea typeface="Open Sans"/>
                <a:cs typeface="Open Sans"/>
                <a:sym typeface="Open Sans"/>
              </a:defRPr>
            </a:lvl4pPr>
            <a:lvl5pPr lvl="4" rtl="0">
              <a:spcBef>
                <a:spcPts val="0"/>
              </a:spcBef>
              <a:spcAft>
                <a:spcPts val="0"/>
              </a:spcAft>
              <a:buNone/>
              <a:defRPr sz="1000">
                <a:solidFill>
                  <a:schemeClr val="lt1"/>
                </a:solidFill>
                <a:latin typeface="Open Sans"/>
                <a:ea typeface="Open Sans"/>
                <a:cs typeface="Open Sans"/>
                <a:sym typeface="Open Sans"/>
              </a:defRPr>
            </a:lvl5pPr>
            <a:lvl6pPr lvl="5" rtl="0">
              <a:spcBef>
                <a:spcPts val="0"/>
              </a:spcBef>
              <a:spcAft>
                <a:spcPts val="0"/>
              </a:spcAft>
              <a:buNone/>
              <a:defRPr sz="1000">
                <a:solidFill>
                  <a:schemeClr val="lt1"/>
                </a:solidFill>
                <a:latin typeface="Open Sans"/>
                <a:ea typeface="Open Sans"/>
                <a:cs typeface="Open Sans"/>
                <a:sym typeface="Open Sans"/>
              </a:defRPr>
            </a:lvl6pPr>
            <a:lvl7pPr lvl="6" rtl="0">
              <a:spcBef>
                <a:spcPts val="0"/>
              </a:spcBef>
              <a:spcAft>
                <a:spcPts val="0"/>
              </a:spcAft>
              <a:buNone/>
              <a:defRPr sz="1000">
                <a:solidFill>
                  <a:schemeClr val="lt1"/>
                </a:solidFill>
                <a:latin typeface="Open Sans"/>
                <a:ea typeface="Open Sans"/>
                <a:cs typeface="Open Sans"/>
                <a:sym typeface="Open Sans"/>
              </a:defRPr>
            </a:lvl7pPr>
            <a:lvl8pPr lvl="7" rtl="0">
              <a:spcBef>
                <a:spcPts val="0"/>
              </a:spcBef>
              <a:spcAft>
                <a:spcPts val="0"/>
              </a:spcAft>
              <a:buNone/>
              <a:defRPr sz="1000">
                <a:solidFill>
                  <a:schemeClr val="lt1"/>
                </a:solidFill>
                <a:latin typeface="Open Sans"/>
                <a:ea typeface="Open Sans"/>
                <a:cs typeface="Open Sans"/>
                <a:sym typeface="Open Sans"/>
              </a:defRPr>
            </a:lvl8pPr>
            <a:lvl9pPr lvl="8" rtl="0">
              <a:spcBef>
                <a:spcPts val="0"/>
              </a:spcBef>
              <a:spcAft>
                <a:spcPts val="0"/>
              </a:spcAft>
              <a:buNone/>
              <a:defRPr sz="1000">
                <a:solidFill>
                  <a:schemeClr val="lt1"/>
                </a:solidFill>
                <a:latin typeface="Open Sans"/>
                <a:ea typeface="Open Sans"/>
                <a:cs typeface="Open Sans"/>
                <a:sym typeface="Open Sans"/>
              </a:defRPr>
            </a:lvl9pPr>
          </a:lstStyle>
          <a:p>
            <a:endParaRPr/>
          </a:p>
        </p:txBody>
      </p:sp>
      <p:sp>
        <p:nvSpPr>
          <p:cNvPr id="192" name="Google Shape;192;p2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070895687"/>
      </p:ext>
    </p:extLst>
  </p:cSld>
  <p:clrMapOvr>
    <a:masterClrMapping/>
  </p:clrMapOvr>
  <p:extLst>
    <p:ext uri="{DCECCB84-F9BA-43D5-87BE-67443E8EF086}">
      <p15:sldGuideLst xmlns:p15="http://schemas.microsoft.com/office/powerpoint/2012/main">
        <p15:guide id="1" orient="horz" pos="2736">
          <p15:clr>
            <a:srgbClr val="FA7B17"/>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matchingName="X - Avslutning">
  <p:cSld name="X - Avslutning">
    <p:bg>
      <p:bgPr>
        <a:solidFill>
          <a:srgbClr val="000000"/>
        </a:solidFill>
        <a:effectLst/>
      </p:bgPr>
    </p:bg>
    <p:spTree>
      <p:nvGrpSpPr>
        <p:cNvPr id="1" name="Shape 193"/>
        <p:cNvGrpSpPr/>
        <p:nvPr/>
      </p:nvGrpSpPr>
      <p:grpSpPr>
        <a:xfrm>
          <a:off x="0" y="0"/>
          <a:ext cx="0" cy="0"/>
          <a:chOff x="0" y="0"/>
          <a:chExt cx="0" cy="0"/>
        </a:xfrm>
      </p:grpSpPr>
      <p:sp>
        <p:nvSpPr>
          <p:cNvPr id="194" name="Google Shape;194;p27"/>
          <p:cNvSpPr txBox="1"/>
          <p:nvPr/>
        </p:nvSpPr>
        <p:spPr>
          <a:xfrm>
            <a:off x="3059907" y="4356711"/>
            <a:ext cx="3024300" cy="246300"/>
          </a:xfrm>
          <a:prstGeom prst="rect">
            <a:avLst/>
          </a:prstGeom>
          <a:noFill/>
          <a:ln>
            <a:noFill/>
          </a:ln>
        </p:spPr>
        <p:txBody>
          <a:bodyPr spcFirstLastPara="1" wrap="square" lIns="0" tIns="0" rIns="0" bIns="0" anchor="t" anchorCtr="0">
            <a:noAutofit/>
          </a:bodyPr>
          <a:lstStyle/>
          <a:p>
            <a:pPr algn="ctr"/>
            <a:r>
              <a:rPr lang="x-none" sz="1800">
                <a:solidFill>
                  <a:srgbClr val="FFFFFF"/>
                </a:solidFill>
                <a:latin typeface="Open Sans Light"/>
                <a:ea typeface="Open Sans Light"/>
                <a:cs typeface="Open Sans Light"/>
                <a:sym typeface="Open Sans Light"/>
              </a:rPr>
              <a:t>amediamarked.no</a:t>
            </a:r>
            <a:endParaRPr sz="1800">
              <a:solidFill>
                <a:srgbClr val="FFFFFF"/>
              </a:solidFill>
              <a:latin typeface="Open Sans Light"/>
              <a:ea typeface="Open Sans Light"/>
              <a:cs typeface="Open Sans Light"/>
              <a:sym typeface="Open Sans Light"/>
            </a:endParaRPr>
          </a:p>
        </p:txBody>
      </p:sp>
      <p:pic>
        <p:nvPicPr>
          <p:cNvPr id="195" name="Google Shape;195;p27"/>
          <p:cNvPicPr preferRelativeResize="0"/>
          <p:nvPr/>
        </p:nvPicPr>
        <p:blipFill rotWithShape="1">
          <a:blip r:embed="rId2">
            <a:alphaModFix/>
          </a:blip>
          <a:srcRect/>
          <a:stretch/>
        </p:blipFill>
        <p:spPr>
          <a:xfrm>
            <a:off x="1695450" y="2051747"/>
            <a:ext cx="5751337" cy="1040032"/>
          </a:xfrm>
          <a:prstGeom prst="rect">
            <a:avLst/>
          </a:prstGeom>
          <a:noFill/>
          <a:ln>
            <a:noFill/>
          </a:ln>
        </p:spPr>
      </p:pic>
      <p:sp>
        <p:nvSpPr>
          <p:cNvPr id="196" name="Google Shape;196;p2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18770477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matchingName="X - Avslutning med kontaktinfo - Alt 1">
  <p:cSld name="X - Avslutning med kontaktinfo - Alt 1">
    <p:bg>
      <p:bgPr>
        <a:solidFill>
          <a:srgbClr val="000000"/>
        </a:solidFill>
        <a:effectLst/>
      </p:bgPr>
    </p:bg>
    <p:spTree>
      <p:nvGrpSpPr>
        <p:cNvPr id="1" name="Shape 197"/>
        <p:cNvGrpSpPr/>
        <p:nvPr/>
      </p:nvGrpSpPr>
      <p:grpSpPr>
        <a:xfrm>
          <a:off x="0" y="0"/>
          <a:ext cx="0" cy="0"/>
          <a:chOff x="0" y="0"/>
          <a:chExt cx="0" cy="0"/>
        </a:xfrm>
      </p:grpSpPr>
      <p:sp>
        <p:nvSpPr>
          <p:cNvPr id="198" name="Google Shape;198;p28"/>
          <p:cNvSpPr/>
          <p:nvPr/>
        </p:nvSpPr>
        <p:spPr>
          <a:xfrm>
            <a:off x="150" y="3343275"/>
            <a:ext cx="9144000" cy="1800300"/>
          </a:xfrm>
          <a:prstGeom prst="rect">
            <a:avLst/>
          </a:prstGeom>
          <a:solidFill>
            <a:schemeClr val="dk1"/>
          </a:solidFill>
          <a:ln>
            <a:noFill/>
          </a:ln>
        </p:spPr>
        <p:txBody>
          <a:bodyPr spcFirstLastPara="1" wrap="square" lIns="91425" tIns="91425" rIns="91425" bIns="91425" anchor="ctr" anchorCtr="0">
            <a:noAutofit/>
          </a:bodyPr>
          <a:lstStyle/>
          <a:p>
            <a:endParaRPr/>
          </a:p>
        </p:txBody>
      </p:sp>
      <p:pic>
        <p:nvPicPr>
          <p:cNvPr id="199" name="Google Shape;199;p28"/>
          <p:cNvPicPr preferRelativeResize="0"/>
          <p:nvPr/>
        </p:nvPicPr>
        <p:blipFill rotWithShape="1">
          <a:blip r:embed="rId2">
            <a:alphaModFix/>
          </a:blip>
          <a:srcRect r="40391"/>
          <a:stretch/>
        </p:blipFill>
        <p:spPr>
          <a:xfrm>
            <a:off x="1024801" y="3920825"/>
            <a:ext cx="2169927" cy="658250"/>
          </a:xfrm>
          <a:prstGeom prst="rect">
            <a:avLst/>
          </a:prstGeom>
          <a:noFill/>
          <a:ln>
            <a:noFill/>
          </a:ln>
        </p:spPr>
      </p:pic>
      <p:sp>
        <p:nvSpPr>
          <p:cNvPr id="200" name="Google Shape;200;p28"/>
          <p:cNvSpPr txBox="1">
            <a:spLocks noGrp="1"/>
          </p:cNvSpPr>
          <p:nvPr>
            <p:ph type="title"/>
          </p:nvPr>
        </p:nvSpPr>
        <p:spPr>
          <a:xfrm>
            <a:off x="3235575" y="3920825"/>
            <a:ext cx="5189400" cy="380100"/>
          </a:xfrm>
          <a:prstGeom prst="rect">
            <a:avLst/>
          </a:prstGeom>
        </p:spPr>
        <p:txBody>
          <a:bodyPr spcFirstLastPara="1" wrap="square" lIns="0" tIns="0" rIns="0" bIns="0" anchor="t" anchorCtr="0">
            <a:noAutofit/>
          </a:bodyPr>
          <a:lstStyle>
            <a:lvl1pPr lvl="0">
              <a:spcBef>
                <a:spcPts val="0"/>
              </a:spcBef>
              <a:spcAft>
                <a:spcPts val="0"/>
              </a:spcAft>
              <a:buNone/>
              <a:defRPr sz="2200">
                <a:solidFill>
                  <a:srgbClr val="FFFFFF"/>
                </a:solidFill>
                <a:latin typeface="Open Sans SemiBold"/>
                <a:ea typeface="Open Sans SemiBold"/>
                <a:cs typeface="Open Sans SemiBold"/>
                <a:sym typeface="Open Sans SemiBold"/>
              </a:defRPr>
            </a:lvl1pPr>
            <a:lvl2pPr lvl="1">
              <a:spcBef>
                <a:spcPts val="0"/>
              </a:spcBef>
              <a:spcAft>
                <a:spcPts val="0"/>
              </a:spcAft>
              <a:buNone/>
              <a:defRPr sz="2200">
                <a:solidFill>
                  <a:srgbClr val="FFFFFF"/>
                </a:solidFill>
              </a:defRPr>
            </a:lvl2pPr>
            <a:lvl3pPr lvl="2">
              <a:spcBef>
                <a:spcPts val="0"/>
              </a:spcBef>
              <a:spcAft>
                <a:spcPts val="0"/>
              </a:spcAft>
              <a:buNone/>
              <a:defRPr sz="2200">
                <a:solidFill>
                  <a:srgbClr val="FFFFFF"/>
                </a:solidFill>
              </a:defRPr>
            </a:lvl3pPr>
            <a:lvl4pPr lvl="3">
              <a:spcBef>
                <a:spcPts val="0"/>
              </a:spcBef>
              <a:spcAft>
                <a:spcPts val="0"/>
              </a:spcAft>
              <a:buNone/>
              <a:defRPr sz="2200">
                <a:solidFill>
                  <a:srgbClr val="FFFFFF"/>
                </a:solidFill>
              </a:defRPr>
            </a:lvl4pPr>
            <a:lvl5pPr lvl="4">
              <a:spcBef>
                <a:spcPts val="0"/>
              </a:spcBef>
              <a:spcAft>
                <a:spcPts val="0"/>
              </a:spcAft>
              <a:buNone/>
              <a:defRPr sz="2200">
                <a:solidFill>
                  <a:srgbClr val="FFFFFF"/>
                </a:solidFill>
              </a:defRPr>
            </a:lvl5pPr>
            <a:lvl6pPr lvl="5">
              <a:spcBef>
                <a:spcPts val="0"/>
              </a:spcBef>
              <a:spcAft>
                <a:spcPts val="0"/>
              </a:spcAft>
              <a:buNone/>
              <a:defRPr sz="2200">
                <a:solidFill>
                  <a:srgbClr val="FFFFFF"/>
                </a:solidFill>
              </a:defRPr>
            </a:lvl6pPr>
            <a:lvl7pPr lvl="6">
              <a:spcBef>
                <a:spcPts val="0"/>
              </a:spcBef>
              <a:spcAft>
                <a:spcPts val="0"/>
              </a:spcAft>
              <a:buNone/>
              <a:defRPr sz="2200">
                <a:solidFill>
                  <a:srgbClr val="FFFFFF"/>
                </a:solidFill>
              </a:defRPr>
            </a:lvl7pPr>
            <a:lvl8pPr lvl="7">
              <a:spcBef>
                <a:spcPts val="0"/>
              </a:spcBef>
              <a:spcAft>
                <a:spcPts val="0"/>
              </a:spcAft>
              <a:buNone/>
              <a:defRPr sz="2200">
                <a:solidFill>
                  <a:srgbClr val="FFFFFF"/>
                </a:solidFill>
              </a:defRPr>
            </a:lvl8pPr>
            <a:lvl9pPr lvl="8">
              <a:spcBef>
                <a:spcPts val="0"/>
              </a:spcBef>
              <a:spcAft>
                <a:spcPts val="0"/>
              </a:spcAft>
              <a:buNone/>
              <a:defRPr sz="2200">
                <a:solidFill>
                  <a:srgbClr val="FFFFFF"/>
                </a:solidFill>
              </a:defRPr>
            </a:lvl9pPr>
          </a:lstStyle>
          <a:p>
            <a:endParaRPr/>
          </a:p>
        </p:txBody>
      </p:sp>
      <p:sp>
        <p:nvSpPr>
          <p:cNvPr id="201" name="Google Shape;201;p28"/>
          <p:cNvSpPr txBox="1">
            <a:spLocks noGrp="1"/>
          </p:cNvSpPr>
          <p:nvPr>
            <p:ph type="title" idx="2"/>
          </p:nvPr>
        </p:nvSpPr>
        <p:spPr>
          <a:xfrm>
            <a:off x="3235575" y="4363575"/>
            <a:ext cx="10242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2" name="Google Shape;202;p28"/>
          <p:cNvSpPr txBox="1">
            <a:spLocks noGrp="1"/>
          </p:cNvSpPr>
          <p:nvPr>
            <p:ph type="title" idx="3"/>
          </p:nvPr>
        </p:nvSpPr>
        <p:spPr>
          <a:xfrm>
            <a:off x="4450900" y="4363575"/>
            <a:ext cx="39741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3" name="Google Shape;203;p28"/>
          <p:cNvSpPr txBox="1">
            <a:spLocks noGrp="1"/>
          </p:cNvSpPr>
          <p:nvPr>
            <p:ph type="title" idx="4"/>
          </p:nvPr>
        </p:nvSpPr>
        <p:spPr>
          <a:xfrm>
            <a:off x="-5075" y="1093375"/>
            <a:ext cx="9144000" cy="2104800"/>
          </a:xfrm>
          <a:prstGeom prst="rect">
            <a:avLst/>
          </a:prstGeom>
        </p:spPr>
        <p:txBody>
          <a:bodyPr spcFirstLastPara="1" wrap="square" lIns="0" tIns="0" rIns="0" bIns="0" anchor="t" anchorCtr="0">
            <a:noAutofit/>
          </a:bodyPr>
          <a:lstStyle>
            <a:lvl1pPr lvl="0" algn="ctr">
              <a:spcBef>
                <a:spcPts val="0"/>
              </a:spcBef>
              <a:spcAft>
                <a:spcPts val="0"/>
              </a:spcAft>
              <a:buNone/>
              <a:defRPr sz="6400">
                <a:solidFill>
                  <a:srgbClr val="FFFFFF"/>
                </a:solidFill>
              </a:defRPr>
            </a:lvl1pPr>
            <a:lvl2pPr lvl="1" algn="ctr">
              <a:spcBef>
                <a:spcPts val="0"/>
              </a:spcBef>
              <a:spcAft>
                <a:spcPts val="0"/>
              </a:spcAft>
              <a:buNone/>
              <a:defRPr sz="7200">
                <a:solidFill>
                  <a:srgbClr val="FFFFFF"/>
                </a:solidFill>
              </a:defRPr>
            </a:lvl2pPr>
            <a:lvl3pPr lvl="2" algn="ctr">
              <a:spcBef>
                <a:spcPts val="0"/>
              </a:spcBef>
              <a:spcAft>
                <a:spcPts val="0"/>
              </a:spcAft>
              <a:buNone/>
              <a:defRPr sz="7200">
                <a:solidFill>
                  <a:srgbClr val="FFFFFF"/>
                </a:solidFill>
              </a:defRPr>
            </a:lvl3pPr>
            <a:lvl4pPr lvl="3" algn="ctr">
              <a:spcBef>
                <a:spcPts val="0"/>
              </a:spcBef>
              <a:spcAft>
                <a:spcPts val="0"/>
              </a:spcAft>
              <a:buNone/>
              <a:defRPr sz="7200">
                <a:solidFill>
                  <a:srgbClr val="FFFFFF"/>
                </a:solidFill>
              </a:defRPr>
            </a:lvl4pPr>
            <a:lvl5pPr lvl="4" algn="ctr">
              <a:spcBef>
                <a:spcPts val="0"/>
              </a:spcBef>
              <a:spcAft>
                <a:spcPts val="0"/>
              </a:spcAft>
              <a:buNone/>
              <a:defRPr sz="7200">
                <a:solidFill>
                  <a:srgbClr val="FFFFFF"/>
                </a:solidFill>
              </a:defRPr>
            </a:lvl5pPr>
            <a:lvl6pPr lvl="5" algn="ctr">
              <a:spcBef>
                <a:spcPts val="0"/>
              </a:spcBef>
              <a:spcAft>
                <a:spcPts val="0"/>
              </a:spcAft>
              <a:buNone/>
              <a:defRPr sz="7200">
                <a:solidFill>
                  <a:srgbClr val="FFFFFF"/>
                </a:solidFill>
              </a:defRPr>
            </a:lvl6pPr>
            <a:lvl7pPr lvl="6" algn="ctr">
              <a:spcBef>
                <a:spcPts val="0"/>
              </a:spcBef>
              <a:spcAft>
                <a:spcPts val="0"/>
              </a:spcAft>
              <a:buNone/>
              <a:defRPr sz="7200">
                <a:solidFill>
                  <a:srgbClr val="FFFFFF"/>
                </a:solidFill>
              </a:defRPr>
            </a:lvl7pPr>
            <a:lvl8pPr lvl="7" algn="ctr">
              <a:spcBef>
                <a:spcPts val="0"/>
              </a:spcBef>
              <a:spcAft>
                <a:spcPts val="0"/>
              </a:spcAft>
              <a:buNone/>
              <a:defRPr sz="7200">
                <a:solidFill>
                  <a:srgbClr val="FFFFFF"/>
                </a:solidFill>
              </a:defRPr>
            </a:lvl8pPr>
            <a:lvl9pPr lvl="8" algn="ctr">
              <a:spcBef>
                <a:spcPts val="0"/>
              </a:spcBef>
              <a:spcAft>
                <a:spcPts val="0"/>
              </a:spcAft>
              <a:buNone/>
              <a:defRPr sz="7200">
                <a:solidFill>
                  <a:srgbClr val="FFFFFF"/>
                </a:solidFill>
              </a:defRPr>
            </a:lvl9pPr>
          </a:lstStyle>
          <a:p>
            <a:endParaRPr/>
          </a:p>
        </p:txBody>
      </p:sp>
      <p:cxnSp>
        <p:nvCxnSpPr>
          <p:cNvPr id="204" name="Google Shape;204;p28"/>
          <p:cNvCxnSpPr/>
          <p:nvPr/>
        </p:nvCxnSpPr>
        <p:spPr>
          <a:xfrm>
            <a:off x="4338638" y="4419600"/>
            <a:ext cx="0" cy="159600"/>
          </a:xfrm>
          <a:prstGeom prst="straightConnector1">
            <a:avLst/>
          </a:prstGeom>
          <a:noFill/>
          <a:ln w="9525" cap="flat" cmpd="sng">
            <a:solidFill>
              <a:srgbClr val="FFFFFF"/>
            </a:solidFill>
            <a:prstDash val="solid"/>
            <a:round/>
            <a:headEnd type="none" w="med" len="med"/>
            <a:tailEnd type="none" w="med" len="med"/>
          </a:ln>
        </p:spPr>
      </p:cxnSp>
      <p:sp>
        <p:nvSpPr>
          <p:cNvPr id="205" name="Google Shape;205;p28"/>
          <p:cNvSpPr txBox="1"/>
          <p:nvPr/>
        </p:nvSpPr>
        <p:spPr>
          <a:xfrm>
            <a:off x="9678725" y="3423725"/>
            <a:ext cx="1522800" cy="8772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a:p>
            <a:r>
              <a:rPr lang="x-none" sz="1800">
                <a:solidFill>
                  <a:srgbClr val="FF0000"/>
                </a:solidFill>
              </a:rPr>
              <a:t>dersom du </a:t>
            </a:r>
            <a:endParaRPr sz="1800">
              <a:solidFill>
                <a:srgbClr val="FF0000"/>
              </a:solidFill>
            </a:endParaRPr>
          </a:p>
          <a:p>
            <a:r>
              <a:rPr lang="x-none" sz="1800">
                <a:solidFill>
                  <a:srgbClr val="FF0000"/>
                </a:solidFill>
              </a:rPr>
              <a:t>bruker bilde </a:t>
            </a:r>
            <a:endParaRPr sz="1800">
              <a:solidFill>
                <a:srgbClr val="FF0000"/>
              </a:solidFill>
            </a:endParaRPr>
          </a:p>
          <a:p>
            <a:r>
              <a:rPr lang="x-none" sz="1800">
                <a:solidFill>
                  <a:srgbClr val="FF0000"/>
                </a:solidFill>
              </a:rPr>
              <a:t>bak</a:t>
            </a:r>
            <a:endParaRPr sz="1800">
              <a:solidFill>
                <a:srgbClr val="FF0000"/>
              </a:solidFill>
            </a:endParaRPr>
          </a:p>
        </p:txBody>
      </p:sp>
      <p:sp>
        <p:nvSpPr>
          <p:cNvPr id="206" name="Google Shape;206;p28"/>
          <p:cNvSpPr/>
          <p:nvPr/>
        </p:nvSpPr>
        <p:spPr>
          <a:xfrm rot="5400000">
            <a:off x="9182175" y="3323088"/>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207" name="Google Shape;207;p2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652525507"/>
      </p:ext>
    </p:extLst>
  </p:cSld>
  <p:clrMapOvr>
    <a:masterClrMapping/>
  </p:clrMapOvr>
  <p:extLst>
    <p:ext uri="{DCECCB84-F9BA-43D5-87BE-67443E8EF086}">
      <p15:sldGuideLst xmlns:p15="http://schemas.microsoft.com/office/powerpoint/2012/main">
        <p15:guide id="1" orient="horz" pos="2900">
          <p15:clr>
            <a:srgbClr val="FA7B17"/>
          </p15:clr>
        </p15:guide>
        <p15:guide id="2" orient="horz" pos="2470">
          <p15:clr>
            <a:srgbClr val="FA7B17"/>
          </p15:clr>
        </p15:guide>
        <p15:guide id="3" orient="horz" pos="2222">
          <p15:clr>
            <a:srgbClr val="FA7B17"/>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matchingName="X - Avslutning med kontaktinfo - Alt 2">
  <p:cSld name="X - Avslutning med kontaktinfo - Alt 2">
    <p:bg>
      <p:bgPr>
        <a:solidFill>
          <a:srgbClr val="000000"/>
        </a:solidFill>
        <a:effectLst/>
      </p:bgPr>
    </p:bg>
    <p:spTree>
      <p:nvGrpSpPr>
        <p:cNvPr id="1" name="Shape 208"/>
        <p:cNvGrpSpPr/>
        <p:nvPr/>
      </p:nvGrpSpPr>
      <p:grpSpPr>
        <a:xfrm>
          <a:off x="0" y="0"/>
          <a:ext cx="0" cy="0"/>
          <a:chOff x="0" y="0"/>
          <a:chExt cx="0" cy="0"/>
        </a:xfrm>
      </p:grpSpPr>
      <p:sp>
        <p:nvSpPr>
          <p:cNvPr id="209" name="Google Shape;209;p29"/>
          <p:cNvSpPr/>
          <p:nvPr/>
        </p:nvSpPr>
        <p:spPr>
          <a:xfrm>
            <a:off x="0" y="0"/>
            <a:ext cx="32763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210" name="Google Shape;210;p29"/>
          <p:cNvPicPr preferRelativeResize="0"/>
          <p:nvPr/>
        </p:nvPicPr>
        <p:blipFill>
          <a:blip r:embed="rId2">
            <a:alphaModFix/>
          </a:blip>
          <a:stretch>
            <a:fillRect/>
          </a:stretch>
        </p:blipFill>
        <p:spPr>
          <a:xfrm>
            <a:off x="720000" y="4556200"/>
            <a:ext cx="2030219" cy="368675"/>
          </a:xfrm>
          <a:prstGeom prst="rect">
            <a:avLst/>
          </a:prstGeom>
          <a:noFill/>
          <a:ln>
            <a:noFill/>
          </a:ln>
        </p:spPr>
      </p:pic>
      <p:sp>
        <p:nvSpPr>
          <p:cNvPr id="211" name="Google Shape;211;p29"/>
          <p:cNvSpPr txBox="1">
            <a:spLocks noGrp="1"/>
          </p:cNvSpPr>
          <p:nvPr>
            <p:ph type="title"/>
          </p:nvPr>
        </p:nvSpPr>
        <p:spPr>
          <a:xfrm>
            <a:off x="725625" y="2185525"/>
            <a:ext cx="2143800" cy="639000"/>
          </a:xfrm>
          <a:prstGeom prst="rect">
            <a:avLst/>
          </a:prstGeom>
        </p:spPr>
        <p:txBody>
          <a:bodyPr spcFirstLastPara="1" wrap="square" lIns="0" tIns="0" rIns="0" bIns="0" anchor="b" anchorCtr="0">
            <a:noAutofit/>
          </a:bodyPr>
          <a:lstStyle>
            <a:lvl1pPr lvl="0">
              <a:spcBef>
                <a:spcPts val="0"/>
              </a:spcBef>
              <a:spcAft>
                <a:spcPts val="0"/>
              </a:spcAft>
              <a:buNone/>
              <a:defRPr sz="2000">
                <a:solidFill>
                  <a:srgbClr val="FFFFFF"/>
                </a:solidFill>
                <a:latin typeface="Open Sans SemiBold"/>
                <a:ea typeface="Open Sans SemiBold"/>
                <a:cs typeface="Open Sans SemiBold"/>
                <a:sym typeface="Open Sans SemiBold"/>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212" name="Google Shape;212;p29"/>
          <p:cNvSpPr txBox="1"/>
          <p:nvPr/>
        </p:nvSpPr>
        <p:spPr>
          <a:xfrm>
            <a:off x="3389950" y="-499325"/>
            <a:ext cx="3513300" cy="5901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p:txBody>
      </p:sp>
      <p:sp>
        <p:nvSpPr>
          <p:cNvPr id="213" name="Google Shape;213;p29"/>
          <p:cNvSpPr/>
          <p:nvPr/>
        </p:nvSpPr>
        <p:spPr>
          <a:xfrm>
            <a:off x="2869400" y="-452937"/>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214" name="Google Shape;214;p29"/>
          <p:cNvSpPr txBox="1">
            <a:spLocks noGrp="1"/>
          </p:cNvSpPr>
          <p:nvPr>
            <p:ph type="title" idx="2"/>
          </p:nvPr>
        </p:nvSpPr>
        <p:spPr>
          <a:xfrm>
            <a:off x="729525" y="771525"/>
            <a:ext cx="2087100" cy="747600"/>
          </a:xfrm>
          <a:prstGeom prst="rect">
            <a:avLst/>
          </a:prstGeom>
        </p:spPr>
        <p:txBody>
          <a:bodyPr spcFirstLastPara="1" wrap="square" lIns="0" tIns="0" rIns="0" bIns="0" anchor="t" anchorCtr="0">
            <a:noAutofit/>
          </a:bodyPr>
          <a:lstStyle>
            <a:lvl1pPr lvl="0">
              <a:spcBef>
                <a:spcPts val="0"/>
              </a:spcBef>
              <a:spcAft>
                <a:spcPts val="0"/>
              </a:spcAft>
              <a:buNone/>
              <a:defRPr>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215" name="Google Shape;215;p29"/>
          <p:cNvSpPr txBox="1">
            <a:spLocks noGrp="1"/>
          </p:cNvSpPr>
          <p:nvPr>
            <p:ph type="title" idx="3"/>
          </p:nvPr>
        </p:nvSpPr>
        <p:spPr>
          <a:xfrm>
            <a:off x="720000" y="2905250"/>
            <a:ext cx="2149500" cy="229800"/>
          </a:xfrm>
          <a:prstGeom prst="rect">
            <a:avLst/>
          </a:prstGeom>
        </p:spPr>
        <p:txBody>
          <a:bodyPr spcFirstLastPara="1" wrap="square" lIns="0" tIns="0" rIns="0" bIns="0" anchor="t" anchorCtr="0">
            <a:noAutofit/>
          </a:bodyPr>
          <a:lstStyle>
            <a:lvl1pPr lvl="0">
              <a:spcBef>
                <a:spcPts val="0"/>
              </a:spcBef>
              <a:spcAft>
                <a:spcPts val="0"/>
              </a:spcAft>
              <a:buNone/>
              <a:defRPr sz="1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216" name="Google Shape;216;p29"/>
          <p:cNvSpPr txBox="1">
            <a:spLocks noGrp="1"/>
          </p:cNvSpPr>
          <p:nvPr>
            <p:ph type="title" idx="4"/>
          </p:nvPr>
        </p:nvSpPr>
        <p:spPr>
          <a:xfrm>
            <a:off x="720000" y="3161100"/>
            <a:ext cx="2299500" cy="2298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217" name="Google Shape;217;p2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279337619"/>
      </p:ext>
    </p:extLst>
  </p:cSld>
  <p:clrMapOvr>
    <a:masterClrMapping/>
  </p:clrMapOvr>
  <p:extLst>
    <p:ext uri="{DCECCB84-F9BA-43D5-87BE-67443E8EF086}">
      <p15:sldGuideLst xmlns:p15="http://schemas.microsoft.com/office/powerpoint/2012/main">
        <p15:guide id="1" orient="horz" pos="2268">
          <p15:clr>
            <a:srgbClr val="FA7B17"/>
          </p15:clr>
        </p15:guide>
        <p15:guide id="2" orient="horz" pos="2485">
          <p15:clr>
            <a:srgbClr val="FA7B17"/>
          </p15:clr>
        </p15:guide>
        <p15:guide id="3" pos="1924">
          <p15:clr>
            <a:srgbClr val="FA7B17"/>
          </p15:clr>
        </p15:guide>
        <p15:guide id="4" pos="1696">
          <p15:clr>
            <a:srgbClr val="FA7B17"/>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matchingName="Stor overskrift m/ bilde høyre">
  <p:cSld name="Stor overskrift m/ bilde høyre">
    <p:spTree>
      <p:nvGrpSpPr>
        <p:cNvPr id="1" name="Shape 237"/>
        <p:cNvGrpSpPr/>
        <p:nvPr/>
      </p:nvGrpSpPr>
      <p:grpSpPr>
        <a:xfrm>
          <a:off x="0" y="0"/>
          <a:ext cx="0" cy="0"/>
          <a:chOff x="0" y="0"/>
          <a:chExt cx="0" cy="0"/>
        </a:xfrm>
      </p:grpSpPr>
      <p:sp>
        <p:nvSpPr>
          <p:cNvPr id="238" name="Google Shape;238;p34"/>
          <p:cNvSpPr>
            <a:spLocks noGrp="1"/>
          </p:cNvSpPr>
          <p:nvPr>
            <p:ph type="pic" idx="2"/>
          </p:nvPr>
        </p:nvSpPr>
        <p:spPr>
          <a:xfrm>
            <a:off x="5329451" y="0"/>
            <a:ext cx="3814500" cy="5143500"/>
          </a:xfrm>
          <a:prstGeom prst="rect">
            <a:avLst/>
          </a:prstGeom>
          <a:noFill/>
          <a:ln>
            <a:noFill/>
          </a:ln>
        </p:spPr>
        <p:txBody>
          <a:bodyPr spcFirstLastPara="1" wrap="square" lIns="0" tIns="0" rIns="0" bIns="0" anchor="ctr" anchorCtr="0">
            <a:noAutofit/>
          </a:bodyPr>
          <a:lstStyle>
            <a:lvl1pPr marR="0" lvl="0" algn="ctr" rtl="0">
              <a:lnSpc>
                <a:spcPct val="100000"/>
              </a:lnSpc>
              <a:spcBef>
                <a:spcPts val="600"/>
              </a:spcBef>
              <a:spcAft>
                <a:spcPts val="0"/>
              </a:spcAft>
              <a:buClr>
                <a:schemeClr val="accent1"/>
              </a:buClr>
              <a:buSzPts val="1600"/>
              <a:buFont typeface="Arial"/>
              <a:buNone/>
              <a:defRPr sz="1600" b="0" i="0" u="none" strike="noStrike" cap="none">
                <a:solidFill>
                  <a:schemeClr val="dk1"/>
                </a:solidFill>
                <a:latin typeface="Arial"/>
                <a:ea typeface="Arial"/>
                <a:cs typeface="Arial"/>
                <a:sym typeface="Arial"/>
              </a:defRPr>
            </a:lvl1pPr>
            <a:lvl2pPr marR="0" lvl="1" algn="l" rtl="0">
              <a:spcBef>
                <a:spcPts val="600"/>
              </a:spcBef>
              <a:spcAft>
                <a:spcPts val="0"/>
              </a:spcAft>
              <a:buClr>
                <a:schemeClr val="accent1"/>
              </a:buClr>
              <a:buSzPts val="1400"/>
              <a:buFont typeface="Arial"/>
              <a:buChar char="•"/>
              <a:defRPr sz="1400" b="0" i="0" u="none" strike="noStrike" cap="none">
                <a:solidFill>
                  <a:schemeClr val="dk1"/>
                </a:solidFill>
                <a:latin typeface="Arial"/>
                <a:ea typeface="Arial"/>
                <a:cs typeface="Arial"/>
                <a:sym typeface="Arial"/>
              </a:defRPr>
            </a:lvl2pPr>
            <a:lvl3pPr marR="0" lvl="2" algn="l" rtl="0">
              <a:spcBef>
                <a:spcPts val="600"/>
              </a:spcBef>
              <a:spcAft>
                <a:spcPts val="0"/>
              </a:spcAft>
              <a:buClr>
                <a:schemeClr val="accent1"/>
              </a:buClr>
              <a:buSzPts val="1200"/>
              <a:buFont typeface="Arial"/>
              <a:buChar char="•"/>
              <a:defRPr sz="1200" b="0" i="0" u="none" strike="noStrike" cap="none">
                <a:solidFill>
                  <a:schemeClr val="dk1"/>
                </a:solidFill>
                <a:latin typeface="Arial"/>
                <a:ea typeface="Arial"/>
                <a:cs typeface="Arial"/>
                <a:sym typeface="Arial"/>
              </a:defRPr>
            </a:lvl3pPr>
            <a:lvl4pPr marR="0" lvl="3" algn="l" rtl="0">
              <a:spcBef>
                <a:spcPts val="600"/>
              </a:spcBef>
              <a:spcAft>
                <a:spcPts val="0"/>
              </a:spcAft>
              <a:buClr>
                <a:schemeClr val="accent1"/>
              </a:buClr>
              <a:buSzPts val="1100"/>
              <a:buFont typeface="Arial"/>
              <a:buChar char="•"/>
              <a:defRPr sz="1100" b="0" i="0" u="none" strike="noStrike" cap="none">
                <a:solidFill>
                  <a:schemeClr val="dk1"/>
                </a:solidFill>
                <a:latin typeface="Arial"/>
                <a:ea typeface="Arial"/>
                <a:cs typeface="Arial"/>
                <a:sym typeface="Arial"/>
              </a:defRPr>
            </a:lvl4pPr>
            <a:lvl5pPr marR="0" lvl="4" algn="l" rtl="0">
              <a:spcBef>
                <a:spcPts val="60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5pPr>
            <a:lvl6pPr marR="0" lvl="5"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6pPr>
            <a:lvl7pPr marR="0" lvl="6"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7pPr>
            <a:lvl8pPr marR="0" lvl="7"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9" name="Google Shape;239;p34"/>
          <p:cNvSpPr txBox="1">
            <a:spLocks noGrp="1"/>
          </p:cNvSpPr>
          <p:nvPr>
            <p:ph type="title"/>
          </p:nvPr>
        </p:nvSpPr>
        <p:spPr>
          <a:xfrm>
            <a:off x="539751" y="1707627"/>
            <a:ext cx="4032300" cy="16479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chemeClr val="dk2"/>
              </a:buClr>
              <a:buSzPts val="4800"/>
              <a:buFont typeface="Arial"/>
              <a:buNone/>
              <a:defRPr sz="48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40" name="Google Shape;240;p34"/>
          <p:cNvSpPr txBox="1">
            <a:spLocks noGrp="1"/>
          </p:cNvSpPr>
          <p:nvPr>
            <p:ph type="ftr" idx="11"/>
          </p:nvPr>
        </p:nvSpPr>
        <p:spPr>
          <a:xfrm>
            <a:off x="539750" y="4696888"/>
            <a:ext cx="4032300" cy="2862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sz="650" cap="none">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solidFill>
                <a:srgbClr val="000000"/>
              </a:solidFill>
            </a:endParaRPr>
          </a:p>
        </p:txBody>
      </p:sp>
      <p:sp>
        <p:nvSpPr>
          <p:cNvPr id="241" name="Google Shape;241;p34"/>
          <p:cNvSpPr txBox="1">
            <a:spLocks noGrp="1"/>
          </p:cNvSpPr>
          <p:nvPr>
            <p:ph type="body" idx="1"/>
          </p:nvPr>
        </p:nvSpPr>
        <p:spPr>
          <a:xfrm>
            <a:off x="539751" y="3435886"/>
            <a:ext cx="4032300" cy="10443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600"/>
              </a:spcBef>
              <a:spcAft>
                <a:spcPts val="0"/>
              </a:spcAft>
              <a:buSzPts val="2000"/>
              <a:buNone/>
              <a:defRPr sz="2000"/>
            </a:lvl1pPr>
            <a:lvl2pPr marL="914400" lvl="1" indent="-228600" algn="l" rtl="0">
              <a:spcBef>
                <a:spcPts val="600"/>
              </a:spcBef>
              <a:spcAft>
                <a:spcPts val="0"/>
              </a:spcAft>
              <a:buSzPts val="1400"/>
              <a:buNone/>
              <a:defRPr/>
            </a:lvl2pPr>
            <a:lvl3pPr marL="1371600" lvl="2" indent="-228600" algn="l" rtl="0">
              <a:spcBef>
                <a:spcPts val="600"/>
              </a:spcBef>
              <a:spcAft>
                <a:spcPts val="0"/>
              </a:spcAft>
              <a:buSzPts val="1200"/>
              <a:buFont typeface="Arial"/>
              <a:buNone/>
              <a:defRPr/>
            </a:lvl3pPr>
            <a:lvl4pPr marL="1828800" lvl="3" indent="-228600" algn="l" rtl="0">
              <a:spcBef>
                <a:spcPts val="600"/>
              </a:spcBef>
              <a:spcAft>
                <a:spcPts val="0"/>
              </a:spcAft>
              <a:buSzPts val="1100"/>
              <a:buNone/>
              <a:defRPr/>
            </a:lvl4pPr>
            <a:lvl5pPr marL="2286000" lvl="4" indent="-342900" algn="l" rtl="0">
              <a:spcBef>
                <a:spcPts val="60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023174204"/>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A - Innhold høyre og oppsummering venstre">
  <p:cSld name="A - Innhold høyre og oppsummering venstre">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3420000" y="539825"/>
            <a:ext cx="50463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79" name="Google Shape;79;p11"/>
          <p:cNvSpPr txBox="1">
            <a:spLocks noGrp="1"/>
          </p:cNvSpPr>
          <p:nvPr>
            <p:ph type="subTitle" idx="1"/>
          </p:nvPr>
        </p:nvSpPr>
        <p:spPr>
          <a:xfrm>
            <a:off x="3420000" y="4603000"/>
            <a:ext cx="50463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80" name="Google Shape;80;p11"/>
          <p:cNvSpPr/>
          <p:nvPr/>
        </p:nvSpPr>
        <p:spPr>
          <a:xfrm>
            <a:off x="0" y="0"/>
            <a:ext cx="30591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81" name="Google Shape;81;p11"/>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82" name="Google Shape;82;p11"/>
          <p:cNvSpPr txBox="1">
            <a:spLocks noGrp="1"/>
          </p:cNvSpPr>
          <p:nvPr>
            <p:ph type="title" idx="2"/>
          </p:nvPr>
        </p:nvSpPr>
        <p:spPr>
          <a:xfrm>
            <a:off x="720000" y="539825"/>
            <a:ext cx="1978200" cy="565200"/>
          </a:xfrm>
          <a:prstGeom prst="rect">
            <a:avLst/>
          </a:prstGeom>
        </p:spPr>
        <p:txBody>
          <a:bodyPr spcFirstLastPara="1" wrap="square" lIns="0" tIns="0" rIns="0" bIns="0"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83" name="Google Shape;83;p11"/>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84" name="Google Shape;84;p11"/>
          <p:cNvSpPr txBox="1">
            <a:spLocks noGrp="1"/>
          </p:cNvSpPr>
          <p:nvPr>
            <p:ph type="body" idx="4"/>
          </p:nvPr>
        </p:nvSpPr>
        <p:spPr>
          <a:xfrm>
            <a:off x="3420000" y="1350000"/>
            <a:ext cx="5010600" cy="3252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85" name="Google Shape;85;p11"/>
          <p:cNvSpPr txBox="1">
            <a:spLocks noGrp="1"/>
          </p:cNvSpPr>
          <p:nvPr>
            <p:ph type="body" idx="5"/>
          </p:nvPr>
        </p:nvSpPr>
        <p:spPr>
          <a:xfrm>
            <a:off x="717300" y="1350000"/>
            <a:ext cx="1983600" cy="32529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9pPr>
          </a:lstStyle>
          <a:p>
            <a:endParaRPr/>
          </a:p>
        </p:txBody>
      </p:sp>
      <p:sp>
        <p:nvSpPr>
          <p:cNvPr id="86" name="Google Shape;86;p1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825882877"/>
      </p:ext>
    </p:extLst>
  </p:cSld>
  <p:clrMapOvr>
    <a:masterClrMapping/>
  </p:clrMapOvr>
  <p:extLst>
    <p:ext uri="{DCECCB84-F9BA-43D5-87BE-67443E8EF086}">
      <p15:sldGuideLst xmlns:p15="http://schemas.microsoft.com/office/powerpoint/2012/main">
        <p15:guide id="1" pos="2154">
          <p15:clr>
            <a:srgbClr val="FA7B17"/>
          </p15:clr>
        </p15:guide>
        <p15:guide id="2" pos="1927">
          <p15:clr>
            <a:srgbClr val="FA7B17"/>
          </p15:clr>
        </p15:guide>
        <p15:guide id="3" orient="horz" pos="850">
          <p15:clr>
            <a:srgbClr val="FA7B17"/>
          </p15:clr>
        </p15:guide>
        <p15:guide id="4" pos="1700">
          <p15:clr>
            <a:srgbClr val="FA7B17"/>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A - Overskrift og fri layout - hvit">
  <p:cSld name="A - Overskrift og fri layout - hvit">
    <p:spTree>
      <p:nvGrpSpPr>
        <p:cNvPr id="1" name="Shape 36"/>
        <p:cNvGrpSpPr/>
        <p:nvPr/>
      </p:nvGrpSpPr>
      <p:grpSpPr>
        <a:xfrm>
          <a:off x="0" y="0"/>
          <a:ext cx="0" cy="0"/>
          <a:chOff x="0" y="0"/>
          <a:chExt cx="0" cy="0"/>
        </a:xfrm>
      </p:grpSpPr>
      <p:sp>
        <p:nvSpPr>
          <p:cNvPr id="37" name="Google Shape;37;p5"/>
          <p:cNvSpPr txBox="1">
            <a:spLocks noGrp="1"/>
          </p:cNvSpPr>
          <p:nvPr>
            <p:ph type="title"/>
          </p:nvPr>
        </p:nvSpPr>
        <p:spPr>
          <a:xfrm>
            <a:off x="719150" y="539835"/>
            <a:ext cx="77046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38" name="Google Shape;38;p5"/>
          <p:cNvSpPr txBox="1">
            <a:spLocks noGrp="1"/>
          </p:cNvSpPr>
          <p:nvPr>
            <p:ph type="subTitle" idx="1"/>
          </p:nvPr>
        </p:nvSpPr>
        <p:spPr>
          <a:xfrm>
            <a:off x="723900" y="4603002"/>
            <a:ext cx="77046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39" name="Google Shape;39;p5"/>
          <p:cNvSpPr txBox="1">
            <a:spLocks noGrp="1"/>
          </p:cNvSpPr>
          <p:nvPr>
            <p:ph type="title" idx="2"/>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0" name="Google Shape;40;p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2993320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A - Overskrift og tre kolonner" userDrawn="1">
  <p:cSld name="1_A - Overskrift og tre kolonner">
    <p:spTree>
      <p:nvGrpSpPr>
        <p:cNvPr id="1" name="Shape 49"/>
        <p:cNvGrpSpPr/>
        <p:nvPr/>
      </p:nvGrpSpPr>
      <p:grpSpPr>
        <a:xfrm>
          <a:off x="0" y="0"/>
          <a:ext cx="0" cy="0"/>
          <a:chOff x="0" y="0"/>
          <a:chExt cx="0" cy="0"/>
        </a:xfrm>
      </p:grpSpPr>
      <p:sp>
        <p:nvSpPr>
          <p:cNvPr id="50" name="Google Shape;50;p9"/>
          <p:cNvSpPr txBox="1">
            <a:spLocks noGrp="1"/>
          </p:cNvSpPr>
          <p:nvPr>
            <p:ph type="title"/>
          </p:nvPr>
        </p:nvSpPr>
        <p:spPr>
          <a:xfrm>
            <a:off x="719150" y="539835"/>
            <a:ext cx="7705800" cy="367800"/>
          </a:xfrm>
          <a:prstGeom prst="rect">
            <a:avLst/>
          </a:prstGeom>
        </p:spPr>
        <p:txBody>
          <a:bodyPr spcFirstLastPara="1" wrap="square" lIns="36000" tIns="36000" rIns="36000" bIns="3600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1" name="Google Shape;51;p9"/>
          <p:cNvSpPr txBox="1">
            <a:spLocks noGrp="1"/>
          </p:cNvSpPr>
          <p:nvPr>
            <p:ph type="subTitle" idx="1"/>
          </p:nvPr>
        </p:nvSpPr>
        <p:spPr>
          <a:xfrm>
            <a:off x="723900" y="4603000"/>
            <a:ext cx="77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52" name="Google Shape;52;p9"/>
          <p:cNvSpPr txBox="1">
            <a:spLocks noGrp="1"/>
          </p:cNvSpPr>
          <p:nvPr>
            <p:ph type="subTitle" idx="2"/>
          </p:nvPr>
        </p:nvSpPr>
        <p:spPr>
          <a:xfrm>
            <a:off x="716775" y="1259625"/>
            <a:ext cx="2220000" cy="381000"/>
          </a:xfrm>
          <a:prstGeom prst="rect">
            <a:avLst/>
          </a:prstGeom>
        </p:spPr>
        <p:txBody>
          <a:bodyPr spcFirstLastPara="1" wrap="square" lIns="0" tIns="0" rIns="0" bIns="0" anchor="t" anchorCtr="0">
            <a:noAutofit/>
          </a:bodyPr>
          <a:lstStyle>
            <a:lvl1pPr lvl="0">
              <a:lnSpc>
                <a:spcPct val="100000"/>
              </a:lnSpc>
              <a:spcBef>
                <a:spcPts val="0"/>
              </a:spcBef>
              <a:spcAft>
                <a:spcPts val="0"/>
              </a:spcAft>
              <a:buNone/>
              <a:defRPr sz="1400">
                <a:latin typeface="Open Sans SemiBold"/>
                <a:ea typeface="Open Sans SemiBold"/>
                <a:cs typeface="Open Sans SemiBold"/>
                <a:sym typeface="Open Sans SemiBold"/>
              </a:defRPr>
            </a:lvl1pPr>
            <a:lvl2pPr lvl="1">
              <a:lnSpc>
                <a:spcPct val="100000"/>
              </a:lnSpc>
              <a:spcBef>
                <a:spcPts val="0"/>
              </a:spcBef>
              <a:spcAft>
                <a:spcPts val="0"/>
              </a:spcAft>
              <a:buNone/>
              <a:defRPr>
                <a:latin typeface="Open Sans SemiBold"/>
                <a:ea typeface="Open Sans SemiBold"/>
                <a:cs typeface="Open Sans SemiBold"/>
                <a:sym typeface="Open Sans SemiBold"/>
              </a:defRPr>
            </a:lvl2pPr>
            <a:lvl3pPr lvl="2">
              <a:lnSpc>
                <a:spcPct val="100000"/>
              </a:lnSpc>
              <a:spcBef>
                <a:spcPts val="1000"/>
              </a:spcBef>
              <a:spcAft>
                <a:spcPts val="0"/>
              </a:spcAft>
              <a:buNone/>
              <a:defRPr>
                <a:latin typeface="Open Sans SemiBold"/>
                <a:ea typeface="Open Sans SemiBold"/>
                <a:cs typeface="Open Sans SemiBold"/>
                <a:sym typeface="Open Sans SemiBold"/>
              </a:defRPr>
            </a:lvl3pPr>
            <a:lvl4pPr lvl="3">
              <a:lnSpc>
                <a:spcPct val="100000"/>
              </a:lnSpc>
              <a:spcBef>
                <a:spcPts val="1000"/>
              </a:spcBef>
              <a:spcAft>
                <a:spcPts val="0"/>
              </a:spcAft>
              <a:buNone/>
              <a:defRPr>
                <a:latin typeface="Open Sans SemiBold"/>
                <a:ea typeface="Open Sans SemiBold"/>
                <a:cs typeface="Open Sans SemiBold"/>
                <a:sym typeface="Open Sans SemiBold"/>
              </a:defRPr>
            </a:lvl4pPr>
            <a:lvl5pPr lvl="4">
              <a:lnSpc>
                <a:spcPct val="100000"/>
              </a:lnSpc>
              <a:spcBef>
                <a:spcPts val="1000"/>
              </a:spcBef>
              <a:spcAft>
                <a:spcPts val="0"/>
              </a:spcAft>
              <a:buNone/>
              <a:defRPr>
                <a:latin typeface="Open Sans SemiBold"/>
                <a:ea typeface="Open Sans SemiBold"/>
                <a:cs typeface="Open Sans SemiBold"/>
                <a:sym typeface="Open Sans SemiBold"/>
              </a:defRPr>
            </a:lvl5pPr>
            <a:lvl6pPr lvl="5">
              <a:lnSpc>
                <a:spcPct val="100000"/>
              </a:lnSpc>
              <a:spcBef>
                <a:spcPts val="1000"/>
              </a:spcBef>
              <a:spcAft>
                <a:spcPts val="0"/>
              </a:spcAft>
              <a:buNone/>
              <a:defRPr>
                <a:latin typeface="Open Sans SemiBold"/>
                <a:ea typeface="Open Sans SemiBold"/>
                <a:cs typeface="Open Sans SemiBold"/>
                <a:sym typeface="Open Sans SemiBold"/>
              </a:defRPr>
            </a:lvl6pPr>
            <a:lvl7pPr lvl="6">
              <a:lnSpc>
                <a:spcPct val="100000"/>
              </a:lnSpc>
              <a:spcBef>
                <a:spcPts val="1000"/>
              </a:spcBef>
              <a:spcAft>
                <a:spcPts val="0"/>
              </a:spcAft>
              <a:buNone/>
              <a:defRPr>
                <a:latin typeface="Open Sans SemiBold"/>
                <a:ea typeface="Open Sans SemiBold"/>
                <a:cs typeface="Open Sans SemiBold"/>
                <a:sym typeface="Open Sans SemiBold"/>
              </a:defRPr>
            </a:lvl7pPr>
            <a:lvl8pPr lvl="7">
              <a:lnSpc>
                <a:spcPct val="100000"/>
              </a:lnSpc>
              <a:spcBef>
                <a:spcPts val="1000"/>
              </a:spcBef>
              <a:spcAft>
                <a:spcPts val="0"/>
              </a:spcAft>
              <a:buNone/>
              <a:defRPr>
                <a:latin typeface="Open Sans SemiBold"/>
                <a:ea typeface="Open Sans SemiBold"/>
                <a:cs typeface="Open Sans SemiBold"/>
                <a:sym typeface="Open Sans SemiBold"/>
              </a:defRPr>
            </a:lvl8pPr>
            <a:lvl9pPr lvl="8">
              <a:lnSpc>
                <a:spcPct val="100000"/>
              </a:lnSpc>
              <a:spcBef>
                <a:spcPts val="1000"/>
              </a:spcBef>
              <a:spcAft>
                <a:spcPts val="1000"/>
              </a:spcAft>
              <a:buNone/>
              <a:defRPr>
                <a:latin typeface="Open Sans SemiBold"/>
                <a:ea typeface="Open Sans SemiBold"/>
                <a:cs typeface="Open Sans SemiBold"/>
                <a:sym typeface="Open Sans SemiBold"/>
              </a:defRPr>
            </a:lvl9pPr>
          </a:lstStyle>
          <a:p>
            <a:endParaRPr/>
          </a:p>
        </p:txBody>
      </p:sp>
      <p:sp>
        <p:nvSpPr>
          <p:cNvPr id="53" name="Google Shape;53;p9"/>
          <p:cNvSpPr txBox="1">
            <a:spLocks noGrp="1"/>
          </p:cNvSpPr>
          <p:nvPr>
            <p:ph type="subTitle" idx="3"/>
          </p:nvPr>
        </p:nvSpPr>
        <p:spPr>
          <a:xfrm>
            <a:off x="3476900" y="1259625"/>
            <a:ext cx="2197500" cy="381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sz="1400">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1000"/>
              </a:spcBef>
              <a:spcAft>
                <a:spcPts val="0"/>
              </a:spcAft>
              <a:buNone/>
              <a:defRPr>
                <a:latin typeface="Open Sans SemiBold"/>
                <a:ea typeface="Open Sans SemiBold"/>
                <a:cs typeface="Open Sans SemiBold"/>
                <a:sym typeface="Open Sans SemiBold"/>
              </a:defRPr>
            </a:lvl3pPr>
            <a:lvl4pPr lvl="3" rtl="0">
              <a:lnSpc>
                <a:spcPct val="100000"/>
              </a:lnSpc>
              <a:spcBef>
                <a:spcPts val="1000"/>
              </a:spcBef>
              <a:spcAft>
                <a:spcPts val="0"/>
              </a:spcAft>
              <a:buNone/>
              <a:defRPr>
                <a:latin typeface="Open Sans SemiBold"/>
                <a:ea typeface="Open Sans SemiBold"/>
                <a:cs typeface="Open Sans SemiBold"/>
                <a:sym typeface="Open Sans SemiBold"/>
              </a:defRPr>
            </a:lvl4pPr>
            <a:lvl5pPr lvl="4" rtl="0">
              <a:lnSpc>
                <a:spcPct val="100000"/>
              </a:lnSpc>
              <a:spcBef>
                <a:spcPts val="1000"/>
              </a:spcBef>
              <a:spcAft>
                <a:spcPts val="0"/>
              </a:spcAft>
              <a:buNone/>
              <a:defRPr>
                <a:latin typeface="Open Sans SemiBold"/>
                <a:ea typeface="Open Sans SemiBold"/>
                <a:cs typeface="Open Sans SemiBold"/>
                <a:sym typeface="Open Sans SemiBold"/>
              </a:defRPr>
            </a:lvl5pPr>
            <a:lvl6pPr lvl="5" rtl="0">
              <a:lnSpc>
                <a:spcPct val="100000"/>
              </a:lnSpc>
              <a:spcBef>
                <a:spcPts val="1000"/>
              </a:spcBef>
              <a:spcAft>
                <a:spcPts val="0"/>
              </a:spcAft>
              <a:buNone/>
              <a:defRPr>
                <a:latin typeface="Open Sans SemiBold"/>
                <a:ea typeface="Open Sans SemiBold"/>
                <a:cs typeface="Open Sans SemiBold"/>
                <a:sym typeface="Open Sans SemiBold"/>
              </a:defRPr>
            </a:lvl6pPr>
            <a:lvl7pPr lvl="6" rtl="0">
              <a:lnSpc>
                <a:spcPct val="100000"/>
              </a:lnSpc>
              <a:spcBef>
                <a:spcPts val="1000"/>
              </a:spcBef>
              <a:spcAft>
                <a:spcPts val="0"/>
              </a:spcAft>
              <a:buNone/>
              <a:defRPr>
                <a:latin typeface="Open Sans SemiBold"/>
                <a:ea typeface="Open Sans SemiBold"/>
                <a:cs typeface="Open Sans SemiBold"/>
                <a:sym typeface="Open Sans SemiBold"/>
              </a:defRPr>
            </a:lvl7pPr>
            <a:lvl8pPr lvl="7" rtl="0">
              <a:lnSpc>
                <a:spcPct val="100000"/>
              </a:lnSpc>
              <a:spcBef>
                <a:spcPts val="1000"/>
              </a:spcBef>
              <a:spcAft>
                <a:spcPts val="0"/>
              </a:spcAft>
              <a:buNone/>
              <a:defRPr>
                <a:latin typeface="Open Sans SemiBold"/>
                <a:ea typeface="Open Sans SemiBold"/>
                <a:cs typeface="Open Sans SemiBold"/>
                <a:sym typeface="Open Sans SemiBold"/>
              </a:defRPr>
            </a:lvl8pPr>
            <a:lvl9pPr lvl="8" rtl="0">
              <a:lnSpc>
                <a:spcPct val="100000"/>
              </a:lnSpc>
              <a:spcBef>
                <a:spcPts val="1000"/>
              </a:spcBef>
              <a:spcAft>
                <a:spcPts val="1000"/>
              </a:spcAft>
              <a:buNone/>
              <a:defRPr>
                <a:latin typeface="Open Sans SemiBold"/>
                <a:ea typeface="Open Sans SemiBold"/>
                <a:cs typeface="Open Sans SemiBold"/>
                <a:sym typeface="Open Sans SemiBold"/>
              </a:defRPr>
            </a:lvl9pPr>
          </a:lstStyle>
          <a:p>
            <a:endParaRPr/>
          </a:p>
        </p:txBody>
      </p:sp>
      <p:sp>
        <p:nvSpPr>
          <p:cNvPr id="54" name="Google Shape;54;p9"/>
          <p:cNvSpPr txBox="1">
            <a:spLocks noGrp="1"/>
          </p:cNvSpPr>
          <p:nvPr>
            <p:ph type="subTitle" idx="4"/>
          </p:nvPr>
        </p:nvSpPr>
        <p:spPr>
          <a:xfrm>
            <a:off x="6214300" y="1259625"/>
            <a:ext cx="2210700" cy="381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sz="1400">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1000"/>
              </a:spcBef>
              <a:spcAft>
                <a:spcPts val="0"/>
              </a:spcAft>
              <a:buNone/>
              <a:defRPr>
                <a:latin typeface="Open Sans SemiBold"/>
                <a:ea typeface="Open Sans SemiBold"/>
                <a:cs typeface="Open Sans SemiBold"/>
                <a:sym typeface="Open Sans SemiBold"/>
              </a:defRPr>
            </a:lvl3pPr>
            <a:lvl4pPr lvl="3" rtl="0">
              <a:lnSpc>
                <a:spcPct val="100000"/>
              </a:lnSpc>
              <a:spcBef>
                <a:spcPts val="1000"/>
              </a:spcBef>
              <a:spcAft>
                <a:spcPts val="0"/>
              </a:spcAft>
              <a:buNone/>
              <a:defRPr>
                <a:latin typeface="Open Sans SemiBold"/>
                <a:ea typeface="Open Sans SemiBold"/>
                <a:cs typeface="Open Sans SemiBold"/>
                <a:sym typeface="Open Sans SemiBold"/>
              </a:defRPr>
            </a:lvl4pPr>
            <a:lvl5pPr lvl="4" rtl="0">
              <a:lnSpc>
                <a:spcPct val="100000"/>
              </a:lnSpc>
              <a:spcBef>
                <a:spcPts val="1000"/>
              </a:spcBef>
              <a:spcAft>
                <a:spcPts val="0"/>
              </a:spcAft>
              <a:buNone/>
              <a:defRPr>
                <a:latin typeface="Open Sans SemiBold"/>
                <a:ea typeface="Open Sans SemiBold"/>
                <a:cs typeface="Open Sans SemiBold"/>
                <a:sym typeface="Open Sans SemiBold"/>
              </a:defRPr>
            </a:lvl5pPr>
            <a:lvl6pPr lvl="5" rtl="0">
              <a:lnSpc>
                <a:spcPct val="100000"/>
              </a:lnSpc>
              <a:spcBef>
                <a:spcPts val="1000"/>
              </a:spcBef>
              <a:spcAft>
                <a:spcPts val="0"/>
              </a:spcAft>
              <a:buNone/>
              <a:defRPr>
                <a:latin typeface="Open Sans SemiBold"/>
                <a:ea typeface="Open Sans SemiBold"/>
                <a:cs typeface="Open Sans SemiBold"/>
                <a:sym typeface="Open Sans SemiBold"/>
              </a:defRPr>
            </a:lvl6pPr>
            <a:lvl7pPr lvl="6" rtl="0">
              <a:lnSpc>
                <a:spcPct val="100000"/>
              </a:lnSpc>
              <a:spcBef>
                <a:spcPts val="1000"/>
              </a:spcBef>
              <a:spcAft>
                <a:spcPts val="0"/>
              </a:spcAft>
              <a:buNone/>
              <a:defRPr>
                <a:latin typeface="Open Sans SemiBold"/>
                <a:ea typeface="Open Sans SemiBold"/>
                <a:cs typeface="Open Sans SemiBold"/>
                <a:sym typeface="Open Sans SemiBold"/>
              </a:defRPr>
            </a:lvl7pPr>
            <a:lvl8pPr lvl="7" rtl="0">
              <a:lnSpc>
                <a:spcPct val="100000"/>
              </a:lnSpc>
              <a:spcBef>
                <a:spcPts val="1000"/>
              </a:spcBef>
              <a:spcAft>
                <a:spcPts val="0"/>
              </a:spcAft>
              <a:buNone/>
              <a:defRPr>
                <a:latin typeface="Open Sans SemiBold"/>
                <a:ea typeface="Open Sans SemiBold"/>
                <a:cs typeface="Open Sans SemiBold"/>
                <a:sym typeface="Open Sans SemiBold"/>
              </a:defRPr>
            </a:lvl8pPr>
            <a:lvl9pPr lvl="8" rtl="0">
              <a:lnSpc>
                <a:spcPct val="100000"/>
              </a:lnSpc>
              <a:spcBef>
                <a:spcPts val="1000"/>
              </a:spcBef>
              <a:spcAft>
                <a:spcPts val="1000"/>
              </a:spcAft>
              <a:buNone/>
              <a:defRPr>
                <a:latin typeface="Open Sans SemiBold"/>
                <a:ea typeface="Open Sans SemiBold"/>
                <a:cs typeface="Open Sans SemiBold"/>
                <a:sym typeface="Open Sans SemiBold"/>
              </a:defRPr>
            </a:lvl9pPr>
          </a:lstStyle>
          <a:p>
            <a:endParaRPr/>
          </a:p>
        </p:txBody>
      </p:sp>
      <p:sp>
        <p:nvSpPr>
          <p:cNvPr id="56" name="Google Shape;56;p9"/>
          <p:cNvSpPr txBox="1">
            <a:spLocks noGrp="1"/>
          </p:cNvSpPr>
          <p:nvPr>
            <p:ph type="body" idx="6"/>
          </p:nvPr>
        </p:nvSpPr>
        <p:spPr>
          <a:xfrm>
            <a:off x="719150" y="1753950"/>
            <a:ext cx="22107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1pPr>
            <a:lvl2pPr marL="914400" marR="0" lvl="1"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2pPr>
            <a:lvl3pPr marL="1371600" marR="0" lvl="2"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i="0" u="none" strike="noStrike" cap="none">
                <a:solidFill>
                  <a:schemeClr val="dk1"/>
                </a:solidFill>
                <a:latin typeface="Open Sans Light"/>
                <a:ea typeface="Open Sans Light"/>
                <a:cs typeface="Open Sans Light"/>
                <a:sym typeface="Open Sans Light"/>
              </a:defRPr>
            </a:lvl4pPr>
            <a:lvl5pPr marL="2286000" marR="0" lvl="4"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5pPr>
            <a:lvl6pPr marL="2743200" marR="0" lvl="5"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6pPr>
            <a:lvl7pPr marL="3200400" marR="0" lvl="6"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7pPr>
            <a:lvl8pPr marL="3657600" marR="0" lvl="7"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8pPr>
            <a:lvl9pPr marL="4114800" marR="0" lvl="8" indent="-298450" algn="l" rtl="0">
              <a:lnSpc>
                <a:spcPct val="115000"/>
              </a:lnSpc>
              <a:spcBef>
                <a:spcPts val="1000"/>
              </a:spcBef>
              <a:spcAft>
                <a:spcPts val="100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9pPr>
          </a:lstStyle>
          <a:p>
            <a:endParaRPr/>
          </a:p>
        </p:txBody>
      </p:sp>
      <p:sp>
        <p:nvSpPr>
          <p:cNvPr id="57" name="Google Shape;57;p9"/>
          <p:cNvSpPr txBox="1">
            <a:spLocks noGrp="1"/>
          </p:cNvSpPr>
          <p:nvPr>
            <p:ph type="body" idx="7"/>
          </p:nvPr>
        </p:nvSpPr>
        <p:spPr>
          <a:xfrm>
            <a:off x="3484650" y="1753950"/>
            <a:ext cx="21975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1pPr>
            <a:lvl2pPr marL="914400" marR="0" lvl="1"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2pPr>
            <a:lvl3pPr marL="1371600" marR="0" lvl="2"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i="0" u="none" strike="noStrike" cap="none">
                <a:solidFill>
                  <a:schemeClr val="dk1"/>
                </a:solidFill>
                <a:latin typeface="Open Sans Light"/>
                <a:ea typeface="Open Sans Light"/>
                <a:cs typeface="Open Sans Light"/>
                <a:sym typeface="Open Sans Light"/>
              </a:defRPr>
            </a:lvl4pPr>
            <a:lvl5pPr marL="2286000" marR="0" lvl="4"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5pPr>
            <a:lvl6pPr marL="2743200" marR="0" lvl="5"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6pPr>
            <a:lvl7pPr marL="3200400" marR="0" lvl="6"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7pPr>
            <a:lvl8pPr marL="3657600" marR="0" lvl="7"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8pPr>
            <a:lvl9pPr marL="4114800" marR="0" lvl="8" indent="-298450" algn="l" rtl="0">
              <a:lnSpc>
                <a:spcPct val="115000"/>
              </a:lnSpc>
              <a:spcBef>
                <a:spcPts val="1000"/>
              </a:spcBef>
              <a:spcAft>
                <a:spcPts val="100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9pPr>
          </a:lstStyle>
          <a:p>
            <a:endParaRPr/>
          </a:p>
        </p:txBody>
      </p:sp>
      <p:sp>
        <p:nvSpPr>
          <p:cNvPr id="58" name="Google Shape;58;p9"/>
          <p:cNvSpPr txBox="1">
            <a:spLocks noGrp="1"/>
          </p:cNvSpPr>
          <p:nvPr>
            <p:ph type="body" idx="8"/>
          </p:nvPr>
        </p:nvSpPr>
        <p:spPr>
          <a:xfrm>
            <a:off x="6220900" y="1753950"/>
            <a:ext cx="2197500" cy="2849100"/>
          </a:xfrm>
          <a:prstGeom prst="rect">
            <a:avLst/>
          </a:prstGeom>
          <a:noFill/>
          <a:ln>
            <a:noFill/>
          </a:ln>
        </p:spPr>
        <p:txBody>
          <a:bodyPr spcFirstLastPara="1" wrap="square" lIns="0" tIns="0" rIns="0" bIns="0" anchor="t" anchorCtr="0">
            <a:noAutofit/>
          </a:bodyPr>
          <a:lstStyle>
            <a:lvl1pPr marL="457200" marR="0" lvl="0" indent="-298450" algn="l" rtl="0">
              <a:lnSpc>
                <a:spcPct val="115000"/>
              </a:lnSpc>
              <a:spcBef>
                <a:spcPts val="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1pPr>
            <a:lvl2pPr marL="914400" marR="0" lvl="1"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2pPr>
            <a:lvl3pPr marL="1371600" marR="0" lvl="2"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i="0" u="none" strike="noStrike" cap="none">
                <a:solidFill>
                  <a:schemeClr val="dk1"/>
                </a:solidFill>
                <a:latin typeface="Open Sans Light"/>
                <a:ea typeface="Open Sans Light"/>
                <a:cs typeface="Open Sans Light"/>
                <a:sym typeface="Open Sans Light"/>
              </a:defRPr>
            </a:lvl4pPr>
            <a:lvl5pPr marL="2286000" marR="0" lvl="4"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5pPr>
            <a:lvl6pPr marL="2743200" marR="0" lvl="5"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6pPr>
            <a:lvl7pPr marL="3200400" marR="0" lvl="6"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7pPr>
            <a:lvl8pPr marL="3657600" marR="0" lvl="7"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8pPr>
            <a:lvl9pPr marL="4114800" marR="0" lvl="8" indent="-298450" algn="l" rtl="0">
              <a:lnSpc>
                <a:spcPct val="115000"/>
              </a:lnSpc>
              <a:spcBef>
                <a:spcPts val="1000"/>
              </a:spcBef>
              <a:spcAft>
                <a:spcPts val="100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1945458725"/>
      </p:ext>
    </p:extLst>
  </p:cSld>
  <p:clrMapOvr>
    <a:masterClrMapping/>
  </p:clrMapOvr>
  <p:extLst>
    <p:ext uri="{DCECCB84-F9BA-43D5-87BE-67443E8EF086}">
      <p15:sldGuideLst xmlns:p15="http://schemas.microsoft.com/office/powerpoint/2012/main">
        <p15:guide id="1" orient="horz" pos="793">
          <p15:clr>
            <a:srgbClr val="FA7B17"/>
          </p15:clr>
        </p15:guide>
        <p15:guide id="2" pos="1850">
          <p15:clr>
            <a:srgbClr val="FA7B17"/>
          </p15:clr>
        </p15:guide>
        <p15:guide id="3" pos="2190">
          <p15:clr>
            <a:srgbClr val="FA7B17"/>
          </p15:clr>
        </p15:guide>
        <p15:guide id="4" pos="3574">
          <p15:clr>
            <a:srgbClr val="FA7B17"/>
          </p15:clr>
        </p15:guide>
        <p15:guide id="5" pos="3915">
          <p15:clr>
            <a:srgbClr val="FA7B17"/>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A - Innhold høyre og oppsummering venstre" userDrawn="1">
  <p:cSld name="1_A - Innhold høyre og oppsummering venstre">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3420000" y="539825"/>
            <a:ext cx="5046300" cy="367800"/>
          </a:xfrm>
          <a:prstGeom prst="rect">
            <a:avLst/>
          </a:prstGeom>
        </p:spPr>
        <p:txBody>
          <a:bodyPr spcFirstLastPara="1" wrap="square" lIns="36000" tIns="36000" rIns="36000" bIns="3600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70" name="Google Shape;70;p11"/>
          <p:cNvSpPr txBox="1">
            <a:spLocks noGrp="1"/>
          </p:cNvSpPr>
          <p:nvPr>
            <p:ph type="subTitle" idx="1"/>
          </p:nvPr>
        </p:nvSpPr>
        <p:spPr>
          <a:xfrm>
            <a:off x="3420000" y="4603000"/>
            <a:ext cx="50463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71" name="Google Shape;71;p11"/>
          <p:cNvSpPr/>
          <p:nvPr/>
        </p:nvSpPr>
        <p:spPr>
          <a:xfrm>
            <a:off x="0" y="0"/>
            <a:ext cx="30591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72" name="Google Shape;72;p11"/>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73" name="Google Shape;73;p11"/>
          <p:cNvSpPr txBox="1">
            <a:spLocks noGrp="1"/>
          </p:cNvSpPr>
          <p:nvPr>
            <p:ph type="title" idx="2"/>
          </p:nvPr>
        </p:nvSpPr>
        <p:spPr>
          <a:xfrm>
            <a:off x="720000" y="539825"/>
            <a:ext cx="1978200" cy="565200"/>
          </a:xfrm>
          <a:prstGeom prst="rect">
            <a:avLst/>
          </a:prstGeom>
        </p:spPr>
        <p:txBody>
          <a:bodyPr spcFirstLastPara="1" wrap="square" lIns="36000" tIns="36000" rIns="36000" bIns="36000"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76" name="Google Shape;76;p11"/>
          <p:cNvSpPr txBox="1">
            <a:spLocks noGrp="1"/>
          </p:cNvSpPr>
          <p:nvPr>
            <p:ph type="body" idx="5"/>
          </p:nvPr>
        </p:nvSpPr>
        <p:spPr>
          <a:xfrm>
            <a:off x="717300" y="1350000"/>
            <a:ext cx="1983600" cy="32529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9pPr>
          </a:lstStyle>
          <a:p>
            <a:endParaRPr/>
          </a:p>
        </p:txBody>
      </p:sp>
      <p:sp>
        <p:nvSpPr>
          <p:cNvPr id="3" name="Plassholder for diagram 2"/>
          <p:cNvSpPr>
            <a:spLocks noGrp="1"/>
          </p:cNvSpPr>
          <p:nvPr>
            <p:ph type="chart" sz="quarter" idx="10"/>
          </p:nvPr>
        </p:nvSpPr>
        <p:spPr>
          <a:xfrm>
            <a:off x="3425937" y="1352817"/>
            <a:ext cx="5041922" cy="3257819"/>
          </a:xfrm>
        </p:spPr>
        <p:txBody>
          <a:bodyPr/>
          <a:lstStyle/>
          <a:p>
            <a:endParaRPr lang="nb-NO"/>
          </a:p>
        </p:txBody>
      </p:sp>
    </p:spTree>
    <p:extLst>
      <p:ext uri="{BB962C8B-B14F-4D97-AF65-F5344CB8AC3E}">
        <p14:creationId xmlns:p14="http://schemas.microsoft.com/office/powerpoint/2010/main" val="3254624966"/>
      </p:ext>
    </p:extLst>
  </p:cSld>
  <p:clrMapOvr>
    <a:masterClrMapping/>
  </p:clrMapOvr>
  <p:extLst>
    <p:ext uri="{DCECCB84-F9BA-43D5-87BE-67443E8EF086}">
      <p15:sldGuideLst xmlns:p15="http://schemas.microsoft.com/office/powerpoint/2012/main">
        <p15:guide id="1" pos="2154">
          <p15:clr>
            <a:srgbClr val="FA7B17"/>
          </p15:clr>
        </p15:guide>
        <p15:guide id="2" pos="1927">
          <p15:clr>
            <a:srgbClr val="FA7B17"/>
          </p15:clr>
        </p15:guide>
        <p15:guide id="3" orient="horz" pos="850">
          <p15:clr>
            <a:srgbClr val="FA7B17"/>
          </p15:clr>
        </p15:guide>
        <p15:guide id="4" pos="1700">
          <p15:clr>
            <a:srgbClr val="FA7B17"/>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A - Overskrift og tekstboks - Hvit" userDrawn="1">
  <p:cSld name="1_A - Overskrift og tekstboks - Hvit">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719150" y="539835"/>
            <a:ext cx="7704600" cy="367800"/>
          </a:xfrm>
          <a:prstGeom prst="rect">
            <a:avLst/>
          </a:prstGeom>
        </p:spPr>
        <p:txBody>
          <a:bodyPr spcFirstLastPara="1" wrap="square" lIns="36000" tIns="36000" rIns="36000" bIns="3600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24" name="Google Shape;24;p3"/>
          <p:cNvSpPr txBox="1">
            <a:spLocks noGrp="1"/>
          </p:cNvSpPr>
          <p:nvPr>
            <p:ph type="subTitle" idx="1"/>
          </p:nvPr>
        </p:nvSpPr>
        <p:spPr>
          <a:xfrm>
            <a:off x="723900" y="4603002"/>
            <a:ext cx="77046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dirty="0"/>
          </a:p>
        </p:txBody>
      </p:sp>
      <p:sp>
        <p:nvSpPr>
          <p:cNvPr id="3" name="Plassholder for diagram 2"/>
          <p:cNvSpPr>
            <a:spLocks noGrp="1"/>
          </p:cNvSpPr>
          <p:nvPr>
            <p:ph type="chart" sz="quarter" idx="10"/>
          </p:nvPr>
        </p:nvSpPr>
        <p:spPr>
          <a:xfrm>
            <a:off x="727589" y="1267897"/>
            <a:ext cx="7701634" cy="3329861"/>
          </a:xfrm>
        </p:spPr>
        <p:txBody>
          <a:bodyPr/>
          <a:lstStyle/>
          <a:p>
            <a:endParaRPr lang="nb-NO"/>
          </a:p>
        </p:txBody>
      </p:sp>
    </p:spTree>
    <p:extLst>
      <p:ext uri="{BB962C8B-B14F-4D97-AF65-F5344CB8AC3E}">
        <p14:creationId xmlns:p14="http://schemas.microsoft.com/office/powerpoint/2010/main" val="1193753779"/>
      </p:ext>
    </p:extLst>
  </p:cSld>
  <p:clrMapOvr>
    <a:masterClrMapping/>
  </p:clrMapOvr>
  <p:extLst>
    <p:ext uri="{DCECCB84-F9BA-43D5-87BE-67443E8EF086}">
      <p15:sldGuideLst xmlns:p15="http://schemas.microsoft.com/office/powerpoint/2012/main">
        <p15:guide id="1" orient="horz" pos="793">
          <p15:clr>
            <a:srgbClr val="FA7B17"/>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userDrawn="1">
  <p:cSld name="Overskrift, innhold m/ lite bilde høyre">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539750" y="339620"/>
            <a:ext cx="4946967" cy="431867"/>
          </a:xfrm>
        </p:spPr>
        <p:txBody>
          <a:bodyPr anchor="t" anchorCtr="0">
            <a:normAutofit/>
          </a:bodyPr>
          <a:lstStyle>
            <a:lvl1pPr>
              <a:defRPr sz="2599"/>
            </a:lvl1pPr>
          </a:lstStyle>
          <a:p>
            <a:r>
              <a:rPr lang="nb-NO" dirty="0"/>
              <a:t>Sett inn kort hovedtittel</a:t>
            </a:r>
          </a:p>
        </p:txBody>
      </p:sp>
      <p:grpSp>
        <p:nvGrpSpPr>
          <p:cNvPr id="13" name="ASM Logo med flik postiv"/>
          <p:cNvGrpSpPr/>
          <p:nvPr userDrawn="1"/>
        </p:nvGrpSpPr>
        <p:grpSpPr>
          <a:xfrm>
            <a:off x="7483289" y="4563227"/>
            <a:ext cx="1660709" cy="580273"/>
            <a:chOff x="7483286" y="4564636"/>
            <a:chExt cx="1660709" cy="580452"/>
          </a:xfrm>
        </p:grpSpPr>
        <p:sp>
          <p:nvSpPr>
            <p:cNvPr id="14" name="Snip Single Corner Rectangle 13"/>
            <p:cNvSpPr/>
            <p:nvPr userDrawn="1"/>
          </p:nvSpPr>
          <p:spPr>
            <a:xfrm flipH="1">
              <a:off x="7483286" y="4564636"/>
              <a:ext cx="1660709" cy="580452"/>
            </a:xfrm>
            <a:prstGeom prst="snip1Rect">
              <a:avLst>
                <a:gd name="adj" fmla="val 50000"/>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solidFill>
                  <a:srgbClr val="FFFFFF"/>
                </a:solidFill>
              </a:endParaRPr>
            </a:p>
          </p:txBody>
        </p:sp>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20000" y="4680101"/>
              <a:ext cx="871187" cy="312857"/>
            </a:xfrm>
            <a:prstGeom prst="rect">
              <a:avLst/>
            </a:prstGeom>
          </p:spPr>
        </p:pic>
      </p:grpSp>
      <p:sp>
        <p:nvSpPr>
          <p:cNvPr id="4" name="Picture Placeholder 3">
            <a:extLst>
              <a:ext uri="{FF2B5EF4-FFF2-40B4-BE49-F238E27FC236}">
                <a16:creationId xmlns:a16="http://schemas.microsoft.com/office/drawing/2014/main" id="{54B0E921-C3D6-1A44-9628-33AF614785C0}"/>
              </a:ext>
            </a:extLst>
          </p:cNvPr>
          <p:cNvSpPr>
            <a:spLocks noGrp="1"/>
          </p:cNvSpPr>
          <p:nvPr>
            <p:ph type="pic" sz="quarter" idx="16" hasCustomPrompt="1"/>
          </p:nvPr>
        </p:nvSpPr>
        <p:spPr>
          <a:xfrm>
            <a:off x="6048376" y="0"/>
            <a:ext cx="3095625" cy="5143500"/>
          </a:xfrm>
        </p:spPr>
        <p:txBody>
          <a:bodyPr anchor="ctr"/>
          <a:lstStyle>
            <a:lvl1pPr marL="0" indent="0" algn="ctr">
              <a:buNone/>
              <a:defRPr/>
            </a:lvl1pPr>
          </a:lstStyle>
          <a:p>
            <a:r>
              <a:rPr lang="nb-NO"/>
              <a:t>Sett inn bilde</a:t>
            </a:r>
            <a:endParaRPr lang="en-GB"/>
          </a:p>
        </p:txBody>
      </p:sp>
      <p:sp>
        <p:nvSpPr>
          <p:cNvPr id="9" name="Footer Placeholder 4"/>
          <p:cNvSpPr>
            <a:spLocks noGrp="1"/>
          </p:cNvSpPr>
          <p:nvPr>
            <p:ph type="ftr" sz="quarter" idx="3"/>
          </p:nvPr>
        </p:nvSpPr>
        <p:spPr>
          <a:xfrm>
            <a:off x="539750" y="4695562"/>
            <a:ext cx="4946650" cy="286336"/>
          </a:xfrm>
          <a:prstGeom prst="rect">
            <a:avLst/>
          </a:prstGeom>
        </p:spPr>
        <p:txBody>
          <a:bodyPr vert="horz" lIns="0" tIns="0" rIns="0" bIns="0" rtlCol="0" anchor="b" anchorCtr="0"/>
          <a:lstStyle>
            <a:lvl1pPr algn="l">
              <a:defRPr sz="650" cap="all" baseline="0">
                <a:solidFill>
                  <a:schemeClr val="tx1"/>
                </a:solidFill>
              </a:defRPr>
            </a:lvl1pPr>
          </a:lstStyle>
          <a:p>
            <a:endParaRPr lang="nb-NO">
              <a:solidFill>
                <a:srgbClr val="000000"/>
              </a:solidFill>
            </a:endParaRPr>
          </a:p>
        </p:txBody>
      </p:sp>
      <p:sp>
        <p:nvSpPr>
          <p:cNvPr id="3" name="Content Placeholder 2"/>
          <p:cNvSpPr>
            <a:spLocks noGrp="1"/>
          </p:cNvSpPr>
          <p:nvPr>
            <p:ph sz="quarter" idx="17" hasCustomPrompt="1"/>
          </p:nvPr>
        </p:nvSpPr>
        <p:spPr>
          <a:xfrm>
            <a:off x="539751" y="953183"/>
            <a:ext cx="4946649" cy="3526947"/>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Tree>
    <p:extLst>
      <p:ext uri="{BB962C8B-B14F-4D97-AF65-F5344CB8AC3E}">
        <p14:creationId xmlns:p14="http://schemas.microsoft.com/office/powerpoint/2010/main" val="1577243798"/>
      </p:ext>
    </p:extLst>
  </p:cSld>
  <p:clrMapOvr>
    <a:masterClrMapping/>
  </p:clrMapOvr>
  <p:transition>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userDrawn="1">
  <p:cSld name="sitat - hvit tekst, sort bok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9562B87-5D50-C14A-AF1D-35F5FA0C640F}"/>
              </a:ext>
            </a:extLst>
          </p:cNvPr>
          <p:cNvSpPr>
            <a:spLocks noGrp="1"/>
          </p:cNvSpPr>
          <p:nvPr>
            <p:ph type="pic" sz="quarter" idx="10" hasCustomPrompt="1"/>
          </p:nvPr>
        </p:nvSpPr>
        <p:spPr>
          <a:xfrm>
            <a:off x="0" y="0"/>
            <a:ext cx="9144000" cy="5143500"/>
          </a:xfrm>
          <a:solidFill>
            <a:schemeClr val="tx2">
              <a:lumMod val="20000"/>
              <a:lumOff val="80000"/>
            </a:schemeClr>
          </a:solidFill>
        </p:spPr>
        <p:txBody>
          <a:bodyPr/>
          <a:lstStyle>
            <a:lvl1pPr>
              <a:defRPr/>
            </a:lvl1pPr>
          </a:lstStyle>
          <a:p>
            <a:r>
              <a:rPr lang="nb-NO"/>
              <a:t>Sett inn bakgrunnsbilde. </a:t>
            </a:r>
          </a:p>
          <a:p>
            <a:r>
              <a:rPr lang="nb-NO"/>
              <a:t>Bør fylle hele skjermen. </a:t>
            </a:r>
          </a:p>
          <a:p>
            <a:r>
              <a:rPr lang="nb-NO"/>
              <a:t>Juster utsnittet via bildeinnstillingene.</a:t>
            </a:r>
            <a:endParaRPr lang="en-GB"/>
          </a:p>
        </p:txBody>
      </p:sp>
      <p:sp>
        <p:nvSpPr>
          <p:cNvPr id="9" name="Title 1"/>
          <p:cNvSpPr>
            <a:spLocks noGrp="1"/>
          </p:cNvSpPr>
          <p:nvPr>
            <p:ph type="title" hasCustomPrompt="1"/>
          </p:nvPr>
        </p:nvSpPr>
        <p:spPr>
          <a:xfrm>
            <a:off x="529697" y="2657713"/>
            <a:ext cx="4982104" cy="1822417"/>
          </a:xfrm>
          <a:solidFill>
            <a:schemeClr val="tx1">
              <a:alpha val="80000"/>
            </a:schemeClr>
          </a:solidFill>
        </p:spPr>
        <p:txBody>
          <a:bodyPr lIns="360000" tIns="360000" rIns="360000" bIns="360000" anchor="ctr" anchorCtr="0">
            <a:noAutofit/>
          </a:bodyPr>
          <a:lstStyle>
            <a:lvl1pPr algn="l">
              <a:defRPr sz="2799" b="0">
                <a:solidFill>
                  <a:schemeClr val="bg1"/>
                </a:solidFill>
                <a:latin typeface="Georgia" panose="02040502050405020303" pitchFamily="18" charset="0"/>
              </a:defRPr>
            </a:lvl1pPr>
          </a:lstStyle>
          <a:p>
            <a:r>
              <a:rPr lang="nb-NO" dirty="0"/>
              <a:t>Sitat eller visdomsord. Tilpass og flytt boksen etter behov. </a:t>
            </a:r>
          </a:p>
        </p:txBody>
      </p:sp>
    </p:spTree>
    <p:extLst>
      <p:ext uri="{BB962C8B-B14F-4D97-AF65-F5344CB8AC3E}">
        <p14:creationId xmlns:p14="http://schemas.microsoft.com/office/powerpoint/2010/main" val="1237033351"/>
      </p:ext>
    </p:extLst>
  </p:cSld>
  <p:clrMapOvr>
    <a:masterClrMapping/>
  </p:clrMapOvr>
  <p:transition>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B - Stor overskrift venstre og bilde høyre">
  <p:cSld name="B - Stor overskrift venstre og bilde høyre">
    <p:bg>
      <p:bgPr>
        <a:solidFill>
          <a:srgbClr val="FFFFFF"/>
        </a:solidFill>
        <a:effectLst/>
      </p:bgPr>
    </p:bg>
    <p:spTree>
      <p:nvGrpSpPr>
        <p:cNvPr id="1" name="Shape 105"/>
        <p:cNvGrpSpPr/>
        <p:nvPr/>
      </p:nvGrpSpPr>
      <p:grpSpPr>
        <a:xfrm>
          <a:off x="0" y="0"/>
          <a:ext cx="0" cy="0"/>
          <a:chOff x="0" y="0"/>
          <a:chExt cx="0" cy="0"/>
        </a:xfrm>
      </p:grpSpPr>
      <p:sp>
        <p:nvSpPr>
          <p:cNvPr id="106" name="Google Shape;106;p16"/>
          <p:cNvSpPr txBox="1">
            <a:spLocks noGrp="1"/>
          </p:cNvSpPr>
          <p:nvPr>
            <p:ph type="subTitle" idx="1"/>
          </p:nvPr>
        </p:nvSpPr>
        <p:spPr>
          <a:xfrm>
            <a:off x="723900" y="4603002"/>
            <a:ext cx="3492900" cy="3378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defRPr>
            </a:lvl2pPr>
            <a:lvl3pPr lvl="2" rtl="0">
              <a:spcBef>
                <a:spcPts val="0"/>
              </a:spcBef>
              <a:spcAft>
                <a:spcPts val="0"/>
              </a:spcAft>
              <a:buNone/>
              <a:defRPr sz="700">
                <a:solidFill>
                  <a:srgbClr val="000000"/>
                </a:solidFill>
              </a:defRPr>
            </a:lvl3pPr>
            <a:lvl4pPr lvl="3" rtl="0">
              <a:spcBef>
                <a:spcPts val="0"/>
              </a:spcBef>
              <a:spcAft>
                <a:spcPts val="0"/>
              </a:spcAft>
              <a:buNone/>
              <a:defRPr sz="700">
                <a:solidFill>
                  <a:srgbClr val="000000"/>
                </a:solidFill>
              </a:defRPr>
            </a:lvl4pPr>
            <a:lvl5pPr lvl="4" rtl="0">
              <a:spcBef>
                <a:spcPts val="0"/>
              </a:spcBef>
              <a:spcAft>
                <a:spcPts val="0"/>
              </a:spcAft>
              <a:buNone/>
              <a:defRPr sz="700">
                <a:solidFill>
                  <a:srgbClr val="000000"/>
                </a:solidFill>
              </a:defRPr>
            </a:lvl5pPr>
            <a:lvl6pPr lvl="5" rtl="0">
              <a:spcBef>
                <a:spcPts val="0"/>
              </a:spcBef>
              <a:spcAft>
                <a:spcPts val="0"/>
              </a:spcAft>
              <a:buNone/>
              <a:defRPr sz="700">
                <a:solidFill>
                  <a:srgbClr val="000000"/>
                </a:solidFill>
              </a:defRPr>
            </a:lvl6pPr>
            <a:lvl7pPr lvl="6" rtl="0">
              <a:spcBef>
                <a:spcPts val="0"/>
              </a:spcBef>
              <a:spcAft>
                <a:spcPts val="0"/>
              </a:spcAft>
              <a:buNone/>
              <a:defRPr sz="700">
                <a:solidFill>
                  <a:srgbClr val="000000"/>
                </a:solidFill>
              </a:defRPr>
            </a:lvl7pPr>
            <a:lvl8pPr lvl="7" rtl="0">
              <a:spcBef>
                <a:spcPts val="0"/>
              </a:spcBef>
              <a:spcAft>
                <a:spcPts val="0"/>
              </a:spcAft>
              <a:buNone/>
              <a:defRPr sz="700">
                <a:solidFill>
                  <a:srgbClr val="000000"/>
                </a:solidFill>
              </a:defRPr>
            </a:lvl8pPr>
            <a:lvl9pPr lvl="8" rtl="0">
              <a:spcBef>
                <a:spcPts val="0"/>
              </a:spcBef>
              <a:spcAft>
                <a:spcPts val="0"/>
              </a:spcAft>
              <a:buNone/>
              <a:defRPr sz="700">
                <a:solidFill>
                  <a:srgbClr val="000000"/>
                </a:solidFill>
              </a:defRPr>
            </a:lvl9pPr>
          </a:lstStyle>
          <a:p>
            <a:r>
              <a:rPr lang="nb-NO"/>
              <a:t>Klikk for å redigere undertittelstil i malen</a:t>
            </a:r>
            <a:endParaRPr/>
          </a:p>
        </p:txBody>
      </p:sp>
      <p:sp>
        <p:nvSpPr>
          <p:cNvPr id="107" name="Google Shape;107;p16"/>
          <p:cNvSpPr txBox="1"/>
          <p:nvPr/>
        </p:nvSpPr>
        <p:spPr>
          <a:xfrm>
            <a:off x="4859075" y="-464275"/>
            <a:ext cx="5808900" cy="408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høyre halvdel fra pilen og ut til kanten</a:t>
            </a:r>
            <a:endParaRPr>
              <a:solidFill>
                <a:srgbClr val="FF0000"/>
              </a:solidFill>
              <a:latin typeface="Open Sans"/>
              <a:ea typeface="Open Sans"/>
              <a:cs typeface="Open Sans"/>
              <a:sym typeface="Open Sans"/>
            </a:endParaRPr>
          </a:p>
        </p:txBody>
      </p:sp>
      <p:sp>
        <p:nvSpPr>
          <p:cNvPr id="108" name="Google Shape;108;p16"/>
          <p:cNvSpPr/>
          <p:nvPr/>
        </p:nvSpPr>
        <p:spPr>
          <a:xfrm>
            <a:off x="4398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09" name="Google Shape;109;p16"/>
          <p:cNvSpPr txBox="1">
            <a:spLocks noGrp="1"/>
          </p:cNvSpPr>
          <p:nvPr>
            <p:ph type="title"/>
          </p:nvPr>
        </p:nvSpPr>
        <p:spPr>
          <a:xfrm>
            <a:off x="721525" y="771910"/>
            <a:ext cx="3492900" cy="2520000"/>
          </a:xfrm>
          <a:prstGeom prst="rect">
            <a:avLst/>
          </a:prstGeom>
        </p:spPr>
        <p:txBody>
          <a:bodyPr spcFirstLastPara="1" wrap="square" lIns="36000" tIns="36000" rIns="36000" bIns="36000" anchor="b" anchorCtr="0">
            <a:noAutofit/>
          </a:bodyPr>
          <a:lstStyle>
            <a:lvl1pPr lvl="0" rtl="0">
              <a:spcBef>
                <a:spcPts val="0"/>
              </a:spcBef>
              <a:spcAft>
                <a:spcPts val="0"/>
              </a:spcAft>
              <a:buNone/>
              <a:defRPr sz="4200">
                <a:solidFill>
                  <a:srgbClr val="000000"/>
                </a:solidFill>
              </a:defRPr>
            </a:lvl1pPr>
            <a:lvl2pPr lvl="1" rtl="0">
              <a:spcBef>
                <a:spcPts val="0"/>
              </a:spcBef>
              <a:spcAft>
                <a:spcPts val="0"/>
              </a:spcAft>
              <a:buNone/>
              <a:defRPr sz="4200">
                <a:solidFill>
                  <a:srgbClr val="000000"/>
                </a:solidFill>
              </a:defRPr>
            </a:lvl2pPr>
            <a:lvl3pPr lvl="2" rtl="0">
              <a:spcBef>
                <a:spcPts val="0"/>
              </a:spcBef>
              <a:spcAft>
                <a:spcPts val="0"/>
              </a:spcAft>
              <a:buNone/>
              <a:defRPr sz="4200">
                <a:solidFill>
                  <a:srgbClr val="000000"/>
                </a:solidFill>
              </a:defRPr>
            </a:lvl3pPr>
            <a:lvl4pPr lvl="3" rtl="0">
              <a:spcBef>
                <a:spcPts val="0"/>
              </a:spcBef>
              <a:spcAft>
                <a:spcPts val="0"/>
              </a:spcAft>
              <a:buNone/>
              <a:defRPr sz="4200">
                <a:solidFill>
                  <a:srgbClr val="000000"/>
                </a:solidFill>
              </a:defRPr>
            </a:lvl4pPr>
            <a:lvl5pPr lvl="4" rtl="0">
              <a:spcBef>
                <a:spcPts val="0"/>
              </a:spcBef>
              <a:spcAft>
                <a:spcPts val="0"/>
              </a:spcAft>
              <a:buNone/>
              <a:defRPr sz="4200">
                <a:solidFill>
                  <a:srgbClr val="000000"/>
                </a:solidFill>
              </a:defRPr>
            </a:lvl5pPr>
            <a:lvl6pPr lvl="5" rtl="0">
              <a:spcBef>
                <a:spcPts val="0"/>
              </a:spcBef>
              <a:spcAft>
                <a:spcPts val="0"/>
              </a:spcAft>
              <a:buNone/>
              <a:defRPr sz="4200">
                <a:solidFill>
                  <a:srgbClr val="000000"/>
                </a:solidFill>
              </a:defRPr>
            </a:lvl6pPr>
            <a:lvl7pPr lvl="6" rtl="0">
              <a:spcBef>
                <a:spcPts val="0"/>
              </a:spcBef>
              <a:spcAft>
                <a:spcPts val="0"/>
              </a:spcAft>
              <a:buNone/>
              <a:defRPr sz="4200">
                <a:solidFill>
                  <a:srgbClr val="000000"/>
                </a:solidFill>
              </a:defRPr>
            </a:lvl7pPr>
            <a:lvl8pPr lvl="7" rtl="0">
              <a:spcBef>
                <a:spcPts val="0"/>
              </a:spcBef>
              <a:spcAft>
                <a:spcPts val="0"/>
              </a:spcAft>
              <a:buNone/>
              <a:defRPr sz="4200">
                <a:solidFill>
                  <a:srgbClr val="000000"/>
                </a:solidFill>
              </a:defRPr>
            </a:lvl8pPr>
            <a:lvl9pPr lvl="8" rtl="0">
              <a:spcBef>
                <a:spcPts val="0"/>
              </a:spcBef>
              <a:spcAft>
                <a:spcPts val="0"/>
              </a:spcAft>
              <a:buNone/>
              <a:defRPr sz="4200">
                <a:solidFill>
                  <a:srgbClr val="000000"/>
                </a:solidFill>
              </a:defRPr>
            </a:lvl9pPr>
          </a:lstStyle>
          <a:p>
            <a:r>
              <a:rPr lang="nb-NO"/>
              <a:t>Klikk for å redigere tittelstil</a:t>
            </a:r>
            <a:endParaRPr/>
          </a:p>
        </p:txBody>
      </p:sp>
      <p:sp>
        <p:nvSpPr>
          <p:cNvPr id="110" name="Google Shape;110;p16"/>
          <p:cNvSpPr txBox="1">
            <a:spLocks noGrp="1"/>
          </p:cNvSpPr>
          <p:nvPr>
            <p:ph type="subTitle" idx="2"/>
          </p:nvPr>
        </p:nvSpPr>
        <p:spPr>
          <a:xfrm>
            <a:off x="720000" y="3420000"/>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800">
                <a:solidFill>
                  <a:srgbClr val="000000"/>
                </a:solidFill>
              </a:defRPr>
            </a:lvl1pPr>
            <a:lvl2pPr lvl="1" rtl="0">
              <a:spcBef>
                <a:spcPts val="1000"/>
              </a:spcBef>
              <a:spcAft>
                <a:spcPts val="0"/>
              </a:spcAft>
              <a:buNone/>
              <a:defRPr sz="1800">
                <a:solidFill>
                  <a:srgbClr val="000000"/>
                </a:solidFill>
              </a:defRPr>
            </a:lvl2pPr>
            <a:lvl3pPr lvl="2" rtl="0">
              <a:spcBef>
                <a:spcPts val="1000"/>
              </a:spcBef>
              <a:spcAft>
                <a:spcPts val="0"/>
              </a:spcAft>
              <a:buNone/>
              <a:defRPr sz="1800">
                <a:solidFill>
                  <a:srgbClr val="000000"/>
                </a:solidFill>
              </a:defRPr>
            </a:lvl3pPr>
            <a:lvl4pPr lvl="3" rtl="0">
              <a:spcBef>
                <a:spcPts val="1000"/>
              </a:spcBef>
              <a:spcAft>
                <a:spcPts val="0"/>
              </a:spcAft>
              <a:buNone/>
              <a:defRPr sz="1800">
                <a:solidFill>
                  <a:srgbClr val="000000"/>
                </a:solidFill>
              </a:defRPr>
            </a:lvl4pPr>
            <a:lvl5pPr lvl="4" rtl="0">
              <a:spcBef>
                <a:spcPts val="1000"/>
              </a:spcBef>
              <a:spcAft>
                <a:spcPts val="0"/>
              </a:spcAft>
              <a:buNone/>
              <a:defRPr sz="1800">
                <a:solidFill>
                  <a:srgbClr val="000000"/>
                </a:solidFill>
              </a:defRPr>
            </a:lvl5pPr>
            <a:lvl6pPr lvl="5" rtl="0">
              <a:spcBef>
                <a:spcPts val="1000"/>
              </a:spcBef>
              <a:spcAft>
                <a:spcPts val="0"/>
              </a:spcAft>
              <a:buNone/>
              <a:defRPr sz="1800">
                <a:solidFill>
                  <a:srgbClr val="000000"/>
                </a:solidFill>
              </a:defRPr>
            </a:lvl6pPr>
            <a:lvl7pPr lvl="6" rtl="0">
              <a:spcBef>
                <a:spcPts val="1000"/>
              </a:spcBef>
              <a:spcAft>
                <a:spcPts val="0"/>
              </a:spcAft>
              <a:buNone/>
              <a:defRPr sz="1800">
                <a:solidFill>
                  <a:srgbClr val="000000"/>
                </a:solidFill>
              </a:defRPr>
            </a:lvl7pPr>
            <a:lvl8pPr lvl="7" rtl="0">
              <a:spcBef>
                <a:spcPts val="1000"/>
              </a:spcBef>
              <a:spcAft>
                <a:spcPts val="0"/>
              </a:spcAft>
              <a:buNone/>
              <a:defRPr sz="1800">
                <a:solidFill>
                  <a:srgbClr val="000000"/>
                </a:solidFill>
              </a:defRPr>
            </a:lvl8pPr>
            <a:lvl9pPr lvl="8" rtl="0">
              <a:spcBef>
                <a:spcPts val="1000"/>
              </a:spcBef>
              <a:spcAft>
                <a:spcPts val="1000"/>
              </a:spcAft>
              <a:buNone/>
              <a:defRPr sz="1800">
                <a:solidFill>
                  <a:srgbClr val="000000"/>
                </a:solidFill>
              </a:defRPr>
            </a:lvl9pPr>
          </a:lstStyle>
          <a:p>
            <a:r>
              <a:rPr lang="nb-NO"/>
              <a:t>Klikk for å redigere undertittelstil i malen</a:t>
            </a:r>
            <a:endParaRPr/>
          </a:p>
        </p:txBody>
      </p:sp>
      <p:sp>
        <p:nvSpPr>
          <p:cNvPr id="111" name="Google Shape;111;p16"/>
          <p:cNvSpPr txBox="1">
            <a:spLocks noGrp="1"/>
          </p:cNvSpPr>
          <p:nvPr>
            <p:ph type="title" idx="3"/>
          </p:nvPr>
        </p:nvSpPr>
        <p:spPr>
          <a:xfrm>
            <a:off x="-539700" y="468000"/>
            <a:ext cx="539700" cy="539700"/>
          </a:xfrm>
          <a:prstGeom prst="rect">
            <a:avLst/>
          </a:prstGeom>
          <a:solidFill>
            <a:schemeClr val="accent1"/>
          </a:solidFill>
        </p:spPr>
        <p:txBody>
          <a:bodyPr spcFirstLastPara="1" wrap="square" lIns="36000" tIns="36000" rIns="36000" bIns="3600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nb-NO"/>
              <a:t>Klikk for å redigere tittelstil</a:t>
            </a:r>
            <a:endParaRPr/>
          </a:p>
        </p:txBody>
      </p:sp>
    </p:spTree>
    <p:extLst>
      <p:ext uri="{BB962C8B-B14F-4D97-AF65-F5344CB8AC3E}">
        <p14:creationId xmlns:p14="http://schemas.microsoft.com/office/powerpoint/2010/main" val="3770492388"/>
      </p:ext>
    </p:extLst>
  </p:cSld>
  <p:clrMapOvr>
    <a:masterClrMapping/>
  </p:clrMapOvr>
  <p:extLst>
    <p:ext uri="{DCECCB84-F9BA-43D5-87BE-67443E8EF086}">
      <p15:sldGuideLst xmlns:p15="http://schemas.microsoft.com/office/powerpoint/2012/main">
        <p15:guide id="1" pos="2880">
          <p15:clr>
            <a:srgbClr val="FA7B17"/>
          </p15:clr>
        </p15:guide>
        <p15:guide id="2" pos="2653">
          <p15:clr>
            <a:srgbClr val="FA7B17"/>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A - Agenda med bilde venstre">
  <p:cSld name="A - Agenda med bilde venstre">
    <p:bg>
      <p:bgPr>
        <a:solidFill>
          <a:srgbClr val="FFFFFF"/>
        </a:solidFill>
        <a:effectLst/>
      </p:bgPr>
    </p:bg>
    <p:spTree>
      <p:nvGrpSpPr>
        <p:cNvPr id="1" name="Shape 14"/>
        <p:cNvGrpSpPr/>
        <p:nvPr/>
      </p:nvGrpSpPr>
      <p:grpSpPr>
        <a:xfrm>
          <a:off x="0" y="0"/>
          <a:ext cx="0" cy="0"/>
          <a:chOff x="0" y="0"/>
          <a:chExt cx="0" cy="0"/>
        </a:xfrm>
      </p:grpSpPr>
      <p:sp>
        <p:nvSpPr>
          <p:cNvPr id="15" name="Google Shape;15;p2"/>
          <p:cNvSpPr txBox="1">
            <a:spLocks noGrp="1"/>
          </p:cNvSpPr>
          <p:nvPr>
            <p:ph type="title"/>
          </p:nvPr>
        </p:nvSpPr>
        <p:spPr>
          <a:xfrm>
            <a:off x="4931950" y="539825"/>
            <a:ext cx="3492900" cy="788700"/>
          </a:xfrm>
          <a:prstGeom prst="rect">
            <a:avLst/>
          </a:prstGeom>
        </p:spPr>
        <p:txBody>
          <a:bodyPr spcFirstLastPara="1" wrap="square" lIns="0" tIns="0" rIns="0" bIns="0" anchor="b" anchorCtr="0">
            <a:noAutofit/>
          </a:bodyPr>
          <a:lstStyle>
            <a:lvl1pPr lvl="0">
              <a:spcBef>
                <a:spcPts val="0"/>
              </a:spcBef>
              <a:spcAft>
                <a:spcPts val="0"/>
              </a:spcAft>
              <a:buNone/>
              <a:defRPr sz="4800">
                <a:solidFill>
                  <a:srgbClr val="000000"/>
                </a:solidFill>
              </a:defRPr>
            </a:lvl1pPr>
            <a:lvl2pPr lvl="1">
              <a:spcBef>
                <a:spcPts val="0"/>
              </a:spcBef>
              <a:spcAft>
                <a:spcPts val="0"/>
              </a:spcAft>
              <a:buNone/>
              <a:defRPr>
                <a:solidFill>
                  <a:schemeClr val="lt1"/>
                </a:solidFill>
                <a:latin typeface="Open Sans"/>
                <a:ea typeface="Open Sans"/>
                <a:cs typeface="Open Sans"/>
                <a:sym typeface="Open Sans"/>
              </a:defRPr>
            </a:lvl2pPr>
            <a:lvl3pPr lvl="2">
              <a:spcBef>
                <a:spcPts val="0"/>
              </a:spcBef>
              <a:spcAft>
                <a:spcPts val="0"/>
              </a:spcAft>
              <a:buNone/>
              <a:defRPr>
                <a:solidFill>
                  <a:schemeClr val="lt1"/>
                </a:solidFill>
                <a:latin typeface="Open Sans"/>
                <a:ea typeface="Open Sans"/>
                <a:cs typeface="Open Sans"/>
                <a:sym typeface="Open Sans"/>
              </a:defRPr>
            </a:lvl3pPr>
            <a:lvl4pPr lvl="3">
              <a:spcBef>
                <a:spcPts val="0"/>
              </a:spcBef>
              <a:spcAft>
                <a:spcPts val="0"/>
              </a:spcAft>
              <a:buNone/>
              <a:defRPr>
                <a:solidFill>
                  <a:schemeClr val="lt1"/>
                </a:solidFill>
                <a:latin typeface="Open Sans"/>
                <a:ea typeface="Open Sans"/>
                <a:cs typeface="Open Sans"/>
                <a:sym typeface="Open Sans"/>
              </a:defRPr>
            </a:lvl4pPr>
            <a:lvl5pPr lvl="4">
              <a:spcBef>
                <a:spcPts val="0"/>
              </a:spcBef>
              <a:spcAft>
                <a:spcPts val="0"/>
              </a:spcAft>
              <a:buNone/>
              <a:defRPr>
                <a:solidFill>
                  <a:schemeClr val="lt1"/>
                </a:solidFill>
                <a:latin typeface="Open Sans"/>
                <a:ea typeface="Open Sans"/>
                <a:cs typeface="Open Sans"/>
                <a:sym typeface="Open Sans"/>
              </a:defRPr>
            </a:lvl5pPr>
            <a:lvl6pPr lvl="5">
              <a:spcBef>
                <a:spcPts val="0"/>
              </a:spcBef>
              <a:spcAft>
                <a:spcPts val="0"/>
              </a:spcAft>
              <a:buNone/>
              <a:defRPr>
                <a:solidFill>
                  <a:schemeClr val="lt1"/>
                </a:solidFill>
                <a:latin typeface="Open Sans"/>
                <a:ea typeface="Open Sans"/>
                <a:cs typeface="Open Sans"/>
                <a:sym typeface="Open Sans"/>
              </a:defRPr>
            </a:lvl6pPr>
            <a:lvl7pPr lvl="6">
              <a:spcBef>
                <a:spcPts val="0"/>
              </a:spcBef>
              <a:spcAft>
                <a:spcPts val="0"/>
              </a:spcAft>
              <a:buNone/>
              <a:defRPr>
                <a:solidFill>
                  <a:schemeClr val="lt1"/>
                </a:solidFill>
                <a:latin typeface="Open Sans"/>
                <a:ea typeface="Open Sans"/>
                <a:cs typeface="Open Sans"/>
                <a:sym typeface="Open Sans"/>
              </a:defRPr>
            </a:lvl7pPr>
            <a:lvl8pPr lvl="7">
              <a:spcBef>
                <a:spcPts val="0"/>
              </a:spcBef>
              <a:spcAft>
                <a:spcPts val="0"/>
              </a:spcAft>
              <a:buNone/>
              <a:defRPr>
                <a:solidFill>
                  <a:schemeClr val="lt1"/>
                </a:solidFill>
                <a:latin typeface="Open Sans"/>
                <a:ea typeface="Open Sans"/>
                <a:cs typeface="Open Sans"/>
                <a:sym typeface="Open Sans"/>
              </a:defRPr>
            </a:lvl8pPr>
            <a:lvl9pPr lvl="8">
              <a:spcBef>
                <a:spcPts val="0"/>
              </a:spcBef>
              <a:spcAft>
                <a:spcPts val="0"/>
              </a:spcAft>
              <a:buNone/>
              <a:defRPr>
                <a:solidFill>
                  <a:schemeClr val="lt1"/>
                </a:solidFill>
                <a:latin typeface="Open Sans"/>
                <a:ea typeface="Open Sans"/>
                <a:cs typeface="Open Sans"/>
                <a:sym typeface="Open Sans"/>
              </a:defRPr>
            </a:lvl9pPr>
          </a:lstStyle>
          <a:p>
            <a:endParaRPr/>
          </a:p>
        </p:txBody>
      </p:sp>
      <p:sp>
        <p:nvSpPr>
          <p:cNvPr id="16" name="Google Shape;16;p2"/>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chemeClr val="lt1"/>
                </a:solidFill>
              </a:defRPr>
            </a:lvl2pPr>
            <a:lvl3pPr lvl="2" rtl="0">
              <a:spcBef>
                <a:spcPts val="0"/>
              </a:spcBef>
              <a:spcAft>
                <a:spcPts val="0"/>
              </a:spcAft>
              <a:buNone/>
              <a:defRPr sz="700">
                <a:solidFill>
                  <a:schemeClr val="lt1"/>
                </a:solidFill>
              </a:defRPr>
            </a:lvl3pPr>
            <a:lvl4pPr lvl="3" rtl="0">
              <a:spcBef>
                <a:spcPts val="0"/>
              </a:spcBef>
              <a:spcAft>
                <a:spcPts val="0"/>
              </a:spcAft>
              <a:buNone/>
              <a:defRPr sz="700">
                <a:solidFill>
                  <a:schemeClr val="lt1"/>
                </a:solidFill>
              </a:defRPr>
            </a:lvl4pPr>
            <a:lvl5pPr lvl="4" rtl="0">
              <a:spcBef>
                <a:spcPts val="0"/>
              </a:spcBef>
              <a:spcAft>
                <a:spcPts val="0"/>
              </a:spcAft>
              <a:buNone/>
              <a:defRPr sz="700">
                <a:solidFill>
                  <a:schemeClr val="lt1"/>
                </a:solidFill>
              </a:defRPr>
            </a:lvl5pPr>
            <a:lvl6pPr lvl="5" rtl="0">
              <a:spcBef>
                <a:spcPts val="0"/>
              </a:spcBef>
              <a:spcAft>
                <a:spcPts val="0"/>
              </a:spcAft>
              <a:buNone/>
              <a:defRPr sz="700">
                <a:solidFill>
                  <a:schemeClr val="lt1"/>
                </a:solidFill>
              </a:defRPr>
            </a:lvl6pPr>
            <a:lvl7pPr lvl="6" rtl="0">
              <a:spcBef>
                <a:spcPts val="0"/>
              </a:spcBef>
              <a:spcAft>
                <a:spcPts val="0"/>
              </a:spcAft>
              <a:buNone/>
              <a:defRPr sz="700">
                <a:solidFill>
                  <a:schemeClr val="lt1"/>
                </a:solidFill>
              </a:defRPr>
            </a:lvl7pPr>
            <a:lvl8pPr lvl="7" rtl="0">
              <a:spcBef>
                <a:spcPts val="0"/>
              </a:spcBef>
              <a:spcAft>
                <a:spcPts val="0"/>
              </a:spcAft>
              <a:buNone/>
              <a:defRPr sz="700">
                <a:solidFill>
                  <a:schemeClr val="lt1"/>
                </a:solidFill>
              </a:defRPr>
            </a:lvl8pPr>
            <a:lvl9pPr lvl="8" rtl="0">
              <a:spcBef>
                <a:spcPts val="0"/>
              </a:spcBef>
              <a:spcAft>
                <a:spcPts val="0"/>
              </a:spcAft>
              <a:buNone/>
              <a:defRPr sz="700">
                <a:solidFill>
                  <a:schemeClr val="lt1"/>
                </a:solidFill>
              </a:defRPr>
            </a:lvl9pPr>
          </a:lstStyle>
          <a:p>
            <a:endParaRPr/>
          </a:p>
        </p:txBody>
      </p:sp>
      <p:sp>
        <p:nvSpPr>
          <p:cNvPr id="17" name="Google Shape;17;p2"/>
          <p:cNvSpPr txBox="1"/>
          <p:nvPr/>
        </p:nvSpPr>
        <p:spPr>
          <a:xfrm>
            <a:off x="720000" y="-680300"/>
            <a:ext cx="3492900" cy="624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venstre halvdel fra pilen og ut til kanten</a:t>
            </a:r>
            <a:endParaRPr>
              <a:solidFill>
                <a:srgbClr val="FF0000"/>
              </a:solidFill>
              <a:latin typeface="Open Sans"/>
              <a:ea typeface="Open Sans"/>
              <a:cs typeface="Open Sans"/>
              <a:sym typeface="Open Sans"/>
            </a:endParaRPr>
          </a:p>
        </p:txBody>
      </p:sp>
      <p:sp>
        <p:nvSpPr>
          <p:cNvPr id="18" name="Google Shape;18;p2"/>
          <p:cNvSpPr/>
          <p:nvPr/>
        </p:nvSpPr>
        <p:spPr>
          <a:xfrm>
            <a:off x="4386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9" name="Google Shape;19;p2"/>
          <p:cNvSpPr/>
          <p:nvPr/>
        </p:nvSpPr>
        <p:spPr>
          <a:xfrm>
            <a:off x="-1871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pic>
        <p:nvPicPr>
          <p:cNvPr id="20" name="Google Shape;20;p2"/>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21" name="Google Shape;21;p2"/>
          <p:cNvSpPr txBox="1">
            <a:spLocks noGrp="1"/>
          </p:cNvSpPr>
          <p:nvPr>
            <p:ph type="body" idx="2"/>
          </p:nvPr>
        </p:nvSpPr>
        <p:spPr>
          <a:xfrm>
            <a:off x="4950000" y="1512175"/>
            <a:ext cx="3474900" cy="3090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SzPts val="1600"/>
              <a:buFont typeface="Open Sans Light"/>
              <a:buChar char="○"/>
              <a:defRPr sz="1600" i="0" u="none" strike="noStrike" cap="none">
                <a:solidFill>
                  <a:srgbClr val="000000"/>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sz="1400" i="0" u="none" strike="noStrike" cap="none">
                <a:solidFill>
                  <a:srgbClr val="000000"/>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SzPts val="1200"/>
              <a:buFont typeface="Open Sans Light"/>
              <a:buChar char="○"/>
              <a:defRPr sz="1200" i="0" u="none" strike="noStrike" cap="none">
                <a:solidFill>
                  <a:srgbClr val="000000"/>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SzPts val="1100"/>
              <a:buFont typeface="Open Sans Light"/>
              <a:buChar char="○"/>
              <a:defRPr sz="1100" i="0" u="none" strike="noStrike" cap="none">
                <a:solidFill>
                  <a:srgbClr val="000000"/>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9pPr>
          </a:lstStyle>
          <a:p>
            <a:endParaRPr/>
          </a:p>
        </p:txBody>
      </p:sp>
      <p:sp>
        <p:nvSpPr>
          <p:cNvPr id="22" name="Google Shape;22;p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107168772"/>
      </p:ext>
    </p:extLst>
  </p:cSld>
  <p:clrMapOvr>
    <a:masterClrMapping/>
  </p:clrMapOvr>
  <p:extLst>
    <p:ext uri="{DCECCB84-F9BA-43D5-87BE-67443E8EF086}">
      <p15:sldGuideLst xmlns:p15="http://schemas.microsoft.com/office/powerpoint/2012/main">
        <p15:guide id="1" pos="3118">
          <p15:clr>
            <a:srgbClr val="FA7B17"/>
          </p15:clr>
        </p15:guide>
        <p15:guide id="2" pos="2880">
          <p15:clr>
            <a:srgbClr val="FA7B17"/>
          </p15:clr>
        </p15:guide>
        <p15:guide id="3" orient="horz" pos="953">
          <p15:clr>
            <a:srgbClr val="FA7B17"/>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A - Overskrift og tekstboks - Hvit">
  <p:cSld name="A - Overskrift og tekstboks - Hvi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719150" y="539835"/>
            <a:ext cx="77046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25" name="Google Shape;25;p3"/>
          <p:cNvSpPr txBox="1">
            <a:spLocks noGrp="1"/>
          </p:cNvSpPr>
          <p:nvPr>
            <p:ph type="subTitle" idx="1"/>
          </p:nvPr>
        </p:nvSpPr>
        <p:spPr>
          <a:xfrm>
            <a:off x="723900" y="4603002"/>
            <a:ext cx="77046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26" name="Google Shape;26;p3"/>
          <p:cNvSpPr txBox="1">
            <a:spLocks noGrp="1"/>
          </p:cNvSpPr>
          <p:nvPr>
            <p:ph type="title" idx="2"/>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27" name="Google Shape;27;p3"/>
          <p:cNvSpPr txBox="1">
            <a:spLocks noGrp="1"/>
          </p:cNvSpPr>
          <p:nvPr>
            <p:ph type="body" idx="3"/>
          </p:nvPr>
        </p:nvSpPr>
        <p:spPr>
          <a:xfrm>
            <a:off x="719150" y="1259614"/>
            <a:ext cx="7704600" cy="3343500"/>
          </a:xfrm>
          <a:prstGeom prst="rect">
            <a:avLst/>
          </a:prstGeom>
          <a:noFill/>
          <a:ln>
            <a:noFill/>
          </a:ln>
        </p:spPr>
        <p:txBody>
          <a:bodyPr spcFirstLastPara="1" wrap="square" lIns="0" tIns="0" rIns="0" bIns="0" anchor="t" anchorCtr="0">
            <a:noAutofit/>
          </a:bodyPr>
          <a:lstStyle>
            <a:lvl1pPr marL="457200" marR="0" lvl="0" indent="-330200" algn="l" rtl="0">
              <a:lnSpc>
                <a:spcPct val="100000"/>
              </a:lnSpc>
              <a:spcBef>
                <a:spcPts val="60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28" name="Google Shape;28;p3"/>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830963326"/>
      </p:ext>
    </p:extLst>
  </p:cSld>
  <p:clrMapOvr>
    <a:masterClrMapping/>
  </p:clrMapOvr>
  <p:extLst>
    <p:ext uri="{DCECCB84-F9BA-43D5-87BE-67443E8EF086}">
      <p15:sldGuideLst xmlns:p15="http://schemas.microsoft.com/office/powerpoint/2012/main">
        <p15:guide id="1" orient="horz" pos="793">
          <p15:clr>
            <a:srgbClr val="FA7B17"/>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A - Blank - hvit">
  <p:cSld name="A - Blank - hvit">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3" name="Google Shape;43;p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7922939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A - Blank - sort">
  <p:cSld name="A - Blank - sort">
    <p:bg>
      <p:bgPr>
        <a:solidFill>
          <a:srgbClr val="000000"/>
        </a:solidFill>
        <a:effectLst/>
      </p:bgPr>
    </p:bg>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6" name="Google Shape;46;p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019792942"/>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A - Overskrift og to kolonner">
  <p:cSld name="A - Overskrift og to kolonner">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719150" y="539835"/>
            <a:ext cx="77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49" name="Google Shape;49;p8"/>
          <p:cNvSpPr txBox="1">
            <a:spLocks noGrp="1"/>
          </p:cNvSpPr>
          <p:nvPr>
            <p:ph type="subTitle" idx="1"/>
          </p:nvPr>
        </p:nvSpPr>
        <p:spPr>
          <a:xfrm>
            <a:off x="723900" y="4603000"/>
            <a:ext cx="77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50" name="Google Shape;50;p8"/>
          <p:cNvSpPr txBox="1">
            <a:spLocks noGrp="1"/>
          </p:cNvSpPr>
          <p:nvPr>
            <p:ph type="subTitle" idx="2"/>
          </p:nvPr>
        </p:nvSpPr>
        <p:spPr>
          <a:xfrm>
            <a:off x="4841975" y="1259625"/>
            <a:ext cx="3582900" cy="494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0"/>
              </a:spcBef>
              <a:spcAft>
                <a:spcPts val="0"/>
              </a:spcAft>
              <a:buNone/>
              <a:defRPr>
                <a:latin typeface="Open Sans SemiBold"/>
                <a:ea typeface="Open Sans SemiBold"/>
                <a:cs typeface="Open Sans SemiBold"/>
                <a:sym typeface="Open Sans SemiBold"/>
              </a:defRPr>
            </a:lvl3pPr>
            <a:lvl4pPr lvl="3" rtl="0">
              <a:lnSpc>
                <a:spcPct val="100000"/>
              </a:lnSpc>
              <a:spcBef>
                <a:spcPts val="0"/>
              </a:spcBef>
              <a:spcAft>
                <a:spcPts val="0"/>
              </a:spcAft>
              <a:buNone/>
              <a:defRPr>
                <a:latin typeface="Open Sans SemiBold"/>
                <a:ea typeface="Open Sans SemiBold"/>
                <a:cs typeface="Open Sans SemiBold"/>
                <a:sym typeface="Open Sans SemiBold"/>
              </a:defRPr>
            </a:lvl4pPr>
            <a:lvl5pPr lvl="4" rtl="0">
              <a:lnSpc>
                <a:spcPct val="100000"/>
              </a:lnSpc>
              <a:spcBef>
                <a:spcPts val="0"/>
              </a:spcBef>
              <a:spcAft>
                <a:spcPts val="0"/>
              </a:spcAft>
              <a:buNone/>
              <a:defRPr>
                <a:latin typeface="Open Sans SemiBold"/>
                <a:ea typeface="Open Sans SemiBold"/>
                <a:cs typeface="Open Sans SemiBold"/>
                <a:sym typeface="Open Sans SemiBold"/>
              </a:defRPr>
            </a:lvl5pPr>
            <a:lvl6pPr lvl="5" rtl="0">
              <a:lnSpc>
                <a:spcPct val="100000"/>
              </a:lnSpc>
              <a:spcBef>
                <a:spcPts val="0"/>
              </a:spcBef>
              <a:spcAft>
                <a:spcPts val="0"/>
              </a:spcAft>
              <a:buNone/>
              <a:defRPr>
                <a:latin typeface="Open Sans SemiBold"/>
                <a:ea typeface="Open Sans SemiBold"/>
                <a:cs typeface="Open Sans SemiBold"/>
                <a:sym typeface="Open Sans SemiBold"/>
              </a:defRPr>
            </a:lvl6pPr>
            <a:lvl7pPr lvl="6" rtl="0">
              <a:lnSpc>
                <a:spcPct val="100000"/>
              </a:lnSpc>
              <a:spcBef>
                <a:spcPts val="0"/>
              </a:spcBef>
              <a:spcAft>
                <a:spcPts val="0"/>
              </a:spcAft>
              <a:buNone/>
              <a:defRPr>
                <a:latin typeface="Open Sans SemiBold"/>
                <a:ea typeface="Open Sans SemiBold"/>
                <a:cs typeface="Open Sans SemiBold"/>
                <a:sym typeface="Open Sans SemiBold"/>
              </a:defRPr>
            </a:lvl7pPr>
            <a:lvl8pPr lvl="7" rtl="0">
              <a:lnSpc>
                <a:spcPct val="100000"/>
              </a:lnSpc>
              <a:spcBef>
                <a:spcPts val="0"/>
              </a:spcBef>
              <a:spcAft>
                <a:spcPts val="0"/>
              </a:spcAft>
              <a:buNone/>
              <a:defRPr>
                <a:latin typeface="Open Sans SemiBold"/>
                <a:ea typeface="Open Sans SemiBold"/>
                <a:cs typeface="Open Sans SemiBold"/>
                <a:sym typeface="Open Sans SemiBold"/>
              </a:defRPr>
            </a:lvl8pPr>
            <a:lvl9pPr lvl="8" rtl="0">
              <a:lnSpc>
                <a:spcPct val="100000"/>
              </a:lnSpc>
              <a:spcBef>
                <a:spcPts val="0"/>
              </a:spcBef>
              <a:spcAft>
                <a:spcPts val="0"/>
              </a:spcAft>
              <a:buNone/>
              <a:defRPr>
                <a:latin typeface="Open Sans SemiBold"/>
                <a:ea typeface="Open Sans SemiBold"/>
                <a:cs typeface="Open Sans SemiBold"/>
                <a:sym typeface="Open Sans SemiBold"/>
              </a:defRPr>
            </a:lvl9pPr>
          </a:lstStyle>
          <a:p>
            <a:endParaRPr/>
          </a:p>
        </p:txBody>
      </p:sp>
      <p:sp>
        <p:nvSpPr>
          <p:cNvPr id="51" name="Google Shape;51;p8"/>
          <p:cNvSpPr txBox="1">
            <a:spLocks noGrp="1"/>
          </p:cNvSpPr>
          <p:nvPr>
            <p:ph type="subTitle" idx="3"/>
          </p:nvPr>
        </p:nvSpPr>
        <p:spPr>
          <a:xfrm>
            <a:off x="719150" y="1259625"/>
            <a:ext cx="3582900" cy="494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0"/>
              </a:spcBef>
              <a:spcAft>
                <a:spcPts val="0"/>
              </a:spcAft>
              <a:buNone/>
              <a:defRPr>
                <a:latin typeface="Open Sans SemiBold"/>
                <a:ea typeface="Open Sans SemiBold"/>
                <a:cs typeface="Open Sans SemiBold"/>
                <a:sym typeface="Open Sans SemiBold"/>
              </a:defRPr>
            </a:lvl3pPr>
            <a:lvl4pPr lvl="3" rtl="0">
              <a:lnSpc>
                <a:spcPct val="100000"/>
              </a:lnSpc>
              <a:spcBef>
                <a:spcPts val="0"/>
              </a:spcBef>
              <a:spcAft>
                <a:spcPts val="0"/>
              </a:spcAft>
              <a:buNone/>
              <a:defRPr>
                <a:latin typeface="Open Sans SemiBold"/>
                <a:ea typeface="Open Sans SemiBold"/>
                <a:cs typeface="Open Sans SemiBold"/>
                <a:sym typeface="Open Sans SemiBold"/>
              </a:defRPr>
            </a:lvl4pPr>
            <a:lvl5pPr lvl="4" rtl="0">
              <a:lnSpc>
                <a:spcPct val="100000"/>
              </a:lnSpc>
              <a:spcBef>
                <a:spcPts val="0"/>
              </a:spcBef>
              <a:spcAft>
                <a:spcPts val="0"/>
              </a:spcAft>
              <a:buNone/>
              <a:defRPr>
                <a:latin typeface="Open Sans SemiBold"/>
                <a:ea typeface="Open Sans SemiBold"/>
                <a:cs typeface="Open Sans SemiBold"/>
                <a:sym typeface="Open Sans SemiBold"/>
              </a:defRPr>
            </a:lvl5pPr>
            <a:lvl6pPr lvl="5" rtl="0">
              <a:lnSpc>
                <a:spcPct val="100000"/>
              </a:lnSpc>
              <a:spcBef>
                <a:spcPts val="0"/>
              </a:spcBef>
              <a:spcAft>
                <a:spcPts val="0"/>
              </a:spcAft>
              <a:buNone/>
              <a:defRPr>
                <a:latin typeface="Open Sans SemiBold"/>
                <a:ea typeface="Open Sans SemiBold"/>
                <a:cs typeface="Open Sans SemiBold"/>
                <a:sym typeface="Open Sans SemiBold"/>
              </a:defRPr>
            </a:lvl6pPr>
            <a:lvl7pPr lvl="6" rtl="0">
              <a:lnSpc>
                <a:spcPct val="100000"/>
              </a:lnSpc>
              <a:spcBef>
                <a:spcPts val="0"/>
              </a:spcBef>
              <a:spcAft>
                <a:spcPts val="0"/>
              </a:spcAft>
              <a:buNone/>
              <a:defRPr>
                <a:latin typeface="Open Sans SemiBold"/>
                <a:ea typeface="Open Sans SemiBold"/>
                <a:cs typeface="Open Sans SemiBold"/>
                <a:sym typeface="Open Sans SemiBold"/>
              </a:defRPr>
            </a:lvl7pPr>
            <a:lvl8pPr lvl="7" rtl="0">
              <a:lnSpc>
                <a:spcPct val="100000"/>
              </a:lnSpc>
              <a:spcBef>
                <a:spcPts val="0"/>
              </a:spcBef>
              <a:spcAft>
                <a:spcPts val="0"/>
              </a:spcAft>
              <a:buNone/>
              <a:defRPr>
                <a:latin typeface="Open Sans SemiBold"/>
                <a:ea typeface="Open Sans SemiBold"/>
                <a:cs typeface="Open Sans SemiBold"/>
                <a:sym typeface="Open Sans SemiBold"/>
              </a:defRPr>
            </a:lvl8pPr>
            <a:lvl9pPr lvl="8" rtl="0">
              <a:lnSpc>
                <a:spcPct val="100000"/>
              </a:lnSpc>
              <a:spcBef>
                <a:spcPts val="0"/>
              </a:spcBef>
              <a:spcAft>
                <a:spcPts val="0"/>
              </a:spcAft>
              <a:buNone/>
              <a:defRPr>
                <a:latin typeface="Open Sans SemiBold"/>
                <a:ea typeface="Open Sans SemiBold"/>
                <a:cs typeface="Open Sans SemiBold"/>
                <a:sym typeface="Open Sans SemiBold"/>
              </a:defRPr>
            </a:lvl9pPr>
          </a:lstStyle>
          <a:p>
            <a:endParaRPr/>
          </a:p>
        </p:txBody>
      </p:sp>
      <p:sp>
        <p:nvSpPr>
          <p:cNvPr id="52" name="Google Shape;52;p8"/>
          <p:cNvSpPr txBox="1">
            <a:spLocks noGrp="1"/>
          </p:cNvSpPr>
          <p:nvPr>
            <p:ph type="title" idx="4"/>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53" name="Google Shape;53;p8"/>
          <p:cNvSpPr txBox="1">
            <a:spLocks noGrp="1"/>
          </p:cNvSpPr>
          <p:nvPr>
            <p:ph type="body" idx="5"/>
          </p:nvPr>
        </p:nvSpPr>
        <p:spPr>
          <a:xfrm>
            <a:off x="719150" y="1753948"/>
            <a:ext cx="3582900" cy="28491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i="0" u="none" strike="noStrike" cap="none">
                <a:solidFill>
                  <a:schemeClr val="dk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9pPr>
          </a:lstStyle>
          <a:p>
            <a:endParaRPr/>
          </a:p>
        </p:txBody>
      </p:sp>
      <p:sp>
        <p:nvSpPr>
          <p:cNvPr id="54" name="Google Shape;54;p8"/>
          <p:cNvSpPr txBox="1">
            <a:spLocks noGrp="1"/>
          </p:cNvSpPr>
          <p:nvPr>
            <p:ph type="body" idx="6"/>
          </p:nvPr>
        </p:nvSpPr>
        <p:spPr>
          <a:xfrm>
            <a:off x="4841975" y="1753948"/>
            <a:ext cx="3582900" cy="28491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i="0" u="none" strike="noStrike" cap="none">
                <a:solidFill>
                  <a:schemeClr val="dk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9pPr>
          </a:lstStyle>
          <a:p>
            <a:endParaRPr/>
          </a:p>
        </p:txBody>
      </p:sp>
      <p:sp>
        <p:nvSpPr>
          <p:cNvPr id="55" name="Google Shape;55;p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634112730"/>
      </p:ext>
    </p:extLst>
  </p:cSld>
  <p:clrMapOvr>
    <a:masterClrMapping/>
  </p:clrMapOvr>
  <p:extLst>
    <p:ext uri="{DCECCB84-F9BA-43D5-87BE-67443E8EF086}">
      <p15:sldGuideLst xmlns:p15="http://schemas.microsoft.com/office/powerpoint/2012/main">
        <p15:guide id="1" pos="2710">
          <p15:clr>
            <a:srgbClr val="FA7B17"/>
          </p15:clr>
        </p15:guide>
        <p15:guide id="2" orient="horz" pos="793">
          <p15:clr>
            <a:srgbClr val="FA7B17"/>
          </p15:clr>
        </p15:guide>
        <p15:guide id="3" pos="3050">
          <p15:clr>
            <a:srgbClr val="FA7B17"/>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A - Innhold venstre og oppsummering høyre">
  <p:cSld name="A - Innhold venstre og oppsummering høyre">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719150" y="539835"/>
            <a:ext cx="50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69" name="Google Shape;69;p10"/>
          <p:cNvSpPr txBox="1">
            <a:spLocks noGrp="1"/>
          </p:cNvSpPr>
          <p:nvPr>
            <p:ph type="subTitle" idx="1"/>
          </p:nvPr>
        </p:nvSpPr>
        <p:spPr>
          <a:xfrm>
            <a:off x="723900" y="4603002"/>
            <a:ext cx="50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70" name="Google Shape;70;p10"/>
          <p:cNvSpPr/>
          <p:nvPr/>
        </p:nvSpPr>
        <p:spPr>
          <a:xfrm>
            <a:off x="6084900" y="0"/>
            <a:ext cx="30591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71" name="Google Shape;71;p10"/>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72" name="Google Shape;72;p10"/>
          <p:cNvSpPr txBox="1">
            <a:spLocks noGrp="1"/>
          </p:cNvSpPr>
          <p:nvPr>
            <p:ph type="title" idx="2"/>
          </p:nvPr>
        </p:nvSpPr>
        <p:spPr>
          <a:xfrm>
            <a:off x="6441275" y="539825"/>
            <a:ext cx="1983600" cy="565200"/>
          </a:xfrm>
          <a:prstGeom prst="rect">
            <a:avLst/>
          </a:prstGeom>
        </p:spPr>
        <p:txBody>
          <a:bodyPr spcFirstLastPara="1" wrap="square" lIns="0" tIns="0" rIns="0" bIns="0"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73" name="Google Shape;73;p10"/>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74" name="Google Shape;74;p10"/>
          <p:cNvSpPr txBox="1">
            <a:spLocks noGrp="1"/>
          </p:cNvSpPr>
          <p:nvPr>
            <p:ph type="body" idx="4"/>
          </p:nvPr>
        </p:nvSpPr>
        <p:spPr>
          <a:xfrm>
            <a:off x="719150" y="1350000"/>
            <a:ext cx="5010600" cy="3252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75" name="Google Shape;75;p10"/>
          <p:cNvSpPr txBox="1">
            <a:spLocks noGrp="1"/>
          </p:cNvSpPr>
          <p:nvPr>
            <p:ph type="body" idx="5"/>
          </p:nvPr>
        </p:nvSpPr>
        <p:spPr>
          <a:xfrm>
            <a:off x="6441275" y="1350000"/>
            <a:ext cx="1983600" cy="32529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9pPr>
          </a:lstStyle>
          <a:p>
            <a:endParaRPr/>
          </a:p>
        </p:txBody>
      </p:sp>
      <p:sp>
        <p:nvSpPr>
          <p:cNvPr id="76" name="Google Shape;76;p10"/>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012919628"/>
      </p:ext>
    </p:extLst>
  </p:cSld>
  <p:clrMapOvr>
    <a:masterClrMapping/>
  </p:clrMapOvr>
  <p:extLst>
    <p:ext uri="{DCECCB84-F9BA-43D5-87BE-67443E8EF086}">
      <p15:sldGuideLst xmlns:p15="http://schemas.microsoft.com/office/powerpoint/2012/main">
        <p15:guide id="1" pos="3833">
          <p15:clr>
            <a:srgbClr val="FA7B17"/>
          </p15:clr>
        </p15:guide>
        <p15:guide id="2" pos="3606">
          <p15:clr>
            <a:srgbClr val="FA7B17"/>
          </p15:clr>
        </p15:guide>
        <p15:guide id="3" orient="horz" pos="850">
          <p15:clr>
            <a:srgbClr val="FA7B17"/>
          </p15:clr>
        </p15:guide>
        <p15:guide id="4" pos="4060">
          <p15:clr>
            <a:srgbClr val="FA7B17"/>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A - Innhold høyre og oppsummering venstre">
  <p:cSld name="A - Innhold høyre og oppsummering venstre">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3420000" y="539825"/>
            <a:ext cx="50463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79" name="Google Shape;79;p11"/>
          <p:cNvSpPr txBox="1">
            <a:spLocks noGrp="1"/>
          </p:cNvSpPr>
          <p:nvPr>
            <p:ph type="subTitle" idx="1"/>
          </p:nvPr>
        </p:nvSpPr>
        <p:spPr>
          <a:xfrm>
            <a:off x="3420000" y="4603000"/>
            <a:ext cx="50463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80" name="Google Shape;80;p11"/>
          <p:cNvSpPr/>
          <p:nvPr/>
        </p:nvSpPr>
        <p:spPr>
          <a:xfrm>
            <a:off x="0" y="0"/>
            <a:ext cx="30591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81" name="Google Shape;81;p11"/>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82" name="Google Shape;82;p11"/>
          <p:cNvSpPr txBox="1">
            <a:spLocks noGrp="1"/>
          </p:cNvSpPr>
          <p:nvPr>
            <p:ph type="title" idx="2"/>
          </p:nvPr>
        </p:nvSpPr>
        <p:spPr>
          <a:xfrm>
            <a:off x="720000" y="539825"/>
            <a:ext cx="1978200" cy="565200"/>
          </a:xfrm>
          <a:prstGeom prst="rect">
            <a:avLst/>
          </a:prstGeom>
        </p:spPr>
        <p:txBody>
          <a:bodyPr spcFirstLastPara="1" wrap="square" lIns="0" tIns="0" rIns="0" bIns="0"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83" name="Google Shape;83;p11"/>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84" name="Google Shape;84;p11"/>
          <p:cNvSpPr txBox="1">
            <a:spLocks noGrp="1"/>
          </p:cNvSpPr>
          <p:nvPr>
            <p:ph type="body" idx="4"/>
          </p:nvPr>
        </p:nvSpPr>
        <p:spPr>
          <a:xfrm>
            <a:off x="3420000" y="1350000"/>
            <a:ext cx="5010600" cy="3252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85" name="Google Shape;85;p11"/>
          <p:cNvSpPr txBox="1">
            <a:spLocks noGrp="1"/>
          </p:cNvSpPr>
          <p:nvPr>
            <p:ph type="body" idx="5"/>
          </p:nvPr>
        </p:nvSpPr>
        <p:spPr>
          <a:xfrm>
            <a:off x="717300" y="1350000"/>
            <a:ext cx="1983600" cy="32529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9pPr>
          </a:lstStyle>
          <a:p>
            <a:endParaRPr/>
          </a:p>
        </p:txBody>
      </p:sp>
      <p:sp>
        <p:nvSpPr>
          <p:cNvPr id="86" name="Google Shape;86;p1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887356687"/>
      </p:ext>
    </p:extLst>
  </p:cSld>
  <p:clrMapOvr>
    <a:masterClrMapping/>
  </p:clrMapOvr>
  <p:extLst>
    <p:ext uri="{DCECCB84-F9BA-43D5-87BE-67443E8EF086}">
      <p15:sldGuideLst xmlns:p15="http://schemas.microsoft.com/office/powerpoint/2012/main">
        <p15:guide id="1" pos="2154">
          <p15:clr>
            <a:srgbClr val="FA7B17"/>
          </p15:clr>
        </p15:guide>
        <p15:guide id="2" pos="1927">
          <p15:clr>
            <a:srgbClr val="FA7B17"/>
          </p15:clr>
        </p15:guide>
        <p15:guide id="3" orient="horz" pos="850">
          <p15:clr>
            <a:srgbClr val="FA7B17"/>
          </p15:clr>
        </p15:guide>
        <p15:guide id="4" pos="1700">
          <p15:clr>
            <a:srgbClr val="FA7B17"/>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B - Tekst venstre - stort bilde høyre">
  <p:cSld name="B - Tekst venstre - stort bilde høyre">
    <p:bg>
      <p:bgPr>
        <a:solidFill>
          <a:srgbClr val="FFFFFF"/>
        </a:solidFill>
        <a:effectLst/>
      </p:bgPr>
    </p:bg>
    <p:spTree>
      <p:nvGrpSpPr>
        <p:cNvPr id="1" name="Shape 87"/>
        <p:cNvGrpSpPr/>
        <p:nvPr/>
      </p:nvGrpSpPr>
      <p:grpSpPr>
        <a:xfrm>
          <a:off x="0" y="0"/>
          <a:ext cx="0" cy="0"/>
          <a:chOff x="0" y="0"/>
          <a:chExt cx="0" cy="0"/>
        </a:xfrm>
      </p:grpSpPr>
      <p:sp>
        <p:nvSpPr>
          <p:cNvPr id="88" name="Google Shape;88;p12"/>
          <p:cNvSpPr txBox="1">
            <a:spLocks noGrp="1"/>
          </p:cNvSpPr>
          <p:nvPr>
            <p:ph type="body" idx="1"/>
          </p:nvPr>
        </p:nvSpPr>
        <p:spPr>
          <a:xfrm>
            <a:off x="717150" y="1933025"/>
            <a:ext cx="1983600" cy="26700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latin typeface="Open Sans Light"/>
                <a:ea typeface="Open Sans Light"/>
                <a:cs typeface="Open Sans Light"/>
                <a:sym typeface="Open Sans Light"/>
              </a:defRPr>
            </a:lvl9pPr>
          </a:lstStyle>
          <a:p>
            <a:endParaRPr/>
          </a:p>
        </p:txBody>
      </p:sp>
      <p:sp>
        <p:nvSpPr>
          <p:cNvPr id="89" name="Google Shape;89;p12"/>
          <p:cNvSpPr txBox="1">
            <a:spLocks noGrp="1"/>
          </p:cNvSpPr>
          <p:nvPr>
            <p:ph type="title"/>
          </p:nvPr>
        </p:nvSpPr>
        <p:spPr>
          <a:xfrm>
            <a:off x="719150" y="539825"/>
            <a:ext cx="1983600" cy="1393200"/>
          </a:xfrm>
          <a:prstGeom prst="rect">
            <a:avLst/>
          </a:prstGeom>
        </p:spPr>
        <p:txBody>
          <a:bodyPr spcFirstLastPara="1" wrap="square" lIns="0" tIns="0" rIns="0" bIns="0" anchor="t" anchorCtr="0">
            <a:noAutofit/>
          </a:bodyPr>
          <a:lstStyle>
            <a:lvl1pPr lvl="0" rtl="0">
              <a:spcBef>
                <a:spcPts val="0"/>
              </a:spcBef>
              <a:spcAft>
                <a:spcPts val="0"/>
              </a:spcAft>
              <a:buNone/>
              <a:defRPr sz="2800"/>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90" name="Google Shape;90;p12"/>
          <p:cNvSpPr txBox="1">
            <a:spLocks noGrp="1"/>
          </p:cNvSpPr>
          <p:nvPr>
            <p:ph type="subTitle" idx="2"/>
          </p:nvPr>
        </p:nvSpPr>
        <p:spPr>
          <a:xfrm>
            <a:off x="723900" y="4603002"/>
            <a:ext cx="19701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solidFill>
                  <a:schemeClr val="lt1"/>
                </a:solidFill>
                <a:latin typeface="Open Sans"/>
                <a:ea typeface="Open Sans"/>
                <a:cs typeface="Open Sans"/>
                <a:sym typeface="Open Sans"/>
              </a:defRPr>
            </a:lvl2pPr>
            <a:lvl3pPr lvl="2" rtl="0">
              <a:spcBef>
                <a:spcPts val="0"/>
              </a:spcBef>
              <a:spcAft>
                <a:spcPts val="0"/>
              </a:spcAft>
              <a:buNone/>
              <a:defRPr sz="700">
                <a:solidFill>
                  <a:schemeClr val="lt1"/>
                </a:solidFill>
                <a:latin typeface="Open Sans"/>
                <a:ea typeface="Open Sans"/>
                <a:cs typeface="Open Sans"/>
                <a:sym typeface="Open Sans"/>
              </a:defRPr>
            </a:lvl3pPr>
            <a:lvl4pPr lvl="3" rtl="0">
              <a:spcBef>
                <a:spcPts val="0"/>
              </a:spcBef>
              <a:spcAft>
                <a:spcPts val="0"/>
              </a:spcAft>
              <a:buNone/>
              <a:defRPr sz="700">
                <a:solidFill>
                  <a:schemeClr val="lt1"/>
                </a:solidFill>
                <a:latin typeface="Open Sans"/>
                <a:ea typeface="Open Sans"/>
                <a:cs typeface="Open Sans"/>
                <a:sym typeface="Open Sans"/>
              </a:defRPr>
            </a:lvl4pPr>
            <a:lvl5pPr lvl="4" rtl="0">
              <a:spcBef>
                <a:spcPts val="0"/>
              </a:spcBef>
              <a:spcAft>
                <a:spcPts val="0"/>
              </a:spcAft>
              <a:buNone/>
              <a:defRPr sz="700">
                <a:solidFill>
                  <a:schemeClr val="lt1"/>
                </a:solidFill>
                <a:latin typeface="Open Sans"/>
                <a:ea typeface="Open Sans"/>
                <a:cs typeface="Open Sans"/>
                <a:sym typeface="Open Sans"/>
              </a:defRPr>
            </a:lvl5pPr>
            <a:lvl6pPr lvl="5" rtl="0">
              <a:spcBef>
                <a:spcPts val="0"/>
              </a:spcBef>
              <a:spcAft>
                <a:spcPts val="0"/>
              </a:spcAft>
              <a:buNone/>
              <a:defRPr sz="700">
                <a:solidFill>
                  <a:schemeClr val="lt1"/>
                </a:solidFill>
                <a:latin typeface="Open Sans"/>
                <a:ea typeface="Open Sans"/>
                <a:cs typeface="Open Sans"/>
                <a:sym typeface="Open Sans"/>
              </a:defRPr>
            </a:lvl6pPr>
            <a:lvl7pPr lvl="6" rtl="0">
              <a:spcBef>
                <a:spcPts val="0"/>
              </a:spcBef>
              <a:spcAft>
                <a:spcPts val="0"/>
              </a:spcAft>
              <a:buNone/>
              <a:defRPr sz="700">
                <a:solidFill>
                  <a:schemeClr val="lt1"/>
                </a:solidFill>
                <a:latin typeface="Open Sans"/>
                <a:ea typeface="Open Sans"/>
                <a:cs typeface="Open Sans"/>
                <a:sym typeface="Open Sans"/>
              </a:defRPr>
            </a:lvl7pPr>
            <a:lvl8pPr lvl="7" rtl="0">
              <a:spcBef>
                <a:spcPts val="0"/>
              </a:spcBef>
              <a:spcAft>
                <a:spcPts val="0"/>
              </a:spcAft>
              <a:buNone/>
              <a:defRPr sz="700">
                <a:solidFill>
                  <a:schemeClr val="lt1"/>
                </a:solidFill>
                <a:latin typeface="Open Sans"/>
                <a:ea typeface="Open Sans"/>
                <a:cs typeface="Open Sans"/>
                <a:sym typeface="Open Sans"/>
              </a:defRPr>
            </a:lvl8pPr>
            <a:lvl9pPr lvl="8" rtl="0">
              <a:spcBef>
                <a:spcPts val="0"/>
              </a:spcBef>
              <a:spcAft>
                <a:spcPts val="0"/>
              </a:spcAft>
              <a:buNone/>
              <a:defRPr sz="700">
                <a:solidFill>
                  <a:schemeClr val="lt1"/>
                </a:solidFill>
                <a:latin typeface="Open Sans"/>
                <a:ea typeface="Open Sans"/>
                <a:cs typeface="Open Sans"/>
                <a:sym typeface="Open Sans"/>
              </a:defRPr>
            </a:lvl9pPr>
          </a:lstStyle>
          <a:p>
            <a:endParaRPr/>
          </a:p>
        </p:txBody>
      </p:sp>
      <p:sp>
        <p:nvSpPr>
          <p:cNvPr id="91" name="Google Shape;91;p12"/>
          <p:cNvSpPr txBox="1"/>
          <p:nvPr/>
        </p:nvSpPr>
        <p:spPr>
          <a:xfrm>
            <a:off x="3335075" y="-464275"/>
            <a:ext cx="5808900" cy="408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høyre del fra pilen og ut til kanten</a:t>
            </a:r>
            <a:endParaRPr>
              <a:solidFill>
                <a:srgbClr val="FF0000"/>
              </a:solidFill>
              <a:latin typeface="Open Sans"/>
              <a:ea typeface="Open Sans"/>
              <a:cs typeface="Open Sans"/>
              <a:sym typeface="Open Sans"/>
            </a:endParaRPr>
          </a:p>
        </p:txBody>
      </p:sp>
      <p:sp>
        <p:nvSpPr>
          <p:cNvPr id="92" name="Google Shape;92;p12"/>
          <p:cNvSpPr/>
          <p:nvPr/>
        </p:nvSpPr>
        <p:spPr>
          <a:xfrm>
            <a:off x="2874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93" name="Google Shape;93;p12"/>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94" name="Google Shape;94;p1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214307352"/>
      </p:ext>
    </p:extLst>
  </p:cSld>
  <p:clrMapOvr>
    <a:masterClrMapping/>
  </p:clrMapOvr>
  <p:extLst>
    <p:ext uri="{DCECCB84-F9BA-43D5-87BE-67443E8EF086}">
      <p15:sldGuideLst xmlns:p15="http://schemas.microsoft.com/office/powerpoint/2012/main">
        <p15:guide id="1" pos="1928">
          <p15:clr>
            <a:srgbClr val="FA7B17"/>
          </p15:clr>
        </p15:guide>
        <p15:guide id="2" pos="1701">
          <p15:clr>
            <a:srgbClr val="FA7B17"/>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B - Tekst høyre - lite bilde venstre">
  <p:cSld name="B - Tekst høyre - lite bilde venstre">
    <p:spTree>
      <p:nvGrpSpPr>
        <p:cNvPr id="1" name="Shape 103"/>
        <p:cNvGrpSpPr/>
        <p:nvPr/>
      </p:nvGrpSpPr>
      <p:grpSpPr>
        <a:xfrm>
          <a:off x="0" y="0"/>
          <a:ext cx="0" cy="0"/>
          <a:chOff x="0" y="0"/>
          <a:chExt cx="0" cy="0"/>
        </a:xfrm>
      </p:grpSpPr>
      <p:sp>
        <p:nvSpPr>
          <p:cNvPr id="104" name="Google Shape;104;p14"/>
          <p:cNvSpPr txBox="1">
            <a:spLocks noGrp="1"/>
          </p:cNvSpPr>
          <p:nvPr>
            <p:ph type="title"/>
          </p:nvPr>
        </p:nvSpPr>
        <p:spPr>
          <a:xfrm>
            <a:off x="3419075" y="539816"/>
            <a:ext cx="5005800" cy="719700"/>
          </a:xfrm>
          <a:prstGeom prst="rect">
            <a:avLst/>
          </a:prstGeom>
        </p:spPr>
        <p:txBody>
          <a:bodyPr spcFirstLastPara="1" wrap="square" lIns="0" tIns="0" rIns="0" bIns="0" anchor="t"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105" name="Google Shape;105;p14"/>
          <p:cNvSpPr txBox="1">
            <a:spLocks noGrp="1"/>
          </p:cNvSpPr>
          <p:nvPr>
            <p:ph type="subTitle" idx="1"/>
          </p:nvPr>
        </p:nvSpPr>
        <p:spPr>
          <a:xfrm>
            <a:off x="3419075" y="4603002"/>
            <a:ext cx="50058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106" name="Google Shape;106;p14"/>
          <p:cNvSpPr txBox="1"/>
          <p:nvPr/>
        </p:nvSpPr>
        <p:spPr>
          <a:xfrm>
            <a:off x="147200" y="-581875"/>
            <a:ext cx="2694300" cy="7197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venstre del fra pilen og ut til kanten</a:t>
            </a:r>
            <a:endParaRPr>
              <a:solidFill>
                <a:srgbClr val="FF0000"/>
              </a:solidFill>
              <a:latin typeface="Open Sans"/>
              <a:ea typeface="Open Sans"/>
              <a:cs typeface="Open Sans"/>
              <a:sym typeface="Open Sans"/>
            </a:endParaRPr>
          </a:p>
        </p:txBody>
      </p:sp>
      <p:sp>
        <p:nvSpPr>
          <p:cNvPr id="107" name="Google Shape;107;p14"/>
          <p:cNvSpPr/>
          <p:nvPr/>
        </p:nvSpPr>
        <p:spPr>
          <a:xfrm>
            <a:off x="28740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08" name="Google Shape;108;p14"/>
          <p:cNvSpPr txBox="1">
            <a:spLocks noGrp="1"/>
          </p:cNvSpPr>
          <p:nvPr>
            <p:ph type="title" idx="2"/>
          </p:nvPr>
        </p:nvSpPr>
        <p:spPr>
          <a:xfrm>
            <a:off x="-539696"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09" name="Google Shape;109;p14"/>
          <p:cNvSpPr txBox="1">
            <a:spLocks noGrp="1"/>
          </p:cNvSpPr>
          <p:nvPr>
            <p:ph type="body" idx="3"/>
          </p:nvPr>
        </p:nvSpPr>
        <p:spPr>
          <a:xfrm>
            <a:off x="3419075" y="1530000"/>
            <a:ext cx="5010600" cy="31260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110" name="Google Shape;110;p14"/>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925184594"/>
      </p:ext>
    </p:extLst>
  </p:cSld>
  <p:clrMapOvr>
    <a:masterClrMapping/>
  </p:clrMapOvr>
  <p:extLst>
    <p:ext uri="{DCECCB84-F9BA-43D5-87BE-67443E8EF086}">
      <p15:sldGuideLst xmlns:p15="http://schemas.microsoft.com/office/powerpoint/2012/main">
        <p15:guide id="1" pos="2154">
          <p15:clr>
            <a:srgbClr val="FA7B17"/>
          </p15:clr>
        </p15:guide>
        <p15:guide id="2" orient="horz" pos="964">
          <p15:clr>
            <a:srgbClr val="FA7B17"/>
          </p15:clr>
        </p15:guide>
        <p15:guide id="3" pos="1927">
          <p15:clr>
            <a:srgbClr val="FA7B17"/>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B - Tekst venstre - lite bilde høyre">
  <p:cSld name="B - Tekst venstre - lite bilde høyre">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720000" y="539816"/>
            <a:ext cx="5005800" cy="719700"/>
          </a:xfrm>
          <a:prstGeom prst="rect">
            <a:avLst/>
          </a:prstGeom>
        </p:spPr>
        <p:txBody>
          <a:bodyPr spcFirstLastPara="1" wrap="square" lIns="0" tIns="0" rIns="0" bIns="0" anchor="t"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113" name="Google Shape;113;p15"/>
          <p:cNvSpPr txBox="1">
            <a:spLocks noGrp="1"/>
          </p:cNvSpPr>
          <p:nvPr>
            <p:ph type="subTitle" idx="1"/>
          </p:nvPr>
        </p:nvSpPr>
        <p:spPr>
          <a:xfrm>
            <a:off x="720000" y="4603000"/>
            <a:ext cx="50106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114" name="Google Shape;114;p15"/>
          <p:cNvSpPr txBox="1"/>
          <p:nvPr/>
        </p:nvSpPr>
        <p:spPr>
          <a:xfrm>
            <a:off x="6351800" y="-581875"/>
            <a:ext cx="2694300" cy="7197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høyre del fra pilen og ut til kanten</a:t>
            </a:r>
            <a:endParaRPr>
              <a:solidFill>
                <a:srgbClr val="FF0000"/>
              </a:solidFill>
              <a:latin typeface="Open Sans"/>
              <a:ea typeface="Open Sans"/>
              <a:cs typeface="Open Sans"/>
              <a:sym typeface="Open Sans"/>
            </a:endParaRPr>
          </a:p>
        </p:txBody>
      </p:sp>
      <p:sp>
        <p:nvSpPr>
          <p:cNvPr id="115" name="Google Shape;115;p15"/>
          <p:cNvSpPr/>
          <p:nvPr/>
        </p:nvSpPr>
        <p:spPr>
          <a:xfrm>
            <a:off x="58998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16" name="Google Shape;116;p15"/>
          <p:cNvSpPr txBox="1">
            <a:spLocks noGrp="1"/>
          </p:cNvSpPr>
          <p:nvPr>
            <p:ph type="title" idx="2"/>
          </p:nvPr>
        </p:nvSpPr>
        <p:spPr>
          <a:xfrm>
            <a:off x="-539696"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17" name="Google Shape;117;p15"/>
          <p:cNvSpPr txBox="1">
            <a:spLocks noGrp="1"/>
          </p:cNvSpPr>
          <p:nvPr>
            <p:ph type="body" idx="3"/>
          </p:nvPr>
        </p:nvSpPr>
        <p:spPr>
          <a:xfrm>
            <a:off x="720000" y="1530000"/>
            <a:ext cx="5010600" cy="30732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118" name="Google Shape;118;p1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18136585"/>
      </p:ext>
    </p:extLst>
  </p:cSld>
  <p:clrMapOvr>
    <a:masterClrMapping/>
  </p:clrMapOvr>
  <p:extLst>
    <p:ext uri="{DCECCB84-F9BA-43D5-87BE-67443E8EF086}">
      <p15:sldGuideLst xmlns:p15="http://schemas.microsoft.com/office/powerpoint/2012/main">
        <p15:guide id="1" pos="3833">
          <p15:clr>
            <a:srgbClr val="FA7B17"/>
          </p15:clr>
        </p15:guide>
        <p15:guide id="2" orient="horz" pos="964">
          <p15:clr>
            <a:srgbClr val="FA7B17"/>
          </p15:clr>
        </p15:guide>
        <p15:guide id="3" pos="3607">
          <p15:clr>
            <a:srgbClr val="FA7B17"/>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B - Stor overskrift venstre og bilde høyre">
  <p:cSld name="B - Stor overskrift venstre og bilde høyre">
    <p:bg>
      <p:bgPr>
        <a:solidFill>
          <a:srgbClr val="FFFFFF"/>
        </a:solidFill>
        <a:effectLst/>
      </p:bgPr>
    </p:bg>
    <p:spTree>
      <p:nvGrpSpPr>
        <p:cNvPr id="1" name="Shape 119"/>
        <p:cNvGrpSpPr/>
        <p:nvPr/>
      </p:nvGrpSpPr>
      <p:grpSpPr>
        <a:xfrm>
          <a:off x="0" y="0"/>
          <a:ext cx="0" cy="0"/>
          <a:chOff x="0" y="0"/>
          <a:chExt cx="0" cy="0"/>
        </a:xfrm>
      </p:grpSpPr>
      <p:sp>
        <p:nvSpPr>
          <p:cNvPr id="120" name="Google Shape;120;p16"/>
          <p:cNvSpPr txBox="1">
            <a:spLocks noGrp="1"/>
          </p:cNvSpPr>
          <p:nvPr>
            <p:ph type="subTitle" idx="1"/>
          </p:nvPr>
        </p:nvSpPr>
        <p:spPr>
          <a:xfrm>
            <a:off x="723900" y="4603002"/>
            <a:ext cx="3492900" cy="3378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defRPr>
            </a:lvl2pPr>
            <a:lvl3pPr lvl="2" rtl="0">
              <a:spcBef>
                <a:spcPts val="0"/>
              </a:spcBef>
              <a:spcAft>
                <a:spcPts val="0"/>
              </a:spcAft>
              <a:buNone/>
              <a:defRPr sz="700">
                <a:solidFill>
                  <a:srgbClr val="000000"/>
                </a:solidFill>
              </a:defRPr>
            </a:lvl3pPr>
            <a:lvl4pPr lvl="3" rtl="0">
              <a:spcBef>
                <a:spcPts val="0"/>
              </a:spcBef>
              <a:spcAft>
                <a:spcPts val="0"/>
              </a:spcAft>
              <a:buNone/>
              <a:defRPr sz="700">
                <a:solidFill>
                  <a:srgbClr val="000000"/>
                </a:solidFill>
              </a:defRPr>
            </a:lvl4pPr>
            <a:lvl5pPr lvl="4" rtl="0">
              <a:spcBef>
                <a:spcPts val="0"/>
              </a:spcBef>
              <a:spcAft>
                <a:spcPts val="0"/>
              </a:spcAft>
              <a:buNone/>
              <a:defRPr sz="700">
                <a:solidFill>
                  <a:srgbClr val="000000"/>
                </a:solidFill>
              </a:defRPr>
            </a:lvl5pPr>
            <a:lvl6pPr lvl="5" rtl="0">
              <a:spcBef>
                <a:spcPts val="0"/>
              </a:spcBef>
              <a:spcAft>
                <a:spcPts val="0"/>
              </a:spcAft>
              <a:buNone/>
              <a:defRPr sz="700">
                <a:solidFill>
                  <a:srgbClr val="000000"/>
                </a:solidFill>
              </a:defRPr>
            </a:lvl6pPr>
            <a:lvl7pPr lvl="6" rtl="0">
              <a:spcBef>
                <a:spcPts val="0"/>
              </a:spcBef>
              <a:spcAft>
                <a:spcPts val="0"/>
              </a:spcAft>
              <a:buNone/>
              <a:defRPr sz="700">
                <a:solidFill>
                  <a:srgbClr val="000000"/>
                </a:solidFill>
              </a:defRPr>
            </a:lvl7pPr>
            <a:lvl8pPr lvl="7" rtl="0">
              <a:spcBef>
                <a:spcPts val="0"/>
              </a:spcBef>
              <a:spcAft>
                <a:spcPts val="0"/>
              </a:spcAft>
              <a:buNone/>
              <a:defRPr sz="700">
                <a:solidFill>
                  <a:srgbClr val="000000"/>
                </a:solidFill>
              </a:defRPr>
            </a:lvl8pPr>
            <a:lvl9pPr lvl="8" rtl="0">
              <a:spcBef>
                <a:spcPts val="0"/>
              </a:spcBef>
              <a:spcAft>
                <a:spcPts val="0"/>
              </a:spcAft>
              <a:buNone/>
              <a:defRPr sz="700">
                <a:solidFill>
                  <a:srgbClr val="000000"/>
                </a:solidFill>
              </a:defRPr>
            </a:lvl9pPr>
          </a:lstStyle>
          <a:p>
            <a:endParaRPr/>
          </a:p>
        </p:txBody>
      </p:sp>
      <p:sp>
        <p:nvSpPr>
          <p:cNvPr id="121" name="Google Shape;121;p16"/>
          <p:cNvSpPr txBox="1"/>
          <p:nvPr/>
        </p:nvSpPr>
        <p:spPr>
          <a:xfrm>
            <a:off x="4859075" y="-464275"/>
            <a:ext cx="5808900" cy="408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høyre halvdel fra pilen og ut til kanten</a:t>
            </a:r>
            <a:endParaRPr>
              <a:solidFill>
                <a:srgbClr val="FF0000"/>
              </a:solidFill>
              <a:latin typeface="Open Sans"/>
              <a:ea typeface="Open Sans"/>
              <a:cs typeface="Open Sans"/>
              <a:sym typeface="Open Sans"/>
            </a:endParaRPr>
          </a:p>
        </p:txBody>
      </p:sp>
      <p:sp>
        <p:nvSpPr>
          <p:cNvPr id="122" name="Google Shape;122;p16"/>
          <p:cNvSpPr/>
          <p:nvPr/>
        </p:nvSpPr>
        <p:spPr>
          <a:xfrm>
            <a:off x="4398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23" name="Google Shape;123;p16"/>
          <p:cNvSpPr txBox="1">
            <a:spLocks noGrp="1"/>
          </p:cNvSpPr>
          <p:nvPr>
            <p:ph type="title"/>
          </p:nvPr>
        </p:nvSpPr>
        <p:spPr>
          <a:xfrm>
            <a:off x="721525" y="771910"/>
            <a:ext cx="3492900" cy="2520000"/>
          </a:xfrm>
          <a:prstGeom prst="rect">
            <a:avLst/>
          </a:prstGeom>
        </p:spPr>
        <p:txBody>
          <a:bodyPr spcFirstLastPara="1" wrap="square" lIns="0" tIns="0" rIns="0" bIns="0" anchor="b" anchorCtr="0">
            <a:noAutofit/>
          </a:bodyPr>
          <a:lstStyle>
            <a:lvl1pPr lvl="0" rtl="0">
              <a:spcBef>
                <a:spcPts val="0"/>
              </a:spcBef>
              <a:spcAft>
                <a:spcPts val="0"/>
              </a:spcAft>
              <a:buNone/>
              <a:defRPr sz="4200">
                <a:solidFill>
                  <a:srgbClr val="000000"/>
                </a:solidFill>
              </a:defRPr>
            </a:lvl1pPr>
            <a:lvl2pPr lvl="1" rtl="0">
              <a:spcBef>
                <a:spcPts val="0"/>
              </a:spcBef>
              <a:spcAft>
                <a:spcPts val="0"/>
              </a:spcAft>
              <a:buNone/>
              <a:defRPr sz="4200">
                <a:solidFill>
                  <a:srgbClr val="000000"/>
                </a:solidFill>
              </a:defRPr>
            </a:lvl2pPr>
            <a:lvl3pPr lvl="2" rtl="0">
              <a:spcBef>
                <a:spcPts val="0"/>
              </a:spcBef>
              <a:spcAft>
                <a:spcPts val="0"/>
              </a:spcAft>
              <a:buNone/>
              <a:defRPr sz="4200">
                <a:solidFill>
                  <a:srgbClr val="000000"/>
                </a:solidFill>
              </a:defRPr>
            </a:lvl3pPr>
            <a:lvl4pPr lvl="3" rtl="0">
              <a:spcBef>
                <a:spcPts val="0"/>
              </a:spcBef>
              <a:spcAft>
                <a:spcPts val="0"/>
              </a:spcAft>
              <a:buNone/>
              <a:defRPr sz="4200">
                <a:solidFill>
                  <a:srgbClr val="000000"/>
                </a:solidFill>
              </a:defRPr>
            </a:lvl4pPr>
            <a:lvl5pPr lvl="4" rtl="0">
              <a:spcBef>
                <a:spcPts val="0"/>
              </a:spcBef>
              <a:spcAft>
                <a:spcPts val="0"/>
              </a:spcAft>
              <a:buNone/>
              <a:defRPr sz="4200">
                <a:solidFill>
                  <a:srgbClr val="000000"/>
                </a:solidFill>
              </a:defRPr>
            </a:lvl5pPr>
            <a:lvl6pPr lvl="5" rtl="0">
              <a:spcBef>
                <a:spcPts val="0"/>
              </a:spcBef>
              <a:spcAft>
                <a:spcPts val="0"/>
              </a:spcAft>
              <a:buNone/>
              <a:defRPr sz="4200">
                <a:solidFill>
                  <a:srgbClr val="000000"/>
                </a:solidFill>
              </a:defRPr>
            </a:lvl6pPr>
            <a:lvl7pPr lvl="6" rtl="0">
              <a:spcBef>
                <a:spcPts val="0"/>
              </a:spcBef>
              <a:spcAft>
                <a:spcPts val="0"/>
              </a:spcAft>
              <a:buNone/>
              <a:defRPr sz="4200">
                <a:solidFill>
                  <a:srgbClr val="000000"/>
                </a:solidFill>
              </a:defRPr>
            </a:lvl7pPr>
            <a:lvl8pPr lvl="7" rtl="0">
              <a:spcBef>
                <a:spcPts val="0"/>
              </a:spcBef>
              <a:spcAft>
                <a:spcPts val="0"/>
              </a:spcAft>
              <a:buNone/>
              <a:defRPr sz="4200">
                <a:solidFill>
                  <a:srgbClr val="000000"/>
                </a:solidFill>
              </a:defRPr>
            </a:lvl8pPr>
            <a:lvl9pPr lvl="8" rtl="0">
              <a:spcBef>
                <a:spcPts val="0"/>
              </a:spcBef>
              <a:spcAft>
                <a:spcPts val="0"/>
              </a:spcAft>
              <a:buNone/>
              <a:defRPr sz="4200">
                <a:solidFill>
                  <a:srgbClr val="000000"/>
                </a:solidFill>
              </a:defRPr>
            </a:lvl9pPr>
          </a:lstStyle>
          <a:p>
            <a:endParaRPr/>
          </a:p>
        </p:txBody>
      </p:sp>
      <p:sp>
        <p:nvSpPr>
          <p:cNvPr id="124" name="Google Shape;124;p16"/>
          <p:cNvSpPr txBox="1">
            <a:spLocks noGrp="1"/>
          </p:cNvSpPr>
          <p:nvPr>
            <p:ph type="subTitle" idx="2"/>
          </p:nvPr>
        </p:nvSpPr>
        <p:spPr>
          <a:xfrm>
            <a:off x="720000" y="3420000"/>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800">
                <a:solidFill>
                  <a:srgbClr val="000000"/>
                </a:solidFill>
              </a:defRPr>
            </a:lvl1pPr>
            <a:lvl2pPr lvl="1" rtl="0">
              <a:spcBef>
                <a:spcPts val="1000"/>
              </a:spcBef>
              <a:spcAft>
                <a:spcPts val="0"/>
              </a:spcAft>
              <a:buNone/>
              <a:defRPr sz="1800">
                <a:solidFill>
                  <a:srgbClr val="000000"/>
                </a:solidFill>
              </a:defRPr>
            </a:lvl2pPr>
            <a:lvl3pPr lvl="2" rtl="0">
              <a:spcBef>
                <a:spcPts val="1000"/>
              </a:spcBef>
              <a:spcAft>
                <a:spcPts val="0"/>
              </a:spcAft>
              <a:buNone/>
              <a:defRPr sz="1800">
                <a:solidFill>
                  <a:srgbClr val="000000"/>
                </a:solidFill>
              </a:defRPr>
            </a:lvl3pPr>
            <a:lvl4pPr lvl="3" rtl="0">
              <a:spcBef>
                <a:spcPts val="1000"/>
              </a:spcBef>
              <a:spcAft>
                <a:spcPts val="0"/>
              </a:spcAft>
              <a:buNone/>
              <a:defRPr sz="1800">
                <a:solidFill>
                  <a:srgbClr val="000000"/>
                </a:solidFill>
              </a:defRPr>
            </a:lvl4pPr>
            <a:lvl5pPr lvl="4" rtl="0">
              <a:spcBef>
                <a:spcPts val="1000"/>
              </a:spcBef>
              <a:spcAft>
                <a:spcPts val="0"/>
              </a:spcAft>
              <a:buNone/>
              <a:defRPr sz="1800">
                <a:solidFill>
                  <a:srgbClr val="000000"/>
                </a:solidFill>
              </a:defRPr>
            </a:lvl5pPr>
            <a:lvl6pPr lvl="5" rtl="0">
              <a:spcBef>
                <a:spcPts val="1000"/>
              </a:spcBef>
              <a:spcAft>
                <a:spcPts val="0"/>
              </a:spcAft>
              <a:buNone/>
              <a:defRPr sz="1800">
                <a:solidFill>
                  <a:srgbClr val="000000"/>
                </a:solidFill>
              </a:defRPr>
            </a:lvl6pPr>
            <a:lvl7pPr lvl="6" rtl="0">
              <a:spcBef>
                <a:spcPts val="1000"/>
              </a:spcBef>
              <a:spcAft>
                <a:spcPts val="0"/>
              </a:spcAft>
              <a:buNone/>
              <a:defRPr sz="1800">
                <a:solidFill>
                  <a:srgbClr val="000000"/>
                </a:solidFill>
              </a:defRPr>
            </a:lvl7pPr>
            <a:lvl8pPr lvl="7" rtl="0">
              <a:spcBef>
                <a:spcPts val="1000"/>
              </a:spcBef>
              <a:spcAft>
                <a:spcPts val="0"/>
              </a:spcAft>
              <a:buNone/>
              <a:defRPr sz="1800">
                <a:solidFill>
                  <a:srgbClr val="000000"/>
                </a:solidFill>
              </a:defRPr>
            </a:lvl8pPr>
            <a:lvl9pPr lvl="8" rtl="0">
              <a:spcBef>
                <a:spcPts val="1000"/>
              </a:spcBef>
              <a:spcAft>
                <a:spcPts val="1000"/>
              </a:spcAft>
              <a:buNone/>
              <a:defRPr sz="1800">
                <a:solidFill>
                  <a:srgbClr val="000000"/>
                </a:solidFill>
              </a:defRPr>
            </a:lvl9pPr>
          </a:lstStyle>
          <a:p>
            <a:endParaRPr/>
          </a:p>
        </p:txBody>
      </p:sp>
      <p:sp>
        <p:nvSpPr>
          <p:cNvPr id="125" name="Google Shape;125;p16"/>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26" name="Google Shape;126;p1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185362164"/>
      </p:ext>
    </p:extLst>
  </p:cSld>
  <p:clrMapOvr>
    <a:masterClrMapping/>
  </p:clrMapOvr>
  <p:extLst>
    <p:ext uri="{DCECCB84-F9BA-43D5-87BE-67443E8EF086}">
      <p15:sldGuideLst xmlns:p15="http://schemas.microsoft.com/office/powerpoint/2012/main">
        <p15:guide id="1" pos="2880">
          <p15:clr>
            <a:srgbClr val="FA7B17"/>
          </p15:clr>
        </p15:guide>
        <p15:guide id="2" pos="2653">
          <p15:clr>
            <a:srgbClr val="FA7B17"/>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B - Bilde venstre og stor overskrift høyre">
  <p:cSld name="B - Bilde venstre og stor overskrift høyre">
    <p:bg>
      <p:bgPr>
        <a:solidFill>
          <a:srgbClr val="FFFFFF"/>
        </a:solidFill>
        <a:effectLst/>
      </p:bgPr>
    </p:bg>
    <p:spTree>
      <p:nvGrpSpPr>
        <p:cNvPr id="1" name="Shape 127"/>
        <p:cNvGrpSpPr/>
        <p:nvPr/>
      </p:nvGrpSpPr>
      <p:grpSpPr>
        <a:xfrm>
          <a:off x="0" y="0"/>
          <a:ext cx="0" cy="0"/>
          <a:chOff x="0" y="0"/>
          <a:chExt cx="0" cy="0"/>
        </a:xfrm>
      </p:grpSpPr>
      <p:sp>
        <p:nvSpPr>
          <p:cNvPr id="128" name="Google Shape;128;p17"/>
          <p:cNvSpPr txBox="1">
            <a:spLocks noGrp="1"/>
          </p:cNvSpPr>
          <p:nvPr>
            <p:ph type="title"/>
          </p:nvPr>
        </p:nvSpPr>
        <p:spPr>
          <a:xfrm>
            <a:off x="4932000" y="771910"/>
            <a:ext cx="3492900" cy="2520000"/>
          </a:xfrm>
          <a:prstGeom prst="rect">
            <a:avLst/>
          </a:prstGeom>
        </p:spPr>
        <p:txBody>
          <a:bodyPr spcFirstLastPara="1" wrap="square" lIns="0" tIns="0" rIns="0" bIns="0" anchor="b" anchorCtr="0">
            <a:noAutofit/>
          </a:bodyPr>
          <a:lstStyle>
            <a:lvl1pPr lvl="0" rtl="0">
              <a:spcBef>
                <a:spcPts val="0"/>
              </a:spcBef>
              <a:spcAft>
                <a:spcPts val="0"/>
              </a:spcAft>
              <a:buNone/>
              <a:defRPr sz="4200">
                <a:solidFill>
                  <a:srgbClr val="000000"/>
                </a:solidFill>
              </a:defRPr>
            </a:lvl1pPr>
            <a:lvl2pPr lvl="1" rtl="0">
              <a:spcBef>
                <a:spcPts val="0"/>
              </a:spcBef>
              <a:spcAft>
                <a:spcPts val="0"/>
              </a:spcAft>
              <a:buNone/>
              <a:defRPr sz="4200">
                <a:solidFill>
                  <a:srgbClr val="000000"/>
                </a:solidFill>
              </a:defRPr>
            </a:lvl2pPr>
            <a:lvl3pPr lvl="2" rtl="0">
              <a:spcBef>
                <a:spcPts val="0"/>
              </a:spcBef>
              <a:spcAft>
                <a:spcPts val="0"/>
              </a:spcAft>
              <a:buNone/>
              <a:defRPr sz="4200">
                <a:solidFill>
                  <a:srgbClr val="000000"/>
                </a:solidFill>
              </a:defRPr>
            </a:lvl3pPr>
            <a:lvl4pPr lvl="3" rtl="0">
              <a:spcBef>
                <a:spcPts val="0"/>
              </a:spcBef>
              <a:spcAft>
                <a:spcPts val="0"/>
              </a:spcAft>
              <a:buNone/>
              <a:defRPr sz="4200">
                <a:solidFill>
                  <a:srgbClr val="000000"/>
                </a:solidFill>
              </a:defRPr>
            </a:lvl4pPr>
            <a:lvl5pPr lvl="4" rtl="0">
              <a:spcBef>
                <a:spcPts val="0"/>
              </a:spcBef>
              <a:spcAft>
                <a:spcPts val="0"/>
              </a:spcAft>
              <a:buNone/>
              <a:defRPr sz="4200">
                <a:solidFill>
                  <a:srgbClr val="000000"/>
                </a:solidFill>
              </a:defRPr>
            </a:lvl5pPr>
            <a:lvl6pPr lvl="5" rtl="0">
              <a:spcBef>
                <a:spcPts val="0"/>
              </a:spcBef>
              <a:spcAft>
                <a:spcPts val="0"/>
              </a:spcAft>
              <a:buNone/>
              <a:defRPr sz="4200">
                <a:solidFill>
                  <a:srgbClr val="000000"/>
                </a:solidFill>
              </a:defRPr>
            </a:lvl6pPr>
            <a:lvl7pPr lvl="6" rtl="0">
              <a:spcBef>
                <a:spcPts val="0"/>
              </a:spcBef>
              <a:spcAft>
                <a:spcPts val="0"/>
              </a:spcAft>
              <a:buNone/>
              <a:defRPr sz="4200">
                <a:solidFill>
                  <a:srgbClr val="000000"/>
                </a:solidFill>
              </a:defRPr>
            </a:lvl7pPr>
            <a:lvl8pPr lvl="7" rtl="0">
              <a:spcBef>
                <a:spcPts val="0"/>
              </a:spcBef>
              <a:spcAft>
                <a:spcPts val="0"/>
              </a:spcAft>
              <a:buNone/>
              <a:defRPr sz="4200">
                <a:solidFill>
                  <a:srgbClr val="000000"/>
                </a:solidFill>
              </a:defRPr>
            </a:lvl8pPr>
            <a:lvl9pPr lvl="8" rtl="0">
              <a:spcBef>
                <a:spcPts val="0"/>
              </a:spcBef>
              <a:spcAft>
                <a:spcPts val="0"/>
              </a:spcAft>
              <a:buNone/>
              <a:defRPr sz="4200">
                <a:solidFill>
                  <a:srgbClr val="000000"/>
                </a:solidFill>
              </a:defRPr>
            </a:lvl9pPr>
          </a:lstStyle>
          <a:p>
            <a:endParaRPr/>
          </a:p>
        </p:txBody>
      </p:sp>
      <p:sp>
        <p:nvSpPr>
          <p:cNvPr id="129" name="Google Shape;129;p17"/>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latin typeface="Open Sans"/>
                <a:ea typeface="Open Sans"/>
                <a:cs typeface="Open Sans"/>
                <a:sym typeface="Open Sans"/>
              </a:defRPr>
            </a:lvl2pPr>
            <a:lvl3pPr lvl="2" rtl="0">
              <a:spcBef>
                <a:spcPts val="0"/>
              </a:spcBef>
              <a:spcAft>
                <a:spcPts val="0"/>
              </a:spcAft>
              <a:buNone/>
              <a:defRPr sz="700">
                <a:solidFill>
                  <a:srgbClr val="000000"/>
                </a:solidFill>
                <a:latin typeface="Open Sans"/>
                <a:ea typeface="Open Sans"/>
                <a:cs typeface="Open Sans"/>
                <a:sym typeface="Open Sans"/>
              </a:defRPr>
            </a:lvl3pPr>
            <a:lvl4pPr lvl="3" rtl="0">
              <a:spcBef>
                <a:spcPts val="0"/>
              </a:spcBef>
              <a:spcAft>
                <a:spcPts val="0"/>
              </a:spcAft>
              <a:buNone/>
              <a:defRPr sz="700">
                <a:solidFill>
                  <a:srgbClr val="000000"/>
                </a:solidFill>
                <a:latin typeface="Open Sans"/>
                <a:ea typeface="Open Sans"/>
                <a:cs typeface="Open Sans"/>
                <a:sym typeface="Open Sans"/>
              </a:defRPr>
            </a:lvl4pPr>
            <a:lvl5pPr lvl="4" rtl="0">
              <a:spcBef>
                <a:spcPts val="0"/>
              </a:spcBef>
              <a:spcAft>
                <a:spcPts val="0"/>
              </a:spcAft>
              <a:buNone/>
              <a:defRPr sz="700">
                <a:solidFill>
                  <a:srgbClr val="000000"/>
                </a:solidFill>
                <a:latin typeface="Open Sans"/>
                <a:ea typeface="Open Sans"/>
                <a:cs typeface="Open Sans"/>
                <a:sym typeface="Open Sans"/>
              </a:defRPr>
            </a:lvl5pPr>
            <a:lvl6pPr lvl="5" rtl="0">
              <a:spcBef>
                <a:spcPts val="0"/>
              </a:spcBef>
              <a:spcAft>
                <a:spcPts val="0"/>
              </a:spcAft>
              <a:buNone/>
              <a:defRPr sz="700">
                <a:solidFill>
                  <a:srgbClr val="000000"/>
                </a:solidFill>
                <a:latin typeface="Open Sans"/>
                <a:ea typeface="Open Sans"/>
                <a:cs typeface="Open Sans"/>
                <a:sym typeface="Open Sans"/>
              </a:defRPr>
            </a:lvl6pPr>
            <a:lvl7pPr lvl="6" rtl="0">
              <a:spcBef>
                <a:spcPts val="0"/>
              </a:spcBef>
              <a:spcAft>
                <a:spcPts val="0"/>
              </a:spcAft>
              <a:buNone/>
              <a:defRPr sz="700">
                <a:solidFill>
                  <a:srgbClr val="000000"/>
                </a:solidFill>
                <a:latin typeface="Open Sans"/>
                <a:ea typeface="Open Sans"/>
                <a:cs typeface="Open Sans"/>
                <a:sym typeface="Open Sans"/>
              </a:defRPr>
            </a:lvl7pPr>
            <a:lvl8pPr lvl="7" rtl="0">
              <a:spcBef>
                <a:spcPts val="0"/>
              </a:spcBef>
              <a:spcAft>
                <a:spcPts val="0"/>
              </a:spcAft>
              <a:buNone/>
              <a:defRPr sz="700">
                <a:solidFill>
                  <a:srgbClr val="000000"/>
                </a:solidFill>
                <a:latin typeface="Open Sans"/>
                <a:ea typeface="Open Sans"/>
                <a:cs typeface="Open Sans"/>
                <a:sym typeface="Open Sans"/>
              </a:defRPr>
            </a:lvl8pPr>
            <a:lvl9pPr lvl="8" rtl="0">
              <a:spcBef>
                <a:spcPts val="0"/>
              </a:spcBef>
              <a:spcAft>
                <a:spcPts val="0"/>
              </a:spcAft>
              <a:buNone/>
              <a:defRPr sz="700">
                <a:solidFill>
                  <a:srgbClr val="000000"/>
                </a:solidFill>
                <a:latin typeface="Open Sans"/>
                <a:ea typeface="Open Sans"/>
                <a:cs typeface="Open Sans"/>
                <a:sym typeface="Open Sans"/>
              </a:defRPr>
            </a:lvl9pPr>
          </a:lstStyle>
          <a:p>
            <a:endParaRPr/>
          </a:p>
        </p:txBody>
      </p:sp>
      <p:sp>
        <p:nvSpPr>
          <p:cNvPr id="130" name="Google Shape;130;p17"/>
          <p:cNvSpPr txBox="1">
            <a:spLocks noGrp="1"/>
          </p:cNvSpPr>
          <p:nvPr>
            <p:ph type="subTitle" idx="2"/>
          </p:nvPr>
        </p:nvSpPr>
        <p:spPr>
          <a:xfrm>
            <a:off x="4936750" y="3420000"/>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800">
                <a:solidFill>
                  <a:srgbClr val="000000"/>
                </a:solidFill>
              </a:defRPr>
            </a:lvl1pPr>
            <a:lvl2pPr lvl="1" rtl="0">
              <a:spcBef>
                <a:spcPts val="1000"/>
              </a:spcBef>
              <a:spcAft>
                <a:spcPts val="0"/>
              </a:spcAft>
              <a:buNone/>
              <a:defRPr>
                <a:solidFill>
                  <a:srgbClr val="000000"/>
                </a:solidFill>
              </a:defRPr>
            </a:lvl2pPr>
            <a:lvl3pPr lvl="2" rtl="0">
              <a:spcBef>
                <a:spcPts val="1000"/>
              </a:spcBef>
              <a:spcAft>
                <a:spcPts val="0"/>
              </a:spcAft>
              <a:buNone/>
              <a:defRPr>
                <a:solidFill>
                  <a:srgbClr val="000000"/>
                </a:solidFill>
              </a:defRPr>
            </a:lvl3pPr>
            <a:lvl4pPr lvl="3" rtl="0">
              <a:spcBef>
                <a:spcPts val="1000"/>
              </a:spcBef>
              <a:spcAft>
                <a:spcPts val="0"/>
              </a:spcAft>
              <a:buNone/>
              <a:defRPr>
                <a:solidFill>
                  <a:srgbClr val="000000"/>
                </a:solidFill>
              </a:defRPr>
            </a:lvl4pPr>
            <a:lvl5pPr lvl="4" rtl="0">
              <a:spcBef>
                <a:spcPts val="1000"/>
              </a:spcBef>
              <a:spcAft>
                <a:spcPts val="0"/>
              </a:spcAft>
              <a:buNone/>
              <a:defRPr>
                <a:solidFill>
                  <a:srgbClr val="000000"/>
                </a:solidFill>
              </a:defRPr>
            </a:lvl5pPr>
            <a:lvl6pPr lvl="5" rtl="0">
              <a:spcBef>
                <a:spcPts val="1000"/>
              </a:spcBef>
              <a:spcAft>
                <a:spcPts val="0"/>
              </a:spcAft>
              <a:buNone/>
              <a:defRPr>
                <a:solidFill>
                  <a:srgbClr val="000000"/>
                </a:solidFill>
              </a:defRPr>
            </a:lvl6pPr>
            <a:lvl7pPr lvl="6" rtl="0">
              <a:spcBef>
                <a:spcPts val="1000"/>
              </a:spcBef>
              <a:spcAft>
                <a:spcPts val="0"/>
              </a:spcAft>
              <a:buNone/>
              <a:defRPr>
                <a:solidFill>
                  <a:srgbClr val="000000"/>
                </a:solidFill>
              </a:defRPr>
            </a:lvl7pPr>
            <a:lvl8pPr lvl="7" rtl="0">
              <a:spcBef>
                <a:spcPts val="1000"/>
              </a:spcBef>
              <a:spcAft>
                <a:spcPts val="0"/>
              </a:spcAft>
              <a:buNone/>
              <a:defRPr>
                <a:solidFill>
                  <a:srgbClr val="000000"/>
                </a:solidFill>
              </a:defRPr>
            </a:lvl8pPr>
            <a:lvl9pPr lvl="8" rtl="0">
              <a:spcBef>
                <a:spcPts val="1000"/>
              </a:spcBef>
              <a:spcAft>
                <a:spcPts val="1000"/>
              </a:spcAft>
              <a:buNone/>
              <a:defRPr>
                <a:solidFill>
                  <a:srgbClr val="000000"/>
                </a:solidFill>
              </a:defRPr>
            </a:lvl9pPr>
          </a:lstStyle>
          <a:p>
            <a:endParaRPr/>
          </a:p>
        </p:txBody>
      </p:sp>
      <p:sp>
        <p:nvSpPr>
          <p:cNvPr id="131" name="Google Shape;131;p17"/>
          <p:cNvSpPr txBox="1"/>
          <p:nvPr/>
        </p:nvSpPr>
        <p:spPr>
          <a:xfrm>
            <a:off x="0" y="-632675"/>
            <a:ext cx="4095900" cy="5766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venstre halvdel fra pilen og ut til kanten</a:t>
            </a:r>
            <a:endParaRPr>
              <a:solidFill>
                <a:srgbClr val="FF0000"/>
              </a:solidFill>
              <a:latin typeface="Open Sans"/>
              <a:ea typeface="Open Sans"/>
              <a:cs typeface="Open Sans"/>
              <a:sym typeface="Open Sans"/>
            </a:endParaRPr>
          </a:p>
        </p:txBody>
      </p:sp>
      <p:sp>
        <p:nvSpPr>
          <p:cNvPr id="132" name="Google Shape;132;p17"/>
          <p:cNvSpPr/>
          <p:nvPr/>
        </p:nvSpPr>
        <p:spPr>
          <a:xfrm>
            <a:off x="4389525"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33" name="Google Shape;133;p17"/>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34" name="Google Shape;134;p1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127558315"/>
      </p:ext>
    </p:extLst>
  </p:cSld>
  <p:clrMapOvr>
    <a:masterClrMapping/>
  </p:clrMapOvr>
  <p:extLst>
    <p:ext uri="{DCECCB84-F9BA-43D5-87BE-67443E8EF086}">
      <p15:sldGuideLst xmlns:p15="http://schemas.microsoft.com/office/powerpoint/2012/main">
        <p15:guide id="1" pos="3107">
          <p15:clr>
            <a:srgbClr val="FA7B17"/>
          </p15:clr>
        </p15:guide>
        <p15:guide id="2" pos="2880">
          <p15:clr>
            <a:srgbClr val="FA7B17"/>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matchingName="C - Overgang - sort">
  <p:cSld name="C - Overgang - sort">
    <p:bg>
      <p:bgPr>
        <a:solidFill>
          <a:srgbClr val="000000"/>
        </a:solidFill>
        <a:effectLst/>
      </p:bgPr>
    </p:bg>
    <p:spTree>
      <p:nvGrpSpPr>
        <p:cNvPr id="1" name="Shape 135"/>
        <p:cNvGrpSpPr/>
        <p:nvPr/>
      </p:nvGrpSpPr>
      <p:grpSpPr>
        <a:xfrm>
          <a:off x="0" y="0"/>
          <a:ext cx="0" cy="0"/>
          <a:chOff x="0" y="0"/>
          <a:chExt cx="0" cy="0"/>
        </a:xfrm>
      </p:grpSpPr>
      <p:pic>
        <p:nvPicPr>
          <p:cNvPr id="136" name="Google Shape;136;p18"/>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37" name="Google Shape;137;p18"/>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38" name="Google Shape;138;p18"/>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chemeClr val="lt1"/>
                </a:solidFill>
                <a:latin typeface="Open Sans Light"/>
                <a:ea typeface="Open Sans Light"/>
                <a:cs typeface="Open Sans Light"/>
                <a:sym typeface="Open Sans Light"/>
              </a:defRPr>
            </a:lvl1pPr>
            <a:lvl2pPr lvl="1" rtl="0">
              <a:spcBef>
                <a:spcPts val="1000"/>
              </a:spcBef>
              <a:spcAft>
                <a:spcPts val="0"/>
              </a:spcAft>
              <a:buNone/>
              <a:defRPr sz="1800">
                <a:solidFill>
                  <a:schemeClr val="lt1"/>
                </a:solidFill>
              </a:defRPr>
            </a:lvl2pPr>
            <a:lvl3pPr lvl="2" rtl="0">
              <a:spcBef>
                <a:spcPts val="1000"/>
              </a:spcBef>
              <a:spcAft>
                <a:spcPts val="0"/>
              </a:spcAft>
              <a:buNone/>
              <a:defRPr sz="1800">
                <a:solidFill>
                  <a:schemeClr val="lt1"/>
                </a:solidFill>
              </a:defRPr>
            </a:lvl3pPr>
            <a:lvl4pPr lvl="3" rtl="0">
              <a:spcBef>
                <a:spcPts val="1000"/>
              </a:spcBef>
              <a:spcAft>
                <a:spcPts val="0"/>
              </a:spcAft>
              <a:buNone/>
              <a:defRPr sz="1800">
                <a:solidFill>
                  <a:schemeClr val="lt1"/>
                </a:solidFill>
              </a:defRPr>
            </a:lvl4pPr>
            <a:lvl5pPr lvl="4" rtl="0">
              <a:spcBef>
                <a:spcPts val="1000"/>
              </a:spcBef>
              <a:spcAft>
                <a:spcPts val="0"/>
              </a:spcAft>
              <a:buNone/>
              <a:defRPr sz="1800">
                <a:solidFill>
                  <a:schemeClr val="lt1"/>
                </a:solidFill>
              </a:defRPr>
            </a:lvl5pPr>
            <a:lvl6pPr lvl="5" rtl="0">
              <a:spcBef>
                <a:spcPts val="1000"/>
              </a:spcBef>
              <a:spcAft>
                <a:spcPts val="0"/>
              </a:spcAft>
              <a:buNone/>
              <a:defRPr sz="1800">
                <a:solidFill>
                  <a:schemeClr val="lt1"/>
                </a:solidFill>
              </a:defRPr>
            </a:lvl6pPr>
            <a:lvl7pPr lvl="6" rtl="0">
              <a:spcBef>
                <a:spcPts val="1000"/>
              </a:spcBef>
              <a:spcAft>
                <a:spcPts val="0"/>
              </a:spcAft>
              <a:buNone/>
              <a:defRPr sz="1800">
                <a:solidFill>
                  <a:schemeClr val="lt1"/>
                </a:solidFill>
              </a:defRPr>
            </a:lvl7pPr>
            <a:lvl8pPr lvl="7" rtl="0">
              <a:spcBef>
                <a:spcPts val="1000"/>
              </a:spcBef>
              <a:spcAft>
                <a:spcPts val="0"/>
              </a:spcAft>
              <a:buNone/>
              <a:defRPr sz="1800">
                <a:solidFill>
                  <a:schemeClr val="lt1"/>
                </a:solidFill>
              </a:defRPr>
            </a:lvl8pPr>
            <a:lvl9pPr lvl="8" rtl="0">
              <a:spcBef>
                <a:spcPts val="1000"/>
              </a:spcBef>
              <a:spcAft>
                <a:spcPts val="1000"/>
              </a:spcAft>
              <a:buNone/>
              <a:defRPr sz="1800">
                <a:solidFill>
                  <a:schemeClr val="lt1"/>
                </a:solidFill>
              </a:defRPr>
            </a:lvl9pPr>
          </a:lstStyle>
          <a:p>
            <a:endParaRPr/>
          </a:p>
        </p:txBody>
      </p:sp>
      <p:sp>
        <p:nvSpPr>
          <p:cNvPr id="139" name="Google Shape;139;p1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333149503"/>
      </p:ext>
    </p:extLst>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matchingName="C - Overgang - rosa">
  <p:cSld name="C - Overgang - rosa">
    <p:bg>
      <p:bgPr>
        <a:solidFill>
          <a:schemeClr val="accent1"/>
        </a:solidFill>
        <a:effectLst/>
      </p:bgPr>
    </p:bg>
    <p:spTree>
      <p:nvGrpSpPr>
        <p:cNvPr id="1" name="Shape 140"/>
        <p:cNvGrpSpPr/>
        <p:nvPr/>
      </p:nvGrpSpPr>
      <p:grpSpPr>
        <a:xfrm>
          <a:off x="0" y="0"/>
          <a:ext cx="0" cy="0"/>
          <a:chOff x="0" y="0"/>
          <a:chExt cx="0" cy="0"/>
        </a:xfrm>
      </p:grpSpPr>
      <p:sp>
        <p:nvSpPr>
          <p:cNvPr id="141" name="Google Shape;141;p19"/>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42" name="Google Shape;142;p19"/>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chemeClr val="lt1"/>
                </a:solidFill>
                <a:latin typeface="Open Sans Light"/>
                <a:ea typeface="Open Sans Light"/>
                <a:cs typeface="Open Sans Light"/>
                <a:sym typeface="Open Sans Light"/>
              </a:defRPr>
            </a:lvl1pPr>
            <a:lvl2pPr lvl="1" rtl="0">
              <a:spcBef>
                <a:spcPts val="1000"/>
              </a:spcBef>
              <a:spcAft>
                <a:spcPts val="0"/>
              </a:spcAft>
              <a:buNone/>
              <a:defRPr sz="1800">
                <a:solidFill>
                  <a:schemeClr val="lt1"/>
                </a:solidFill>
              </a:defRPr>
            </a:lvl2pPr>
            <a:lvl3pPr lvl="2" rtl="0">
              <a:spcBef>
                <a:spcPts val="1000"/>
              </a:spcBef>
              <a:spcAft>
                <a:spcPts val="0"/>
              </a:spcAft>
              <a:buNone/>
              <a:defRPr sz="1800">
                <a:solidFill>
                  <a:schemeClr val="lt1"/>
                </a:solidFill>
              </a:defRPr>
            </a:lvl3pPr>
            <a:lvl4pPr lvl="3" rtl="0">
              <a:spcBef>
                <a:spcPts val="1000"/>
              </a:spcBef>
              <a:spcAft>
                <a:spcPts val="0"/>
              </a:spcAft>
              <a:buNone/>
              <a:defRPr sz="1800">
                <a:solidFill>
                  <a:schemeClr val="lt1"/>
                </a:solidFill>
              </a:defRPr>
            </a:lvl4pPr>
            <a:lvl5pPr lvl="4" rtl="0">
              <a:spcBef>
                <a:spcPts val="1000"/>
              </a:spcBef>
              <a:spcAft>
                <a:spcPts val="0"/>
              </a:spcAft>
              <a:buNone/>
              <a:defRPr sz="1800">
                <a:solidFill>
                  <a:schemeClr val="lt1"/>
                </a:solidFill>
              </a:defRPr>
            </a:lvl5pPr>
            <a:lvl6pPr lvl="5" rtl="0">
              <a:spcBef>
                <a:spcPts val="1000"/>
              </a:spcBef>
              <a:spcAft>
                <a:spcPts val="0"/>
              </a:spcAft>
              <a:buNone/>
              <a:defRPr sz="1800">
                <a:solidFill>
                  <a:schemeClr val="lt1"/>
                </a:solidFill>
              </a:defRPr>
            </a:lvl6pPr>
            <a:lvl7pPr lvl="6" rtl="0">
              <a:spcBef>
                <a:spcPts val="1000"/>
              </a:spcBef>
              <a:spcAft>
                <a:spcPts val="0"/>
              </a:spcAft>
              <a:buNone/>
              <a:defRPr sz="1800">
                <a:solidFill>
                  <a:schemeClr val="lt1"/>
                </a:solidFill>
              </a:defRPr>
            </a:lvl7pPr>
            <a:lvl8pPr lvl="7" rtl="0">
              <a:spcBef>
                <a:spcPts val="1000"/>
              </a:spcBef>
              <a:spcAft>
                <a:spcPts val="0"/>
              </a:spcAft>
              <a:buNone/>
              <a:defRPr sz="1800">
                <a:solidFill>
                  <a:schemeClr val="lt1"/>
                </a:solidFill>
              </a:defRPr>
            </a:lvl8pPr>
            <a:lvl9pPr lvl="8" rtl="0">
              <a:spcBef>
                <a:spcPts val="1000"/>
              </a:spcBef>
              <a:spcAft>
                <a:spcPts val="1000"/>
              </a:spcAft>
              <a:buNone/>
              <a:defRPr sz="1800">
                <a:solidFill>
                  <a:schemeClr val="lt1"/>
                </a:solidFill>
              </a:defRPr>
            </a:lvl9pPr>
          </a:lstStyle>
          <a:p>
            <a:endParaRPr/>
          </a:p>
        </p:txBody>
      </p:sp>
      <p:pic>
        <p:nvPicPr>
          <p:cNvPr id="143" name="Google Shape;143;p19"/>
          <p:cNvPicPr preferRelativeResize="0"/>
          <p:nvPr/>
        </p:nvPicPr>
        <p:blipFill rotWithShape="1">
          <a:blip r:embed="rId2">
            <a:alphaModFix/>
          </a:blip>
          <a:srcRect r="84304"/>
          <a:stretch/>
        </p:blipFill>
        <p:spPr>
          <a:xfrm>
            <a:off x="8632433" y="4555268"/>
            <a:ext cx="167526" cy="383807"/>
          </a:xfrm>
          <a:prstGeom prst="rect">
            <a:avLst/>
          </a:prstGeom>
          <a:noFill/>
          <a:ln>
            <a:noFill/>
          </a:ln>
        </p:spPr>
      </p:pic>
      <p:pic>
        <p:nvPicPr>
          <p:cNvPr id="144" name="Google Shape;144;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5" name="Google Shape;145;p19"/>
          <p:cNvSpPr/>
          <p:nvPr/>
        </p:nvSpPr>
        <p:spPr>
          <a:xfrm>
            <a:off x="8425350" y="4425070"/>
            <a:ext cx="718500" cy="718500"/>
          </a:xfrm>
          <a:prstGeom prst="rect">
            <a:avLst/>
          </a:prstGeom>
          <a:solidFill>
            <a:schemeClr val="accent1"/>
          </a:solidFill>
          <a:ln>
            <a:noFill/>
          </a:ln>
        </p:spPr>
        <p:txBody>
          <a:bodyPr spcFirstLastPara="1" wrap="square" lIns="91425" tIns="91425" rIns="91425" bIns="91425" anchor="ctr" anchorCtr="0">
            <a:noAutofit/>
          </a:bodyPr>
          <a:lstStyle/>
          <a:p>
            <a:endParaRPr/>
          </a:p>
        </p:txBody>
      </p:sp>
      <p:pic>
        <p:nvPicPr>
          <p:cNvPr id="146" name="Google Shape;146;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7" name="Google Shape;147;p1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818505059"/>
      </p:ext>
    </p:extLst>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C - Sitat hvit tekst - bildebakgrunn">
  <p:cSld name="C - Sitat hvit tekst - bildebakgrunn">
    <p:spTree>
      <p:nvGrpSpPr>
        <p:cNvPr id="1" name="Shape 153"/>
        <p:cNvGrpSpPr/>
        <p:nvPr/>
      </p:nvGrpSpPr>
      <p:grpSpPr>
        <a:xfrm>
          <a:off x="0" y="0"/>
          <a:ext cx="0" cy="0"/>
          <a:chOff x="0" y="0"/>
          <a:chExt cx="0" cy="0"/>
        </a:xfrm>
      </p:grpSpPr>
      <p:sp>
        <p:nvSpPr>
          <p:cNvPr id="154" name="Google Shape;154;p21"/>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endParaRPr/>
          </a:p>
        </p:txBody>
      </p:sp>
      <p:sp>
        <p:nvSpPr>
          <p:cNvPr id="155" name="Google Shape;155;p21"/>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56" name="Google Shape;156;p21"/>
          <p:cNvSpPr txBox="1">
            <a:spLocks noGrp="1"/>
          </p:cNvSpPr>
          <p:nvPr>
            <p:ph type="title"/>
          </p:nvPr>
        </p:nvSpPr>
        <p:spPr>
          <a:xfrm>
            <a:off x="736325" y="2192501"/>
            <a:ext cx="5365800" cy="1896000"/>
          </a:xfrm>
          <a:prstGeom prst="rect">
            <a:avLst/>
          </a:prstGeom>
          <a:solidFill>
            <a:schemeClr val="dk1"/>
          </a:solidFill>
        </p:spPr>
        <p:txBody>
          <a:bodyPr spcFirstLastPara="1" wrap="square" lIns="288000" tIns="288000" rIns="288000" bIns="288000" anchor="b" anchorCtr="0">
            <a:noAutofit/>
          </a:bodyPr>
          <a:lstStyle>
            <a:lvl1pPr lvl="0" rtl="0">
              <a:spcBef>
                <a:spcPts val="0"/>
              </a:spcBef>
              <a:spcAft>
                <a:spcPts val="0"/>
              </a:spcAft>
              <a:buNone/>
              <a:defRPr sz="4800" b="0">
                <a:solidFill>
                  <a:schemeClr val="lt1"/>
                </a:solidFill>
                <a:latin typeface="Open Sans Light"/>
                <a:ea typeface="Open Sans Light"/>
                <a:cs typeface="Open Sans Light"/>
                <a:sym typeface="Open Sans Light"/>
              </a:defRPr>
            </a:lvl1pPr>
            <a:lvl2pPr lvl="1"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57" name="Google Shape;157;p21"/>
          <p:cNvSpPr txBox="1">
            <a:spLocks noGrp="1"/>
          </p:cNvSpPr>
          <p:nvPr>
            <p:ph type="subTitle" idx="1"/>
          </p:nvPr>
        </p:nvSpPr>
        <p:spPr>
          <a:xfrm>
            <a:off x="736325" y="4086000"/>
            <a:ext cx="5365800" cy="514500"/>
          </a:xfrm>
          <a:prstGeom prst="rect">
            <a:avLst/>
          </a:prstGeom>
          <a:solidFill>
            <a:schemeClr val="dk1"/>
          </a:solidFill>
        </p:spPr>
        <p:txBody>
          <a:bodyPr spcFirstLastPara="1" wrap="square" lIns="288000" tIns="0" rIns="91425" bIns="0" anchor="ctr" anchorCtr="0">
            <a:noAutofit/>
          </a:bodyPr>
          <a:lstStyle>
            <a:lvl1pPr lvl="0">
              <a:spcBef>
                <a:spcPts val="0"/>
              </a:spcBef>
              <a:spcAft>
                <a:spcPts val="0"/>
              </a:spcAft>
              <a:buNone/>
              <a:defRPr sz="1400">
                <a:solidFill>
                  <a:schemeClr val="accent1"/>
                </a:solidFill>
                <a:latin typeface="Open Sans Light"/>
                <a:ea typeface="Open Sans Light"/>
                <a:cs typeface="Open Sans Light"/>
                <a:sym typeface="Open Sans Light"/>
              </a:defRPr>
            </a:lvl1pPr>
            <a:lvl2pPr lvl="1">
              <a:spcBef>
                <a:spcPts val="1000"/>
              </a:spcBef>
              <a:spcAft>
                <a:spcPts val="0"/>
              </a:spcAft>
              <a:buNone/>
              <a:defRPr>
                <a:solidFill>
                  <a:schemeClr val="accent1"/>
                </a:solidFill>
              </a:defRPr>
            </a:lvl2pPr>
            <a:lvl3pPr lvl="2">
              <a:spcBef>
                <a:spcPts val="1000"/>
              </a:spcBef>
              <a:spcAft>
                <a:spcPts val="0"/>
              </a:spcAft>
              <a:buNone/>
              <a:defRPr>
                <a:solidFill>
                  <a:schemeClr val="accent1"/>
                </a:solidFill>
              </a:defRPr>
            </a:lvl3pPr>
            <a:lvl4pPr lvl="3">
              <a:spcBef>
                <a:spcPts val="1000"/>
              </a:spcBef>
              <a:spcAft>
                <a:spcPts val="0"/>
              </a:spcAft>
              <a:buNone/>
              <a:defRPr>
                <a:solidFill>
                  <a:schemeClr val="accent1"/>
                </a:solidFill>
              </a:defRPr>
            </a:lvl4pPr>
            <a:lvl5pPr lvl="4">
              <a:spcBef>
                <a:spcPts val="1000"/>
              </a:spcBef>
              <a:spcAft>
                <a:spcPts val="0"/>
              </a:spcAft>
              <a:buNone/>
              <a:defRPr>
                <a:solidFill>
                  <a:schemeClr val="accent1"/>
                </a:solidFill>
              </a:defRPr>
            </a:lvl5pPr>
            <a:lvl6pPr lvl="5">
              <a:spcBef>
                <a:spcPts val="1000"/>
              </a:spcBef>
              <a:spcAft>
                <a:spcPts val="0"/>
              </a:spcAft>
              <a:buNone/>
              <a:defRPr>
                <a:solidFill>
                  <a:schemeClr val="accent1"/>
                </a:solidFill>
              </a:defRPr>
            </a:lvl6pPr>
            <a:lvl7pPr lvl="6">
              <a:spcBef>
                <a:spcPts val="1000"/>
              </a:spcBef>
              <a:spcAft>
                <a:spcPts val="0"/>
              </a:spcAft>
              <a:buNone/>
              <a:defRPr>
                <a:solidFill>
                  <a:schemeClr val="accent1"/>
                </a:solidFill>
              </a:defRPr>
            </a:lvl7pPr>
            <a:lvl8pPr lvl="7">
              <a:spcBef>
                <a:spcPts val="1000"/>
              </a:spcBef>
              <a:spcAft>
                <a:spcPts val="0"/>
              </a:spcAft>
              <a:buNone/>
              <a:defRPr>
                <a:solidFill>
                  <a:schemeClr val="accent1"/>
                </a:solidFill>
              </a:defRPr>
            </a:lvl8pPr>
            <a:lvl9pPr lvl="8">
              <a:spcBef>
                <a:spcPts val="1000"/>
              </a:spcBef>
              <a:spcAft>
                <a:spcPts val="1000"/>
              </a:spcAft>
              <a:buNone/>
              <a:defRPr>
                <a:solidFill>
                  <a:schemeClr val="accent1"/>
                </a:solidFill>
              </a:defRPr>
            </a:lvl9pPr>
          </a:lstStyle>
          <a:p>
            <a:endParaRPr/>
          </a:p>
        </p:txBody>
      </p:sp>
      <p:sp>
        <p:nvSpPr>
          <p:cNvPr id="158" name="Google Shape;158;p2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79959780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C - Sitat - rosa bakgrunn">
  <p:cSld name="C - Sitat - rosa bakgrunn">
    <p:bg>
      <p:bgPr>
        <a:solidFill>
          <a:schemeClr val="accent1"/>
        </a:solidFill>
        <a:effectLst/>
      </p:bgPr>
    </p:bg>
    <p:spTree>
      <p:nvGrpSpPr>
        <p:cNvPr id="1" name="Shape 169"/>
        <p:cNvGrpSpPr/>
        <p:nvPr/>
      </p:nvGrpSpPr>
      <p:grpSpPr>
        <a:xfrm>
          <a:off x="0" y="0"/>
          <a:ext cx="0" cy="0"/>
          <a:chOff x="0" y="0"/>
          <a:chExt cx="0" cy="0"/>
        </a:xfrm>
      </p:grpSpPr>
      <p:sp>
        <p:nvSpPr>
          <p:cNvPr id="170" name="Google Shape;170;p24"/>
          <p:cNvSpPr txBox="1">
            <a:spLocks noGrp="1"/>
          </p:cNvSpPr>
          <p:nvPr>
            <p:ph type="title"/>
          </p:nvPr>
        </p:nvSpPr>
        <p:spPr>
          <a:xfrm>
            <a:off x="719150" y="763841"/>
            <a:ext cx="7705800" cy="2889900"/>
          </a:xfrm>
          <a:prstGeom prst="rect">
            <a:avLst/>
          </a:prstGeom>
        </p:spPr>
        <p:txBody>
          <a:bodyPr spcFirstLastPara="1" wrap="square" lIns="0" tIns="0" rIns="0" bIns="0" anchor="b" anchorCtr="0">
            <a:noAutofit/>
          </a:bodyPr>
          <a:lstStyle>
            <a:lvl1pPr lvl="0" rtl="0">
              <a:spcBef>
                <a:spcPts val="0"/>
              </a:spcBef>
              <a:spcAft>
                <a:spcPts val="0"/>
              </a:spcAft>
              <a:buNone/>
              <a:defRPr sz="3800" b="0">
                <a:solidFill>
                  <a:schemeClr val="lt1"/>
                </a:solidFill>
                <a:latin typeface="Open Sans Light"/>
                <a:ea typeface="Open Sans Light"/>
                <a:cs typeface="Open Sans Light"/>
                <a:sym typeface="Open Sans Light"/>
              </a:defRPr>
            </a:lvl1pPr>
            <a:lvl2pPr lvl="1"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71" name="Google Shape;171;p24"/>
          <p:cNvSpPr txBox="1">
            <a:spLocks noGrp="1"/>
          </p:cNvSpPr>
          <p:nvPr>
            <p:ph type="subTitle" idx="1"/>
          </p:nvPr>
        </p:nvSpPr>
        <p:spPr>
          <a:xfrm>
            <a:off x="718650" y="3729956"/>
            <a:ext cx="7706700" cy="5982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000000"/>
                </a:solidFill>
                <a:latin typeface="Open Sans Light"/>
                <a:ea typeface="Open Sans Light"/>
                <a:cs typeface="Open Sans Light"/>
                <a:sym typeface="Open Sans Light"/>
              </a:defRPr>
            </a:lvl1pPr>
            <a:lvl2pPr lvl="1" rtl="0">
              <a:spcBef>
                <a:spcPts val="1000"/>
              </a:spcBef>
              <a:spcAft>
                <a:spcPts val="0"/>
              </a:spcAft>
              <a:buNone/>
              <a:defRPr>
                <a:latin typeface="Open Sans Light"/>
                <a:ea typeface="Open Sans Light"/>
                <a:cs typeface="Open Sans Light"/>
                <a:sym typeface="Open Sans Light"/>
              </a:defRPr>
            </a:lvl2pPr>
            <a:lvl3pPr lvl="2" rtl="0">
              <a:spcBef>
                <a:spcPts val="1000"/>
              </a:spcBef>
              <a:spcAft>
                <a:spcPts val="0"/>
              </a:spcAft>
              <a:buNone/>
              <a:defRPr>
                <a:latin typeface="Open Sans Light"/>
                <a:ea typeface="Open Sans Light"/>
                <a:cs typeface="Open Sans Light"/>
                <a:sym typeface="Open Sans Light"/>
              </a:defRPr>
            </a:lvl3pPr>
            <a:lvl4pPr lvl="3" rtl="0">
              <a:spcBef>
                <a:spcPts val="1000"/>
              </a:spcBef>
              <a:spcAft>
                <a:spcPts val="0"/>
              </a:spcAft>
              <a:buNone/>
              <a:defRPr>
                <a:latin typeface="Open Sans Light"/>
                <a:ea typeface="Open Sans Light"/>
                <a:cs typeface="Open Sans Light"/>
                <a:sym typeface="Open Sans Light"/>
              </a:defRPr>
            </a:lvl4pPr>
            <a:lvl5pPr lvl="4" rtl="0">
              <a:spcBef>
                <a:spcPts val="1000"/>
              </a:spcBef>
              <a:spcAft>
                <a:spcPts val="0"/>
              </a:spcAft>
              <a:buNone/>
              <a:defRPr>
                <a:latin typeface="Open Sans Light"/>
                <a:ea typeface="Open Sans Light"/>
                <a:cs typeface="Open Sans Light"/>
                <a:sym typeface="Open Sans Light"/>
              </a:defRPr>
            </a:lvl5pPr>
            <a:lvl6pPr lvl="5" rtl="0">
              <a:spcBef>
                <a:spcPts val="1000"/>
              </a:spcBef>
              <a:spcAft>
                <a:spcPts val="0"/>
              </a:spcAft>
              <a:buNone/>
              <a:defRPr>
                <a:latin typeface="Open Sans Light"/>
                <a:ea typeface="Open Sans Light"/>
                <a:cs typeface="Open Sans Light"/>
                <a:sym typeface="Open Sans Light"/>
              </a:defRPr>
            </a:lvl6pPr>
            <a:lvl7pPr lvl="6" rtl="0">
              <a:spcBef>
                <a:spcPts val="1000"/>
              </a:spcBef>
              <a:spcAft>
                <a:spcPts val="0"/>
              </a:spcAft>
              <a:buNone/>
              <a:defRPr>
                <a:latin typeface="Open Sans Light"/>
                <a:ea typeface="Open Sans Light"/>
                <a:cs typeface="Open Sans Light"/>
                <a:sym typeface="Open Sans Light"/>
              </a:defRPr>
            </a:lvl7pPr>
            <a:lvl8pPr lvl="7" rtl="0">
              <a:spcBef>
                <a:spcPts val="1000"/>
              </a:spcBef>
              <a:spcAft>
                <a:spcPts val="0"/>
              </a:spcAft>
              <a:buNone/>
              <a:defRPr>
                <a:latin typeface="Open Sans Light"/>
                <a:ea typeface="Open Sans Light"/>
                <a:cs typeface="Open Sans Light"/>
                <a:sym typeface="Open Sans Light"/>
              </a:defRPr>
            </a:lvl8pPr>
            <a:lvl9pPr lvl="8" rtl="0">
              <a:spcBef>
                <a:spcPts val="1000"/>
              </a:spcBef>
              <a:spcAft>
                <a:spcPts val="1000"/>
              </a:spcAft>
              <a:buNone/>
              <a:defRPr>
                <a:latin typeface="Open Sans Light"/>
                <a:ea typeface="Open Sans Light"/>
                <a:cs typeface="Open Sans Light"/>
                <a:sym typeface="Open Sans Light"/>
              </a:defRPr>
            </a:lvl9pPr>
          </a:lstStyle>
          <a:p>
            <a:endParaRPr/>
          </a:p>
        </p:txBody>
      </p:sp>
      <p:pic>
        <p:nvPicPr>
          <p:cNvPr id="172" name="Google Shape;172;p24"/>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73" name="Google Shape;173;p24"/>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20824062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matchingName="X - Forside - sort">
  <p:cSld name="X - Forside - sort">
    <p:bg>
      <p:bgPr>
        <a:solidFill>
          <a:srgbClr val="000000"/>
        </a:solidFill>
        <a:effectLst/>
      </p:bgPr>
    </p:bg>
    <p:spTree>
      <p:nvGrpSpPr>
        <p:cNvPr id="1" name="Shape 174"/>
        <p:cNvGrpSpPr/>
        <p:nvPr/>
      </p:nvGrpSpPr>
      <p:grpSpPr>
        <a:xfrm>
          <a:off x="0" y="0"/>
          <a:ext cx="0" cy="0"/>
          <a:chOff x="0" y="0"/>
          <a:chExt cx="0" cy="0"/>
        </a:xfrm>
      </p:grpSpPr>
      <p:pic>
        <p:nvPicPr>
          <p:cNvPr id="175" name="Google Shape;175;p25"/>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176" name="Google Shape;176;p25"/>
          <p:cNvSpPr txBox="1">
            <a:spLocks noGrp="1"/>
          </p:cNvSpPr>
          <p:nvPr>
            <p:ph type="ctrTitle"/>
          </p:nvPr>
        </p:nvSpPr>
        <p:spPr>
          <a:xfrm>
            <a:off x="719150" y="805825"/>
            <a:ext cx="7049700" cy="25476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chemeClr val="lt1"/>
              </a:buClr>
              <a:buSzPts val="3800"/>
              <a:buNone/>
              <a:defRPr sz="3800"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77" name="Google Shape;177;p25"/>
          <p:cNvSpPr txBox="1">
            <a:spLocks noGrp="1"/>
          </p:cNvSpPr>
          <p:nvPr>
            <p:ph type="subTitle" idx="1"/>
          </p:nvPr>
        </p:nvSpPr>
        <p:spPr>
          <a:xfrm>
            <a:off x="719025" y="3429750"/>
            <a:ext cx="7049700" cy="899700"/>
          </a:xfrm>
          <a:prstGeom prst="rect">
            <a:avLst/>
          </a:prstGeom>
          <a:noFill/>
          <a:ln>
            <a:noFill/>
          </a:ln>
        </p:spPr>
        <p:txBody>
          <a:bodyPr spcFirstLastPara="1" wrap="square" lIns="0" tIns="0" rIns="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400"/>
              <a:buNone/>
              <a:defRPr>
                <a:solidFill>
                  <a:schemeClr val="lt1"/>
                </a:solidFill>
              </a:defRPr>
            </a:lvl2pPr>
            <a:lvl3pPr lvl="2" algn="ctr" rtl="0">
              <a:spcBef>
                <a:spcPts val="600"/>
              </a:spcBef>
              <a:spcAft>
                <a:spcPts val="0"/>
              </a:spcAft>
              <a:buClr>
                <a:schemeClr val="lt1"/>
              </a:buClr>
              <a:buSzPts val="1200"/>
              <a:buNone/>
              <a:defRPr>
                <a:solidFill>
                  <a:schemeClr val="lt1"/>
                </a:solidFill>
              </a:defRPr>
            </a:lvl3pPr>
            <a:lvl4pPr lvl="3" algn="ctr" rtl="0">
              <a:spcBef>
                <a:spcPts val="600"/>
              </a:spcBef>
              <a:spcAft>
                <a:spcPts val="0"/>
              </a:spcAft>
              <a:buClr>
                <a:schemeClr val="lt1"/>
              </a:buClr>
              <a:buSzPts val="1100"/>
              <a:buNone/>
              <a:defRPr>
                <a:solidFill>
                  <a:schemeClr val="lt1"/>
                </a:solidFill>
              </a:defRPr>
            </a:lvl4pPr>
            <a:lvl5pPr lvl="4" algn="ctr" rtl="0">
              <a:spcBef>
                <a:spcPts val="600"/>
              </a:spcBef>
              <a:spcAft>
                <a:spcPts val="0"/>
              </a:spcAft>
              <a:buClr>
                <a:schemeClr val="lt1"/>
              </a:buClr>
              <a:buSzPts val="1050"/>
              <a:buNone/>
              <a:defRPr>
                <a:solidFill>
                  <a:schemeClr val="lt1"/>
                </a:solidFill>
              </a:defRPr>
            </a:lvl5pPr>
            <a:lvl6pPr lvl="5" algn="ctr" rtl="0">
              <a:spcBef>
                <a:spcPts val="210"/>
              </a:spcBef>
              <a:spcAft>
                <a:spcPts val="0"/>
              </a:spcAft>
              <a:buClr>
                <a:schemeClr val="lt1"/>
              </a:buClr>
              <a:buSzPts val="1050"/>
              <a:buNone/>
              <a:defRPr>
                <a:solidFill>
                  <a:schemeClr val="lt1"/>
                </a:solidFill>
              </a:defRPr>
            </a:lvl6pPr>
            <a:lvl7pPr lvl="6" algn="ctr" rtl="0">
              <a:spcBef>
                <a:spcPts val="1000"/>
              </a:spcBef>
              <a:spcAft>
                <a:spcPts val="0"/>
              </a:spcAft>
              <a:buClr>
                <a:schemeClr val="lt1"/>
              </a:buClr>
              <a:buSzPts val="1050"/>
              <a:buNone/>
              <a:defRPr>
                <a:solidFill>
                  <a:schemeClr val="lt1"/>
                </a:solidFill>
              </a:defRPr>
            </a:lvl7pPr>
            <a:lvl8pPr lvl="7" algn="ctr" rtl="0">
              <a:spcBef>
                <a:spcPts val="1000"/>
              </a:spcBef>
              <a:spcAft>
                <a:spcPts val="0"/>
              </a:spcAft>
              <a:buClr>
                <a:schemeClr val="lt1"/>
              </a:buClr>
              <a:buSzPts val="1050"/>
              <a:buNone/>
              <a:defRPr>
                <a:solidFill>
                  <a:schemeClr val="lt1"/>
                </a:solidFill>
              </a:defRPr>
            </a:lvl8pPr>
            <a:lvl9pPr lvl="8" algn="ctr" rtl="0">
              <a:spcBef>
                <a:spcPts val="1000"/>
              </a:spcBef>
              <a:spcAft>
                <a:spcPts val="1000"/>
              </a:spcAft>
              <a:buClr>
                <a:schemeClr val="lt1"/>
              </a:buClr>
              <a:buSzPts val="2000"/>
              <a:buNone/>
              <a:defRPr>
                <a:solidFill>
                  <a:schemeClr val="lt1"/>
                </a:solidFill>
              </a:defRPr>
            </a:lvl9pPr>
          </a:lstStyle>
          <a:p>
            <a:endParaRPr/>
          </a:p>
        </p:txBody>
      </p:sp>
      <p:sp>
        <p:nvSpPr>
          <p:cNvPr id="178" name="Google Shape;178;p25"/>
          <p:cNvSpPr txBox="1">
            <a:spLocks noGrp="1"/>
          </p:cNvSpPr>
          <p:nvPr>
            <p:ph type="subTitle" idx="2"/>
          </p:nvPr>
        </p:nvSpPr>
        <p:spPr>
          <a:xfrm>
            <a:off x="719025" y="4569665"/>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Open Sans"/>
                <a:ea typeface="Open Sans"/>
                <a:cs typeface="Open Sans"/>
                <a:sym typeface="Open Sans"/>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1000"/>
              </a:spcBef>
              <a:spcAft>
                <a:spcPts val="0"/>
              </a:spcAft>
              <a:buNone/>
              <a:defRPr>
                <a:solidFill>
                  <a:schemeClr val="lt1"/>
                </a:solidFill>
                <a:latin typeface="Open Sans"/>
                <a:ea typeface="Open Sans"/>
                <a:cs typeface="Open Sans"/>
                <a:sym typeface="Open Sans"/>
              </a:defRPr>
            </a:lvl3pPr>
            <a:lvl4pPr lvl="3" rtl="0">
              <a:spcBef>
                <a:spcPts val="1000"/>
              </a:spcBef>
              <a:spcAft>
                <a:spcPts val="0"/>
              </a:spcAft>
              <a:buNone/>
              <a:defRPr>
                <a:solidFill>
                  <a:schemeClr val="lt1"/>
                </a:solidFill>
                <a:latin typeface="Open Sans"/>
                <a:ea typeface="Open Sans"/>
                <a:cs typeface="Open Sans"/>
                <a:sym typeface="Open Sans"/>
              </a:defRPr>
            </a:lvl4pPr>
            <a:lvl5pPr lvl="4" rtl="0">
              <a:spcBef>
                <a:spcPts val="1000"/>
              </a:spcBef>
              <a:spcAft>
                <a:spcPts val="0"/>
              </a:spcAft>
              <a:buNone/>
              <a:defRPr>
                <a:solidFill>
                  <a:schemeClr val="lt1"/>
                </a:solidFill>
                <a:latin typeface="Open Sans"/>
                <a:ea typeface="Open Sans"/>
                <a:cs typeface="Open Sans"/>
                <a:sym typeface="Open Sans"/>
              </a:defRPr>
            </a:lvl5pPr>
            <a:lvl6pPr lvl="5" rtl="0">
              <a:spcBef>
                <a:spcPts val="1000"/>
              </a:spcBef>
              <a:spcAft>
                <a:spcPts val="0"/>
              </a:spcAft>
              <a:buNone/>
              <a:defRPr>
                <a:solidFill>
                  <a:schemeClr val="lt1"/>
                </a:solidFill>
                <a:latin typeface="Open Sans"/>
                <a:ea typeface="Open Sans"/>
                <a:cs typeface="Open Sans"/>
                <a:sym typeface="Open Sans"/>
              </a:defRPr>
            </a:lvl6pPr>
            <a:lvl7pPr lvl="6" rtl="0">
              <a:spcBef>
                <a:spcPts val="1000"/>
              </a:spcBef>
              <a:spcAft>
                <a:spcPts val="0"/>
              </a:spcAft>
              <a:buNone/>
              <a:defRPr>
                <a:solidFill>
                  <a:schemeClr val="lt1"/>
                </a:solidFill>
                <a:latin typeface="Open Sans"/>
                <a:ea typeface="Open Sans"/>
                <a:cs typeface="Open Sans"/>
                <a:sym typeface="Open Sans"/>
              </a:defRPr>
            </a:lvl7pPr>
            <a:lvl8pPr lvl="7" rtl="0">
              <a:spcBef>
                <a:spcPts val="1000"/>
              </a:spcBef>
              <a:spcAft>
                <a:spcPts val="0"/>
              </a:spcAft>
              <a:buNone/>
              <a:defRPr>
                <a:solidFill>
                  <a:schemeClr val="lt1"/>
                </a:solidFill>
                <a:latin typeface="Open Sans"/>
                <a:ea typeface="Open Sans"/>
                <a:cs typeface="Open Sans"/>
                <a:sym typeface="Open Sans"/>
              </a:defRPr>
            </a:lvl8pPr>
            <a:lvl9pPr lvl="8" rtl="0">
              <a:spcBef>
                <a:spcPts val="1000"/>
              </a:spcBef>
              <a:spcAft>
                <a:spcPts val="1000"/>
              </a:spcAft>
              <a:buNone/>
              <a:defRPr>
                <a:solidFill>
                  <a:schemeClr val="lt1"/>
                </a:solidFill>
                <a:latin typeface="Open Sans"/>
                <a:ea typeface="Open Sans"/>
                <a:cs typeface="Open Sans"/>
                <a:sym typeface="Open Sans"/>
              </a:defRPr>
            </a:lvl9pPr>
          </a:lstStyle>
          <a:p>
            <a:endParaRPr/>
          </a:p>
        </p:txBody>
      </p:sp>
      <p:sp>
        <p:nvSpPr>
          <p:cNvPr id="179" name="Google Shape;179;p25"/>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Open Sans"/>
                <a:ea typeface="Open Sans"/>
                <a:cs typeface="Open Sans"/>
                <a:sym typeface="Open Sans"/>
              </a:defRPr>
            </a:lvl1pPr>
            <a:lvl2pPr lvl="1" rtl="0">
              <a:spcBef>
                <a:spcPts val="0"/>
              </a:spcBef>
              <a:spcAft>
                <a:spcPts val="0"/>
              </a:spcAft>
              <a:buNone/>
              <a:defRPr sz="1000">
                <a:solidFill>
                  <a:schemeClr val="lt1"/>
                </a:solidFill>
                <a:latin typeface="Open Sans"/>
                <a:ea typeface="Open Sans"/>
                <a:cs typeface="Open Sans"/>
                <a:sym typeface="Open Sans"/>
              </a:defRPr>
            </a:lvl2pPr>
            <a:lvl3pPr lvl="2" rtl="0">
              <a:spcBef>
                <a:spcPts val="0"/>
              </a:spcBef>
              <a:spcAft>
                <a:spcPts val="0"/>
              </a:spcAft>
              <a:buNone/>
              <a:defRPr sz="1000">
                <a:solidFill>
                  <a:schemeClr val="lt1"/>
                </a:solidFill>
                <a:latin typeface="Open Sans"/>
                <a:ea typeface="Open Sans"/>
                <a:cs typeface="Open Sans"/>
                <a:sym typeface="Open Sans"/>
              </a:defRPr>
            </a:lvl3pPr>
            <a:lvl4pPr lvl="3" rtl="0">
              <a:spcBef>
                <a:spcPts val="0"/>
              </a:spcBef>
              <a:spcAft>
                <a:spcPts val="0"/>
              </a:spcAft>
              <a:buNone/>
              <a:defRPr sz="1000">
                <a:solidFill>
                  <a:schemeClr val="lt1"/>
                </a:solidFill>
                <a:latin typeface="Open Sans"/>
                <a:ea typeface="Open Sans"/>
                <a:cs typeface="Open Sans"/>
                <a:sym typeface="Open Sans"/>
              </a:defRPr>
            </a:lvl4pPr>
            <a:lvl5pPr lvl="4" rtl="0">
              <a:spcBef>
                <a:spcPts val="0"/>
              </a:spcBef>
              <a:spcAft>
                <a:spcPts val="0"/>
              </a:spcAft>
              <a:buNone/>
              <a:defRPr sz="1000">
                <a:solidFill>
                  <a:schemeClr val="lt1"/>
                </a:solidFill>
                <a:latin typeface="Open Sans"/>
                <a:ea typeface="Open Sans"/>
                <a:cs typeface="Open Sans"/>
                <a:sym typeface="Open Sans"/>
              </a:defRPr>
            </a:lvl5pPr>
            <a:lvl6pPr lvl="5" rtl="0">
              <a:spcBef>
                <a:spcPts val="0"/>
              </a:spcBef>
              <a:spcAft>
                <a:spcPts val="0"/>
              </a:spcAft>
              <a:buNone/>
              <a:defRPr sz="1000">
                <a:solidFill>
                  <a:schemeClr val="lt1"/>
                </a:solidFill>
                <a:latin typeface="Open Sans"/>
                <a:ea typeface="Open Sans"/>
                <a:cs typeface="Open Sans"/>
                <a:sym typeface="Open Sans"/>
              </a:defRPr>
            </a:lvl6pPr>
            <a:lvl7pPr lvl="6" rtl="0">
              <a:spcBef>
                <a:spcPts val="0"/>
              </a:spcBef>
              <a:spcAft>
                <a:spcPts val="0"/>
              </a:spcAft>
              <a:buNone/>
              <a:defRPr sz="1000">
                <a:solidFill>
                  <a:schemeClr val="lt1"/>
                </a:solidFill>
                <a:latin typeface="Open Sans"/>
                <a:ea typeface="Open Sans"/>
                <a:cs typeface="Open Sans"/>
                <a:sym typeface="Open Sans"/>
              </a:defRPr>
            </a:lvl7pPr>
            <a:lvl8pPr lvl="7" rtl="0">
              <a:spcBef>
                <a:spcPts val="0"/>
              </a:spcBef>
              <a:spcAft>
                <a:spcPts val="0"/>
              </a:spcAft>
              <a:buNone/>
              <a:defRPr sz="1000">
                <a:solidFill>
                  <a:schemeClr val="lt1"/>
                </a:solidFill>
                <a:latin typeface="Open Sans"/>
                <a:ea typeface="Open Sans"/>
                <a:cs typeface="Open Sans"/>
                <a:sym typeface="Open Sans"/>
              </a:defRPr>
            </a:lvl8pPr>
            <a:lvl9pPr lvl="8" rtl="0">
              <a:spcBef>
                <a:spcPts val="0"/>
              </a:spcBef>
              <a:spcAft>
                <a:spcPts val="0"/>
              </a:spcAft>
              <a:buNone/>
              <a:defRPr sz="1000">
                <a:solidFill>
                  <a:schemeClr val="lt1"/>
                </a:solidFill>
                <a:latin typeface="Open Sans"/>
                <a:ea typeface="Open Sans"/>
                <a:cs typeface="Open Sans"/>
                <a:sym typeface="Open Sans"/>
              </a:defRPr>
            </a:lvl9pPr>
          </a:lstStyle>
          <a:p>
            <a:endParaRPr/>
          </a:p>
        </p:txBody>
      </p:sp>
      <p:sp>
        <p:nvSpPr>
          <p:cNvPr id="180" name="Google Shape;180;p2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286568142"/>
      </p:ext>
    </p:extLst>
  </p:cSld>
  <p:clrMapOvr>
    <a:masterClrMapping/>
  </p:clrMapOvr>
  <p:extLst>
    <p:ext uri="{DCECCB84-F9BA-43D5-87BE-67443E8EF086}">
      <p15:sldGuideLst xmlns:p15="http://schemas.microsoft.com/office/powerpoint/2012/main">
        <p15:guide id="1" orient="horz" pos="2160">
          <p15:clr>
            <a:srgbClr val="FA7B17"/>
          </p15:clr>
        </p15:guide>
        <p15:guide id="2" pos="4894">
          <p15:clr>
            <a:srgbClr val="FA7B17"/>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matchingName="X - Forside - bildebakgrunn og sort bunnstripe">
  <p:cSld name="X - Forside - bildebakgrunn og sort bunnstripe">
    <p:bg>
      <p:bgPr>
        <a:solidFill>
          <a:srgbClr val="FFFFFF"/>
        </a:solidFill>
        <a:effectLst/>
      </p:bgPr>
    </p:bg>
    <p:spTree>
      <p:nvGrpSpPr>
        <p:cNvPr id="1" name="Shape 181"/>
        <p:cNvGrpSpPr/>
        <p:nvPr/>
      </p:nvGrpSpPr>
      <p:grpSpPr>
        <a:xfrm>
          <a:off x="0" y="0"/>
          <a:ext cx="0" cy="0"/>
          <a:chOff x="0" y="0"/>
          <a:chExt cx="0" cy="0"/>
        </a:xfrm>
      </p:grpSpPr>
      <p:sp>
        <p:nvSpPr>
          <p:cNvPr id="182" name="Google Shape;182;p26"/>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endParaRPr/>
          </a:p>
        </p:txBody>
      </p:sp>
      <p:sp>
        <p:nvSpPr>
          <p:cNvPr id="183" name="Google Shape;183;p26"/>
          <p:cNvSpPr/>
          <p:nvPr/>
        </p:nvSpPr>
        <p:spPr>
          <a:xfrm>
            <a:off x="0" y="4342670"/>
            <a:ext cx="9153600" cy="8007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184" name="Google Shape;184;p26"/>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185" name="Google Shape;185;p26"/>
          <p:cNvSpPr txBox="1">
            <a:spLocks noGrp="1"/>
          </p:cNvSpPr>
          <p:nvPr>
            <p:ph type="ctrTitle"/>
          </p:nvPr>
        </p:nvSpPr>
        <p:spPr>
          <a:xfrm>
            <a:off x="422225" y="1700951"/>
            <a:ext cx="5365800" cy="1613100"/>
          </a:xfrm>
          <a:prstGeom prst="rect">
            <a:avLst/>
          </a:prstGeom>
          <a:solidFill>
            <a:schemeClr val="dk1"/>
          </a:solidFill>
          <a:ln>
            <a:noFill/>
          </a:ln>
        </p:spPr>
        <p:txBody>
          <a:bodyPr spcFirstLastPara="1" wrap="square" lIns="288000" tIns="0" rIns="288000" bIns="72000" anchor="b" anchorCtr="0">
            <a:noAutofit/>
          </a:bodyPr>
          <a:lstStyle>
            <a:lvl1pPr lvl="0" algn="l" rtl="0">
              <a:spcBef>
                <a:spcPts val="0"/>
              </a:spcBef>
              <a:spcAft>
                <a:spcPts val="0"/>
              </a:spcAft>
              <a:buClr>
                <a:schemeClr val="lt1"/>
              </a:buClr>
              <a:buSzPts val="4400"/>
              <a:buNone/>
              <a:defRPr sz="4400"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86" name="Google Shape;186;p26"/>
          <p:cNvSpPr txBox="1">
            <a:spLocks noGrp="1"/>
          </p:cNvSpPr>
          <p:nvPr>
            <p:ph type="subTitle" idx="1"/>
          </p:nvPr>
        </p:nvSpPr>
        <p:spPr>
          <a:xfrm>
            <a:off x="422100" y="3313675"/>
            <a:ext cx="5365800" cy="800700"/>
          </a:xfrm>
          <a:prstGeom prst="rect">
            <a:avLst/>
          </a:prstGeom>
          <a:solidFill>
            <a:schemeClr val="dk1"/>
          </a:solidFill>
          <a:ln>
            <a:noFill/>
          </a:ln>
        </p:spPr>
        <p:txBody>
          <a:bodyPr spcFirstLastPara="1" wrap="square" lIns="288000" tIns="0" rIns="28800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800"/>
              <a:buNone/>
              <a:defRPr sz="1800">
                <a:solidFill>
                  <a:schemeClr val="lt1"/>
                </a:solidFill>
                <a:highlight>
                  <a:srgbClr val="000000"/>
                </a:highlight>
              </a:defRPr>
            </a:lvl2pPr>
            <a:lvl3pPr lvl="2" algn="ctr" rtl="0">
              <a:spcBef>
                <a:spcPts val="600"/>
              </a:spcBef>
              <a:spcAft>
                <a:spcPts val="0"/>
              </a:spcAft>
              <a:buClr>
                <a:schemeClr val="lt1"/>
              </a:buClr>
              <a:buSzPts val="1800"/>
              <a:buNone/>
              <a:defRPr sz="1800">
                <a:solidFill>
                  <a:schemeClr val="lt1"/>
                </a:solidFill>
                <a:highlight>
                  <a:srgbClr val="000000"/>
                </a:highlight>
              </a:defRPr>
            </a:lvl3pPr>
            <a:lvl4pPr lvl="3" algn="ctr" rtl="0">
              <a:spcBef>
                <a:spcPts val="600"/>
              </a:spcBef>
              <a:spcAft>
                <a:spcPts val="0"/>
              </a:spcAft>
              <a:buClr>
                <a:schemeClr val="lt1"/>
              </a:buClr>
              <a:buSzPts val="1800"/>
              <a:buNone/>
              <a:defRPr sz="1800">
                <a:solidFill>
                  <a:schemeClr val="lt1"/>
                </a:solidFill>
                <a:highlight>
                  <a:srgbClr val="000000"/>
                </a:highlight>
              </a:defRPr>
            </a:lvl4pPr>
            <a:lvl5pPr lvl="4" algn="ctr" rtl="0">
              <a:spcBef>
                <a:spcPts val="600"/>
              </a:spcBef>
              <a:spcAft>
                <a:spcPts val="0"/>
              </a:spcAft>
              <a:buClr>
                <a:schemeClr val="lt1"/>
              </a:buClr>
              <a:buSzPts val="1800"/>
              <a:buNone/>
              <a:defRPr sz="1800">
                <a:solidFill>
                  <a:schemeClr val="lt1"/>
                </a:solidFill>
                <a:highlight>
                  <a:srgbClr val="000000"/>
                </a:highlight>
              </a:defRPr>
            </a:lvl5pPr>
            <a:lvl6pPr lvl="5" algn="ctr" rtl="0">
              <a:spcBef>
                <a:spcPts val="210"/>
              </a:spcBef>
              <a:spcAft>
                <a:spcPts val="0"/>
              </a:spcAft>
              <a:buClr>
                <a:schemeClr val="lt1"/>
              </a:buClr>
              <a:buSzPts val="1800"/>
              <a:buNone/>
              <a:defRPr sz="1800">
                <a:solidFill>
                  <a:schemeClr val="lt1"/>
                </a:solidFill>
                <a:highlight>
                  <a:srgbClr val="000000"/>
                </a:highlight>
              </a:defRPr>
            </a:lvl6pPr>
            <a:lvl7pPr lvl="6" algn="ctr" rtl="0">
              <a:spcBef>
                <a:spcPts val="1000"/>
              </a:spcBef>
              <a:spcAft>
                <a:spcPts val="0"/>
              </a:spcAft>
              <a:buClr>
                <a:schemeClr val="lt1"/>
              </a:buClr>
              <a:buSzPts val="1800"/>
              <a:buNone/>
              <a:defRPr sz="1800">
                <a:solidFill>
                  <a:schemeClr val="lt1"/>
                </a:solidFill>
                <a:highlight>
                  <a:srgbClr val="000000"/>
                </a:highlight>
              </a:defRPr>
            </a:lvl7pPr>
            <a:lvl8pPr lvl="7" algn="ctr" rtl="0">
              <a:spcBef>
                <a:spcPts val="1000"/>
              </a:spcBef>
              <a:spcAft>
                <a:spcPts val="0"/>
              </a:spcAft>
              <a:buClr>
                <a:schemeClr val="lt1"/>
              </a:buClr>
              <a:buSzPts val="1800"/>
              <a:buNone/>
              <a:defRPr sz="1800">
                <a:solidFill>
                  <a:schemeClr val="lt1"/>
                </a:solidFill>
                <a:highlight>
                  <a:srgbClr val="000000"/>
                </a:highlight>
              </a:defRPr>
            </a:lvl8pPr>
            <a:lvl9pPr lvl="8" algn="ctr" rtl="0">
              <a:spcBef>
                <a:spcPts val="1000"/>
              </a:spcBef>
              <a:spcAft>
                <a:spcPts val="1000"/>
              </a:spcAft>
              <a:buClr>
                <a:schemeClr val="lt1"/>
              </a:buClr>
              <a:buSzPts val="1800"/>
              <a:buNone/>
              <a:defRPr sz="1800">
                <a:solidFill>
                  <a:schemeClr val="lt1"/>
                </a:solidFill>
                <a:highlight>
                  <a:srgbClr val="000000"/>
                </a:highlight>
              </a:defRPr>
            </a:lvl9pPr>
          </a:lstStyle>
          <a:p>
            <a:endParaRPr/>
          </a:p>
        </p:txBody>
      </p:sp>
      <p:sp>
        <p:nvSpPr>
          <p:cNvPr id="187" name="Google Shape;187;p26"/>
          <p:cNvSpPr txBox="1"/>
          <p:nvPr/>
        </p:nvSpPr>
        <p:spPr>
          <a:xfrm>
            <a:off x="9678725" y="4157450"/>
            <a:ext cx="1522800" cy="8772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p:txBody>
      </p:sp>
      <p:sp>
        <p:nvSpPr>
          <p:cNvPr id="188" name="Google Shape;188;p26"/>
          <p:cNvSpPr/>
          <p:nvPr/>
        </p:nvSpPr>
        <p:spPr>
          <a:xfrm rot="5400000">
            <a:off x="9182175" y="4157413"/>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89" name="Google Shape;189;p26"/>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90" name="Google Shape;190;p26"/>
          <p:cNvSpPr txBox="1">
            <a:spLocks noGrp="1"/>
          </p:cNvSpPr>
          <p:nvPr>
            <p:ph type="subTitle" idx="2"/>
          </p:nvPr>
        </p:nvSpPr>
        <p:spPr>
          <a:xfrm>
            <a:off x="719025" y="4569665"/>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Open Sans"/>
                <a:ea typeface="Open Sans"/>
                <a:cs typeface="Open Sans"/>
                <a:sym typeface="Open Sans"/>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1000"/>
              </a:spcBef>
              <a:spcAft>
                <a:spcPts val="0"/>
              </a:spcAft>
              <a:buNone/>
              <a:defRPr>
                <a:solidFill>
                  <a:schemeClr val="lt1"/>
                </a:solidFill>
                <a:latin typeface="Open Sans"/>
                <a:ea typeface="Open Sans"/>
                <a:cs typeface="Open Sans"/>
                <a:sym typeface="Open Sans"/>
              </a:defRPr>
            </a:lvl3pPr>
            <a:lvl4pPr lvl="3" rtl="0">
              <a:spcBef>
                <a:spcPts val="1000"/>
              </a:spcBef>
              <a:spcAft>
                <a:spcPts val="0"/>
              </a:spcAft>
              <a:buNone/>
              <a:defRPr>
                <a:solidFill>
                  <a:schemeClr val="lt1"/>
                </a:solidFill>
                <a:latin typeface="Open Sans"/>
                <a:ea typeface="Open Sans"/>
                <a:cs typeface="Open Sans"/>
                <a:sym typeface="Open Sans"/>
              </a:defRPr>
            </a:lvl4pPr>
            <a:lvl5pPr lvl="4" rtl="0">
              <a:spcBef>
                <a:spcPts val="1000"/>
              </a:spcBef>
              <a:spcAft>
                <a:spcPts val="0"/>
              </a:spcAft>
              <a:buNone/>
              <a:defRPr>
                <a:solidFill>
                  <a:schemeClr val="lt1"/>
                </a:solidFill>
                <a:latin typeface="Open Sans"/>
                <a:ea typeface="Open Sans"/>
                <a:cs typeface="Open Sans"/>
                <a:sym typeface="Open Sans"/>
              </a:defRPr>
            </a:lvl5pPr>
            <a:lvl6pPr lvl="5" rtl="0">
              <a:spcBef>
                <a:spcPts val="1000"/>
              </a:spcBef>
              <a:spcAft>
                <a:spcPts val="0"/>
              </a:spcAft>
              <a:buNone/>
              <a:defRPr>
                <a:solidFill>
                  <a:schemeClr val="lt1"/>
                </a:solidFill>
                <a:latin typeface="Open Sans"/>
                <a:ea typeface="Open Sans"/>
                <a:cs typeface="Open Sans"/>
                <a:sym typeface="Open Sans"/>
              </a:defRPr>
            </a:lvl6pPr>
            <a:lvl7pPr lvl="6" rtl="0">
              <a:spcBef>
                <a:spcPts val="1000"/>
              </a:spcBef>
              <a:spcAft>
                <a:spcPts val="0"/>
              </a:spcAft>
              <a:buNone/>
              <a:defRPr>
                <a:solidFill>
                  <a:schemeClr val="lt1"/>
                </a:solidFill>
                <a:latin typeface="Open Sans"/>
                <a:ea typeface="Open Sans"/>
                <a:cs typeface="Open Sans"/>
                <a:sym typeface="Open Sans"/>
              </a:defRPr>
            </a:lvl7pPr>
            <a:lvl8pPr lvl="7" rtl="0">
              <a:spcBef>
                <a:spcPts val="1000"/>
              </a:spcBef>
              <a:spcAft>
                <a:spcPts val="0"/>
              </a:spcAft>
              <a:buNone/>
              <a:defRPr>
                <a:solidFill>
                  <a:schemeClr val="lt1"/>
                </a:solidFill>
                <a:latin typeface="Open Sans"/>
                <a:ea typeface="Open Sans"/>
                <a:cs typeface="Open Sans"/>
                <a:sym typeface="Open Sans"/>
              </a:defRPr>
            </a:lvl8pPr>
            <a:lvl9pPr lvl="8" rtl="0">
              <a:spcBef>
                <a:spcPts val="1000"/>
              </a:spcBef>
              <a:spcAft>
                <a:spcPts val="1000"/>
              </a:spcAft>
              <a:buNone/>
              <a:defRPr>
                <a:solidFill>
                  <a:schemeClr val="lt1"/>
                </a:solidFill>
                <a:latin typeface="Open Sans"/>
                <a:ea typeface="Open Sans"/>
                <a:cs typeface="Open Sans"/>
                <a:sym typeface="Open Sans"/>
              </a:defRPr>
            </a:lvl9pPr>
          </a:lstStyle>
          <a:p>
            <a:endParaRPr/>
          </a:p>
        </p:txBody>
      </p:sp>
      <p:sp>
        <p:nvSpPr>
          <p:cNvPr id="191" name="Google Shape;191;p26"/>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Open Sans"/>
                <a:ea typeface="Open Sans"/>
                <a:cs typeface="Open Sans"/>
                <a:sym typeface="Open Sans"/>
              </a:defRPr>
            </a:lvl1pPr>
            <a:lvl2pPr lvl="1" rtl="0">
              <a:spcBef>
                <a:spcPts val="0"/>
              </a:spcBef>
              <a:spcAft>
                <a:spcPts val="0"/>
              </a:spcAft>
              <a:buNone/>
              <a:defRPr sz="1000">
                <a:solidFill>
                  <a:schemeClr val="lt1"/>
                </a:solidFill>
                <a:latin typeface="Open Sans"/>
                <a:ea typeface="Open Sans"/>
                <a:cs typeface="Open Sans"/>
                <a:sym typeface="Open Sans"/>
              </a:defRPr>
            </a:lvl2pPr>
            <a:lvl3pPr lvl="2" rtl="0">
              <a:spcBef>
                <a:spcPts val="0"/>
              </a:spcBef>
              <a:spcAft>
                <a:spcPts val="0"/>
              </a:spcAft>
              <a:buNone/>
              <a:defRPr sz="1000">
                <a:solidFill>
                  <a:schemeClr val="lt1"/>
                </a:solidFill>
                <a:latin typeface="Open Sans"/>
                <a:ea typeface="Open Sans"/>
                <a:cs typeface="Open Sans"/>
                <a:sym typeface="Open Sans"/>
              </a:defRPr>
            </a:lvl3pPr>
            <a:lvl4pPr lvl="3" rtl="0">
              <a:spcBef>
                <a:spcPts val="0"/>
              </a:spcBef>
              <a:spcAft>
                <a:spcPts val="0"/>
              </a:spcAft>
              <a:buNone/>
              <a:defRPr sz="1000">
                <a:solidFill>
                  <a:schemeClr val="lt1"/>
                </a:solidFill>
                <a:latin typeface="Open Sans"/>
                <a:ea typeface="Open Sans"/>
                <a:cs typeface="Open Sans"/>
                <a:sym typeface="Open Sans"/>
              </a:defRPr>
            </a:lvl4pPr>
            <a:lvl5pPr lvl="4" rtl="0">
              <a:spcBef>
                <a:spcPts val="0"/>
              </a:spcBef>
              <a:spcAft>
                <a:spcPts val="0"/>
              </a:spcAft>
              <a:buNone/>
              <a:defRPr sz="1000">
                <a:solidFill>
                  <a:schemeClr val="lt1"/>
                </a:solidFill>
                <a:latin typeface="Open Sans"/>
                <a:ea typeface="Open Sans"/>
                <a:cs typeface="Open Sans"/>
                <a:sym typeface="Open Sans"/>
              </a:defRPr>
            </a:lvl5pPr>
            <a:lvl6pPr lvl="5" rtl="0">
              <a:spcBef>
                <a:spcPts val="0"/>
              </a:spcBef>
              <a:spcAft>
                <a:spcPts val="0"/>
              </a:spcAft>
              <a:buNone/>
              <a:defRPr sz="1000">
                <a:solidFill>
                  <a:schemeClr val="lt1"/>
                </a:solidFill>
                <a:latin typeface="Open Sans"/>
                <a:ea typeface="Open Sans"/>
                <a:cs typeface="Open Sans"/>
                <a:sym typeface="Open Sans"/>
              </a:defRPr>
            </a:lvl6pPr>
            <a:lvl7pPr lvl="6" rtl="0">
              <a:spcBef>
                <a:spcPts val="0"/>
              </a:spcBef>
              <a:spcAft>
                <a:spcPts val="0"/>
              </a:spcAft>
              <a:buNone/>
              <a:defRPr sz="1000">
                <a:solidFill>
                  <a:schemeClr val="lt1"/>
                </a:solidFill>
                <a:latin typeface="Open Sans"/>
                <a:ea typeface="Open Sans"/>
                <a:cs typeface="Open Sans"/>
                <a:sym typeface="Open Sans"/>
              </a:defRPr>
            </a:lvl7pPr>
            <a:lvl8pPr lvl="7" rtl="0">
              <a:spcBef>
                <a:spcPts val="0"/>
              </a:spcBef>
              <a:spcAft>
                <a:spcPts val="0"/>
              </a:spcAft>
              <a:buNone/>
              <a:defRPr sz="1000">
                <a:solidFill>
                  <a:schemeClr val="lt1"/>
                </a:solidFill>
                <a:latin typeface="Open Sans"/>
                <a:ea typeface="Open Sans"/>
                <a:cs typeface="Open Sans"/>
                <a:sym typeface="Open Sans"/>
              </a:defRPr>
            </a:lvl8pPr>
            <a:lvl9pPr lvl="8" rtl="0">
              <a:spcBef>
                <a:spcPts val="0"/>
              </a:spcBef>
              <a:spcAft>
                <a:spcPts val="0"/>
              </a:spcAft>
              <a:buNone/>
              <a:defRPr sz="1000">
                <a:solidFill>
                  <a:schemeClr val="lt1"/>
                </a:solidFill>
                <a:latin typeface="Open Sans"/>
                <a:ea typeface="Open Sans"/>
                <a:cs typeface="Open Sans"/>
                <a:sym typeface="Open Sans"/>
              </a:defRPr>
            </a:lvl9pPr>
          </a:lstStyle>
          <a:p>
            <a:endParaRPr/>
          </a:p>
        </p:txBody>
      </p:sp>
      <p:sp>
        <p:nvSpPr>
          <p:cNvPr id="192" name="Google Shape;192;p2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820544799"/>
      </p:ext>
    </p:extLst>
  </p:cSld>
  <p:clrMapOvr>
    <a:masterClrMapping/>
  </p:clrMapOvr>
  <p:extLst>
    <p:ext uri="{DCECCB84-F9BA-43D5-87BE-67443E8EF086}">
      <p15:sldGuideLst xmlns:p15="http://schemas.microsoft.com/office/powerpoint/2012/main">
        <p15:guide id="1" orient="horz" pos="2736">
          <p15:clr>
            <a:srgbClr val="FA7B17"/>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matchingName="X - Avslutning med kontaktinfo - Alt 1">
  <p:cSld name="X - Avslutning med kontaktinfo - Alt 1">
    <p:bg>
      <p:bgPr>
        <a:solidFill>
          <a:srgbClr val="000000"/>
        </a:solidFill>
        <a:effectLst/>
      </p:bgPr>
    </p:bg>
    <p:spTree>
      <p:nvGrpSpPr>
        <p:cNvPr id="1" name="Shape 197"/>
        <p:cNvGrpSpPr/>
        <p:nvPr/>
      </p:nvGrpSpPr>
      <p:grpSpPr>
        <a:xfrm>
          <a:off x="0" y="0"/>
          <a:ext cx="0" cy="0"/>
          <a:chOff x="0" y="0"/>
          <a:chExt cx="0" cy="0"/>
        </a:xfrm>
      </p:grpSpPr>
      <p:sp>
        <p:nvSpPr>
          <p:cNvPr id="198" name="Google Shape;198;p28"/>
          <p:cNvSpPr/>
          <p:nvPr/>
        </p:nvSpPr>
        <p:spPr>
          <a:xfrm>
            <a:off x="150" y="3343275"/>
            <a:ext cx="9144000" cy="1800300"/>
          </a:xfrm>
          <a:prstGeom prst="rect">
            <a:avLst/>
          </a:prstGeom>
          <a:solidFill>
            <a:schemeClr val="dk1"/>
          </a:solidFill>
          <a:ln>
            <a:noFill/>
          </a:ln>
        </p:spPr>
        <p:txBody>
          <a:bodyPr spcFirstLastPara="1" wrap="square" lIns="91425" tIns="91425" rIns="91425" bIns="91425" anchor="ctr" anchorCtr="0">
            <a:noAutofit/>
          </a:bodyPr>
          <a:lstStyle/>
          <a:p>
            <a:endParaRPr/>
          </a:p>
        </p:txBody>
      </p:sp>
      <p:pic>
        <p:nvPicPr>
          <p:cNvPr id="199" name="Google Shape;199;p28"/>
          <p:cNvPicPr preferRelativeResize="0"/>
          <p:nvPr/>
        </p:nvPicPr>
        <p:blipFill rotWithShape="1">
          <a:blip r:embed="rId2">
            <a:alphaModFix/>
          </a:blip>
          <a:srcRect r="40391"/>
          <a:stretch/>
        </p:blipFill>
        <p:spPr>
          <a:xfrm>
            <a:off x="1024801" y="3920825"/>
            <a:ext cx="2169927" cy="658250"/>
          </a:xfrm>
          <a:prstGeom prst="rect">
            <a:avLst/>
          </a:prstGeom>
          <a:noFill/>
          <a:ln>
            <a:noFill/>
          </a:ln>
        </p:spPr>
      </p:pic>
      <p:sp>
        <p:nvSpPr>
          <p:cNvPr id="200" name="Google Shape;200;p28"/>
          <p:cNvSpPr txBox="1">
            <a:spLocks noGrp="1"/>
          </p:cNvSpPr>
          <p:nvPr>
            <p:ph type="title"/>
          </p:nvPr>
        </p:nvSpPr>
        <p:spPr>
          <a:xfrm>
            <a:off x="3235575" y="3920825"/>
            <a:ext cx="5189400" cy="380100"/>
          </a:xfrm>
          <a:prstGeom prst="rect">
            <a:avLst/>
          </a:prstGeom>
        </p:spPr>
        <p:txBody>
          <a:bodyPr spcFirstLastPara="1" wrap="square" lIns="0" tIns="0" rIns="0" bIns="0" anchor="t" anchorCtr="0">
            <a:noAutofit/>
          </a:bodyPr>
          <a:lstStyle>
            <a:lvl1pPr lvl="0">
              <a:spcBef>
                <a:spcPts val="0"/>
              </a:spcBef>
              <a:spcAft>
                <a:spcPts val="0"/>
              </a:spcAft>
              <a:buNone/>
              <a:defRPr sz="2200">
                <a:solidFill>
                  <a:srgbClr val="FFFFFF"/>
                </a:solidFill>
                <a:latin typeface="Open Sans SemiBold"/>
                <a:ea typeface="Open Sans SemiBold"/>
                <a:cs typeface="Open Sans SemiBold"/>
                <a:sym typeface="Open Sans SemiBold"/>
              </a:defRPr>
            </a:lvl1pPr>
            <a:lvl2pPr lvl="1">
              <a:spcBef>
                <a:spcPts val="0"/>
              </a:spcBef>
              <a:spcAft>
                <a:spcPts val="0"/>
              </a:spcAft>
              <a:buNone/>
              <a:defRPr sz="2200">
                <a:solidFill>
                  <a:srgbClr val="FFFFFF"/>
                </a:solidFill>
              </a:defRPr>
            </a:lvl2pPr>
            <a:lvl3pPr lvl="2">
              <a:spcBef>
                <a:spcPts val="0"/>
              </a:spcBef>
              <a:spcAft>
                <a:spcPts val="0"/>
              </a:spcAft>
              <a:buNone/>
              <a:defRPr sz="2200">
                <a:solidFill>
                  <a:srgbClr val="FFFFFF"/>
                </a:solidFill>
              </a:defRPr>
            </a:lvl3pPr>
            <a:lvl4pPr lvl="3">
              <a:spcBef>
                <a:spcPts val="0"/>
              </a:spcBef>
              <a:spcAft>
                <a:spcPts val="0"/>
              </a:spcAft>
              <a:buNone/>
              <a:defRPr sz="2200">
                <a:solidFill>
                  <a:srgbClr val="FFFFFF"/>
                </a:solidFill>
              </a:defRPr>
            </a:lvl4pPr>
            <a:lvl5pPr lvl="4">
              <a:spcBef>
                <a:spcPts val="0"/>
              </a:spcBef>
              <a:spcAft>
                <a:spcPts val="0"/>
              </a:spcAft>
              <a:buNone/>
              <a:defRPr sz="2200">
                <a:solidFill>
                  <a:srgbClr val="FFFFFF"/>
                </a:solidFill>
              </a:defRPr>
            </a:lvl5pPr>
            <a:lvl6pPr lvl="5">
              <a:spcBef>
                <a:spcPts val="0"/>
              </a:spcBef>
              <a:spcAft>
                <a:spcPts val="0"/>
              </a:spcAft>
              <a:buNone/>
              <a:defRPr sz="2200">
                <a:solidFill>
                  <a:srgbClr val="FFFFFF"/>
                </a:solidFill>
              </a:defRPr>
            </a:lvl6pPr>
            <a:lvl7pPr lvl="6">
              <a:spcBef>
                <a:spcPts val="0"/>
              </a:spcBef>
              <a:spcAft>
                <a:spcPts val="0"/>
              </a:spcAft>
              <a:buNone/>
              <a:defRPr sz="2200">
                <a:solidFill>
                  <a:srgbClr val="FFFFFF"/>
                </a:solidFill>
              </a:defRPr>
            </a:lvl7pPr>
            <a:lvl8pPr lvl="7">
              <a:spcBef>
                <a:spcPts val="0"/>
              </a:spcBef>
              <a:spcAft>
                <a:spcPts val="0"/>
              </a:spcAft>
              <a:buNone/>
              <a:defRPr sz="2200">
                <a:solidFill>
                  <a:srgbClr val="FFFFFF"/>
                </a:solidFill>
              </a:defRPr>
            </a:lvl8pPr>
            <a:lvl9pPr lvl="8">
              <a:spcBef>
                <a:spcPts val="0"/>
              </a:spcBef>
              <a:spcAft>
                <a:spcPts val="0"/>
              </a:spcAft>
              <a:buNone/>
              <a:defRPr sz="2200">
                <a:solidFill>
                  <a:srgbClr val="FFFFFF"/>
                </a:solidFill>
              </a:defRPr>
            </a:lvl9pPr>
          </a:lstStyle>
          <a:p>
            <a:endParaRPr/>
          </a:p>
        </p:txBody>
      </p:sp>
      <p:sp>
        <p:nvSpPr>
          <p:cNvPr id="201" name="Google Shape;201;p28"/>
          <p:cNvSpPr txBox="1">
            <a:spLocks noGrp="1"/>
          </p:cNvSpPr>
          <p:nvPr>
            <p:ph type="title" idx="2"/>
          </p:nvPr>
        </p:nvSpPr>
        <p:spPr>
          <a:xfrm>
            <a:off x="3235575" y="4363575"/>
            <a:ext cx="10242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2" name="Google Shape;202;p28"/>
          <p:cNvSpPr txBox="1">
            <a:spLocks noGrp="1"/>
          </p:cNvSpPr>
          <p:nvPr>
            <p:ph type="title" idx="3"/>
          </p:nvPr>
        </p:nvSpPr>
        <p:spPr>
          <a:xfrm>
            <a:off x="4450900" y="4363575"/>
            <a:ext cx="39741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3" name="Google Shape;203;p28"/>
          <p:cNvSpPr txBox="1">
            <a:spLocks noGrp="1"/>
          </p:cNvSpPr>
          <p:nvPr>
            <p:ph type="title" idx="4"/>
          </p:nvPr>
        </p:nvSpPr>
        <p:spPr>
          <a:xfrm>
            <a:off x="-5075" y="1093375"/>
            <a:ext cx="9144000" cy="2104800"/>
          </a:xfrm>
          <a:prstGeom prst="rect">
            <a:avLst/>
          </a:prstGeom>
        </p:spPr>
        <p:txBody>
          <a:bodyPr spcFirstLastPara="1" wrap="square" lIns="0" tIns="0" rIns="0" bIns="0" anchor="t" anchorCtr="0">
            <a:noAutofit/>
          </a:bodyPr>
          <a:lstStyle>
            <a:lvl1pPr lvl="0" algn="ctr">
              <a:spcBef>
                <a:spcPts val="0"/>
              </a:spcBef>
              <a:spcAft>
                <a:spcPts val="0"/>
              </a:spcAft>
              <a:buNone/>
              <a:defRPr sz="6400">
                <a:solidFill>
                  <a:srgbClr val="FFFFFF"/>
                </a:solidFill>
              </a:defRPr>
            </a:lvl1pPr>
            <a:lvl2pPr lvl="1" algn="ctr">
              <a:spcBef>
                <a:spcPts val="0"/>
              </a:spcBef>
              <a:spcAft>
                <a:spcPts val="0"/>
              </a:spcAft>
              <a:buNone/>
              <a:defRPr sz="7200">
                <a:solidFill>
                  <a:srgbClr val="FFFFFF"/>
                </a:solidFill>
              </a:defRPr>
            </a:lvl2pPr>
            <a:lvl3pPr lvl="2" algn="ctr">
              <a:spcBef>
                <a:spcPts val="0"/>
              </a:spcBef>
              <a:spcAft>
                <a:spcPts val="0"/>
              </a:spcAft>
              <a:buNone/>
              <a:defRPr sz="7200">
                <a:solidFill>
                  <a:srgbClr val="FFFFFF"/>
                </a:solidFill>
              </a:defRPr>
            </a:lvl3pPr>
            <a:lvl4pPr lvl="3" algn="ctr">
              <a:spcBef>
                <a:spcPts val="0"/>
              </a:spcBef>
              <a:spcAft>
                <a:spcPts val="0"/>
              </a:spcAft>
              <a:buNone/>
              <a:defRPr sz="7200">
                <a:solidFill>
                  <a:srgbClr val="FFFFFF"/>
                </a:solidFill>
              </a:defRPr>
            </a:lvl4pPr>
            <a:lvl5pPr lvl="4" algn="ctr">
              <a:spcBef>
                <a:spcPts val="0"/>
              </a:spcBef>
              <a:spcAft>
                <a:spcPts val="0"/>
              </a:spcAft>
              <a:buNone/>
              <a:defRPr sz="7200">
                <a:solidFill>
                  <a:srgbClr val="FFFFFF"/>
                </a:solidFill>
              </a:defRPr>
            </a:lvl5pPr>
            <a:lvl6pPr lvl="5" algn="ctr">
              <a:spcBef>
                <a:spcPts val="0"/>
              </a:spcBef>
              <a:spcAft>
                <a:spcPts val="0"/>
              </a:spcAft>
              <a:buNone/>
              <a:defRPr sz="7200">
                <a:solidFill>
                  <a:srgbClr val="FFFFFF"/>
                </a:solidFill>
              </a:defRPr>
            </a:lvl6pPr>
            <a:lvl7pPr lvl="6" algn="ctr">
              <a:spcBef>
                <a:spcPts val="0"/>
              </a:spcBef>
              <a:spcAft>
                <a:spcPts val="0"/>
              </a:spcAft>
              <a:buNone/>
              <a:defRPr sz="7200">
                <a:solidFill>
                  <a:srgbClr val="FFFFFF"/>
                </a:solidFill>
              </a:defRPr>
            </a:lvl7pPr>
            <a:lvl8pPr lvl="7" algn="ctr">
              <a:spcBef>
                <a:spcPts val="0"/>
              </a:spcBef>
              <a:spcAft>
                <a:spcPts val="0"/>
              </a:spcAft>
              <a:buNone/>
              <a:defRPr sz="7200">
                <a:solidFill>
                  <a:srgbClr val="FFFFFF"/>
                </a:solidFill>
              </a:defRPr>
            </a:lvl8pPr>
            <a:lvl9pPr lvl="8" algn="ctr">
              <a:spcBef>
                <a:spcPts val="0"/>
              </a:spcBef>
              <a:spcAft>
                <a:spcPts val="0"/>
              </a:spcAft>
              <a:buNone/>
              <a:defRPr sz="7200">
                <a:solidFill>
                  <a:srgbClr val="FFFFFF"/>
                </a:solidFill>
              </a:defRPr>
            </a:lvl9pPr>
          </a:lstStyle>
          <a:p>
            <a:endParaRPr/>
          </a:p>
        </p:txBody>
      </p:sp>
      <p:cxnSp>
        <p:nvCxnSpPr>
          <p:cNvPr id="204" name="Google Shape;204;p28"/>
          <p:cNvCxnSpPr/>
          <p:nvPr/>
        </p:nvCxnSpPr>
        <p:spPr>
          <a:xfrm>
            <a:off x="4338638" y="4419600"/>
            <a:ext cx="0" cy="159600"/>
          </a:xfrm>
          <a:prstGeom prst="straightConnector1">
            <a:avLst/>
          </a:prstGeom>
          <a:noFill/>
          <a:ln w="9525" cap="flat" cmpd="sng">
            <a:solidFill>
              <a:srgbClr val="FFFFFF"/>
            </a:solidFill>
            <a:prstDash val="solid"/>
            <a:round/>
            <a:headEnd type="none" w="med" len="med"/>
            <a:tailEnd type="none" w="med" len="med"/>
          </a:ln>
        </p:spPr>
      </p:cxnSp>
      <p:sp>
        <p:nvSpPr>
          <p:cNvPr id="205" name="Google Shape;205;p28"/>
          <p:cNvSpPr txBox="1"/>
          <p:nvPr/>
        </p:nvSpPr>
        <p:spPr>
          <a:xfrm>
            <a:off x="9678725" y="3423725"/>
            <a:ext cx="1522800" cy="8772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a:p>
            <a:r>
              <a:rPr lang="x-none" sz="1800">
                <a:solidFill>
                  <a:srgbClr val="FF0000"/>
                </a:solidFill>
              </a:rPr>
              <a:t>dersom du </a:t>
            </a:r>
            <a:endParaRPr sz="1800">
              <a:solidFill>
                <a:srgbClr val="FF0000"/>
              </a:solidFill>
            </a:endParaRPr>
          </a:p>
          <a:p>
            <a:r>
              <a:rPr lang="x-none" sz="1800">
                <a:solidFill>
                  <a:srgbClr val="FF0000"/>
                </a:solidFill>
              </a:rPr>
              <a:t>bruker bilde </a:t>
            </a:r>
            <a:endParaRPr sz="1800">
              <a:solidFill>
                <a:srgbClr val="FF0000"/>
              </a:solidFill>
            </a:endParaRPr>
          </a:p>
          <a:p>
            <a:r>
              <a:rPr lang="x-none" sz="1800">
                <a:solidFill>
                  <a:srgbClr val="FF0000"/>
                </a:solidFill>
              </a:rPr>
              <a:t>bak</a:t>
            </a:r>
            <a:endParaRPr sz="1800">
              <a:solidFill>
                <a:srgbClr val="FF0000"/>
              </a:solidFill>
            </a:endParaRPr>
          </a:p>
        </p:txBody>
      </p:sp>
      <p:sp>
        <p:nvSpPr>
          <p:cNvPr id="206" name="Google Shape;206;p28"/>
          <p:cNvSpPr/>
          <p:nvPr/>
        </p:nvSpPr>
        <p:spPr>
          <a:xfrm rot="5400000">
            <a:off x="9182175" y="3323088"/>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207" name="Google Shape;207;p2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731760436"/>
      </p:ext>
    </p:extLst>
  </p:cSld>
  <p:clrMapOvr>
    <a:masterClrMapping/>
  </p:clrMapOvr>
  <p:extLst>
    <p:ext uri="{DCECCB84-F9BA-43D5-87BE-67443E8EF086}">
      <p15:sldGuideLst xmlns:p15="http://schemas.microsoft.com/office/powerpoint/2012/main">
        <p15:guide id="1" orient="horz" pos="2900">
          <p15:clr>
            <a:srgbClr val="FA7B17"/>
          </p15:clr>
        </p15:guide>
        <p15:guide id="2" orient="horz" pos="2470">
          <p15:clr>
            <a:srgbClr val="FA7B17"/>
          </p15:clr>
        </p15:guide>
        <p15:guide id="3" orient="horz" pos="2222">
          <p15:clr>
            <a:srgbClr val="FA7B17"/>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Salgsargumenter">
  <p:cSld name="Salgsargumenter">
    <p:spTree>
      <p:nvGrpSpPr>
        <p:cNvPr id="1" name="Shape 49"/>
        <p:cNvGrpSpPr/>
        <p:nvPr/>
      </p:nvGrpSpPr>
      <p:grpSpPr>
        <a:xfrm>
          <a:off x="0" y="0"/>
          <a:ext cx="0" cy="0"/>
          <a:chOff x="0" y="0"/>
          <a:chExt cx="0" cy="0"/>
        </a:xfrm>
      </p:grpSpPr>
      <p:sp>
        <p:nvSpPr>
          <p:cNvPr id="50" name="Google Shape;50;p10"/>
          <p:cNvSpPr/>
          <p:nvPr/>
        </p:nvSpPr>
        <p:spPr>
          <a:xfrm>
            <a:off x="0" y="0"/>
            <a:ext cx="5414700" cy="5143500"/>
          </a:xfrm>
          <a:prstGeom prst="rect">
            <a:avLst/>
          </a:prstGeom>
          <a:solidFill>
            <a:schemeClr val="dk1"/>
          </a:solidFill>
          <a:ln>
            <a:noFill/>
          </a:ln>
        </p:spPr>
        <p:txBody>
          <a:bodyPr spcFirstLastPara="1" wrap="square" lIns="91425" tIns="91425" rIns="91425" bIns="91425" anchor="ctr" anchorCtr="0">
            <a:noAutofit/>
          </a:bodyPr>
          <a:lstStyle/>
          <a:p>
            <a:endParaRPr/>
          </a:p>
        </p:txBody>
      </p:sp>
      <p:sp>
        <p:nvSpPr>
          <p:cNvPr id="51" name="Google Shape;51;p10"/>
          <p:cNvSpPr/>
          <p:nvPr/>
        </p:nvSpPr>
        <p:spPr>
          <a:xfrm>
            <a:off x="0" y="0"/>
            <a:ext cx="117900" cy="5143500"/>
          </a:xfrm>
          <a:prstGeom prst="rect">
            <a:avLst/>
          </a:prstGeom>
          <a:solidFill>
            <a:schemeClr val="dk2"/>
          </a:solidFill>
          <a:ln>
            <a:noFill/>
          </a:ln>
        </p:spPr>
        <p:txBody>
          <a:bodyPr spcFirstLastPara="1" wrap="square" lIns="91425" tIns="91425" rIns="91425" bIns="91425" anchor="ctr" anchorCtr="0">
            <a:noAutofit/>
          </a:bodyPr>
          <a:lstStyle/>
          <a:p>
            <a:endParaRPr/>
          </a:p>
        </p:txBody>
      </p:sp>
      <p:sp>
        <p:nvSpPr>
          <p:cNvPr id="52" name="Google Shape;52;p10"/>
          <p:cNvSpPr txBox="1">
            <a:spLocks noGrp="1"/>
          </p:cNvSpPr>
          <p:nvPr>
            <p:ph type="title"/>
          </p:nvPr>
        </p:nvSpPr>
        <p:spPr>
          <a:xfrm>
            <a:off x="1080000" y="1150950"/>
            <a:ext cx="3613500" cy="1585500"/>
          </a:xfrm>
          <a:prstGeom prst="rect">
            <a:avLst/>
          </a:prstGeom>
        </p:spPr>
        <p:txBody>
          <a:bodyPr spcFirstLastPara="1" wrap="square" lIns="0" tIns="91425" rIns="91425" bIns="91425" anchor="b" anchorCtr="0">
            <a:noAutofit/>
          </a:bodyPr>
          <a:lstStyle>
            <a:lvl1pPr lvl="0" rtl="0">
              <a:spcBef>
                <a:spcPts val="0"/>
              </a:spcBef>
              <a:spcAft>
                <a:spcPts val="0"/>
              </a:spcAft>
              <a:buClr>
                <a:schemeClr val="lt1"/>
              </a:buClr>
              <a:buSzPts val="4600"/>
              <a:buNone/>
              <a:defRPr sz="4600" b="1">
                <a:solidFill>
                  <a:schemeClr val="lt1"/>
                </a:solidFill>
              </a:defRPr>
            </a:lvl1pPr>
            <a:lvl2pPr lvl="1" rtl="0">
              <a:spcBef>
                <a:spcPts val="0"/>
              </a:spcBef>
              <a:spcAft>
                <a:spcPts val="0"/>
              </a:spcAft>
              <a:buSzPts val="4600"/>
              <a:buNone/>
              <a:defRPr sz="4600" b="1"/>
            </a:lvl2pPr>
            <a:lvl3pPr lvl="2" rtl="0">
              <a:spcBef>
                <a:spcPts val="0"/>
              </a:spcBef>
              <a:spcAft>
                <a:spcPts val="0"/>
              </a:spcAft>
              <a:buSzPts val="4600"/>
              <a:buNone/>
              <a:defRPr sz="4600" b="1"/>
            </a:lvl3pPr>
            <a:lvl4pPr lvl="3" rtl="0">
              <a:spcBef>
                <a:spcPts val="0"/>
              </a:spcBef>
              <a:spcAft>
                <a:spcPts val="0"/>
              </a:spcAft>
              <a:buSzPts val="4600"/>
              <a:buNone/>
              <a:defRPr sz="4600" b="1"/>
            </a:lvl4pPr>
            <a:lvl5pPr lvl="4" rtl="0">
              <a:spcBef>
                <a:spcPts val="0"/>
              </a:spcBef>
              <a:spcAft>
                <a:spcPts val="0"/>
              </a:spcAft>
              <a:buSzPts val="4600"/>
              <a:buNone/>
              <a:defRPr sz="4600" b="1"/>
            </a:lvl5pPr>
            <a:lvl6pPr lvl="5" rtl="0">
              <a:spcBef>
                <a:spcPts val="0"/>
              </a:spcBef>
              <a:spcAft>
                <a:spcPts val="0"/>
              </a:spcAft>
              <a:buSzPts val="4600"/>
              <a:buNone/>
              <a:defRPr sz="4600" b="1"/>
            </a:lvl6pPr>
            <a:lvl7pPr lvl="6" rtl="0">
              <a:spcBef>
                <a:spcPts val="0"/>
              </a:spcBef>
              <a:spcAft>
                <a:spcPts val="0"/>
              </a:spcAft>
              <a:buSzPts val="4600"/>
              <a:buNone/>
              <a:defRPr sz="4600" b="1"/>
            </a:lvl7pPr>
            <a:lvl8pPr lvl="7" rtl="0">
              <a:spcBef>
                <a:spcPts val="0"/>
              </a:spcBef>
              <a:spcAft>
                <a:spcPts val="0"/>
              </a:spcAft>
              <a:buSzPts val="4600"/>
              <a:buNone/>
              <a:defRPr sz="4600" b="1"/>
            </a:lvl8pPr>
            <a:lvl9pPr lvl="8" rtl="0">
              <a:spcBef>
                <a:spcPts val="0"/>
              </a:spcBef>
              <a:spcAft>
                <a:spcPts val="0"/>
              </a:spcAft>
              <a:buSzPts val="4600"/>
              <a:buNone/>
              <a:defRPr sz="4600" b="1"/>
            </a:lvl9pPr>
          </a:lstStyle>
          <a:p>
            <a:endParaRPr/>
          </a:p>
        </p:txBody>
      </p:sp>
      <p:sp>
        <p:nvSpPr>
          <p:cNvPr id="53" name="Google Shape;53;p10"/>
          <p:cNvSpPr txBox="1">
            <a:spLocks noGrp="1"/>
          </p:cNvSpPr>
          <p:nvPr>
            <p:ph type="body" idx="1"/>
          </p:nvPr>
        </p:nvSpPr>
        <p:spPr>
          <a:xfrm>
            <a:off x="6099225" y="790425"/>
            <a:ext cx="2650500" cy="3985200"/>
          </a:xfrm>
          <a:prstGeom prst="rect">
            <a:avLst/>
          </a:prstGeom>
        </p:spPr>
        <p:txBody>
          <a:bodyPr spcFirstLastPara="1" wrap="square" lIns="0" tIns="91425" rIns="91425" bIns="91425" anchor="ctr" anchorCtr="0">
            <a:noAutofit/>
          </a:bodyPr>
          <a:lstStyle>
            <a:lvl1pPr marL="457200" lvl="0" indent="-317500" rtl="0">
              <a:lnSpc>
                <a:spcPct val="115000"/>
              </a:lnSpc>
              <a:spcBef>
                <a:spcPts val="0"/>
              </a:spcBef>
              <a:spcAft>
                <a:spcPts val="0"/>
              </a:spcAft>
              <a:buClr>
                <a:schemeClr val="dk1"/>
              </a:buClr>
              <a:buSzPts val="1400"/>
              <a:buChar char="|"/>
              <a:defRPr>
                <a:solidFill>
                  <a:schemeClr val="dk1"/>
                </a:solidFill>
              </a:defRPr>
            </a:lvl1pPr>
            <a:lvl2pPr marL="914400" lvl="1" indent="-304800" rtl="0">
              <a:lnSpc>
                <a:spcPct val="115000"/>
              </a:lnSpc>
              <a:spcBef>
                <a:spcPts val="1600"/>
              </a:spcBef>
              <a:spcAft>
                <a:spcPts val="0"/>
              </a:spcAft>
              <a:buClr>
                <a:schemeClr val="dk1"/>
              </a:buClr>
              <a:buSzPts val="1200"/>
              <a:buChar char="I"/>
              <a:defRPr sz="1200">
                <a:solidFill>
                  <a:schemeClr val="dk1"/>
                </a:solidFill>
              </a:defRPr>
            </a:lvl2pPr>
            <a:lvl3pPr marL="1371600" lvl="2" indent="-304800" rtl="0">
              <a:lnSpc>
                <a:spcPct val="115000"/>
              </a:lnSpc>
              <a:spcBef>
                <a:spcPts val="1600"/>
              </a:spcBef>
              <a:spcAft>
                <a:spcPts val="0"/>
              </a:spcAft>
              <a:buClr>
                <a:schemeClr val="dk1"/>
              </a:buClr>
              <a:buSzPts val="1200"/>
              <a:buChar char="I"/>
              <a:defRPr sz="1200">
                <a:solidFill>
                  <a:schemeClr val="dk1"/>
                </a:solidFill>
              </a:defRPr>
            </a:lvl3pPr>
            <a:lvl4pPr marL="1828800" lvl="3" indent="-304800" rtl="0">
              <a:lnSpc>
                <a:spcPct val="115000"/>
              </a:lnSpc>
              <a:spcBef>
                <a:spcPts val="1600"/>
              </a:spcBef>
              <a:spcAft>
                <a:spcPts val="0"/>
              </a:spcAft>
              <a:buClr>
                <a:schemeClr val="dk1"/>
              </a:buClr>
              <a:buSzPts val="1200"/>
              <a:buChar char="I"/>
              <a:defRPr sz="1200">
                <a:solidFill>
                  <a:schemeClr val="dk1"/>
                </a:solidFill>
              </a:defRPr>
            </a:lvl4pPr>
            <a:lvl5pPr marL="2286000" lvl="4" indent="-304800" rtl="0">
              <a:lnSpc>
                <a:spcPct val="115000"/>
              </a:lnSpc>
              <a:spcBef>
                <a:spcPts val="1600"/>
              </a:spcBef>
              <a:spcAft>
                <a:spcPts val="0"/>
              </a:spcAft>
              <a:buClr>
                <a:schemeClr val="dk1"/>
              </a:buClr>
              <a:buSzPts val="1200"/>
              <a:buChar char="I"/>
              <a:defRPr sz="1200">
                <a:solidFill>
                  <a:schemeClr val="dk1"/>
                </a:solidFill>
              </a:defRPr>
            </a:lvl5pPr>
            <a:lvl6pPr marL="2743200" lvl="5" indent="-304800" rtl="0">
              <a:lnSpc>
                <a:spcPct val="115000"/>
              </a:lnSpc>
              <a:spcBef>
                <a:spcPts val="1600"/>
              </a:spcBef>
              <a:spcAft>
                <a:spcPts val="0"/>
              </a:spcAft>
              <a:buClr>
                <a:schemeClr val="dk1"/>
              </a:buClr>
              <a:buSzPts val="1200"/>
              <a:buChar char="I"/>
              <a:defRPr sz="1200">
                <a:solidFill>
                  <a:schemeClr val="dk1"/>
                </a:solidFill>
              </a:defRPr>
            </a:lvl6pPr>
            <a:lvl7pPr marL="3200400" lvl="6" indent="-304800" rtl="0">
              <a:lnSpc>
                <a:spcPct val="115000"/>
              </a:lnSpc>
              <a:spcBef>
                <a:spcPts val="1600"/>
              </a:spcBef>
              <a:spcAft>
                <a:spcPts val="0"/>
              </a:spcAft>
              <a:buClr>
                <a:schemeClr val="dk1"/>
              </a:buClr>
              <a:buSzPts val="1200"/>
              <a:buChar char="I"/>
              <a:defRPr sz="1200">
                <a:solidFill>
                  <a:schemeClr val="dk1"/>
                </a:solidFill>
              </a:defRPr>
            </a:lvl7pPr>
            <a:lvl8pPr marL="3657600" lvl="7" indent="-304800" rtl="0">
              <a:lnSpc>
                <a:spcPct val="115000"/>
              </a:lnSpc>
              <a:spcBef>
                <a:spcPts val="1600"/>
              </a:spcBef>
              <a:spcAft>
                <a:spcPts val="0"/>
              </a:spcAft>
              <a:buClr>
                <a:schemeClr val="dk1"/>
              </a:buClr>
              <a:buSzPts val="1200"/>
              <a:buChar char="I"/>
              <a:defRPr sz="1200">
                <a:solidFill>
                  <a:schemeClr val="dk1"/>
                </a:solidFill>
              </a:defRPr>
            </a:lvl8pPr>
            <a:lvl9pPr marL="4114800" lvl="8" indent="-304800" rtl="0">
              <a:lnSpc>
                <a:spcPct val="115000"/>
              </a:lnSpc>
              <a:spcBef>
                <a:spcPts val="1600"/>
              </a:spcBef>
              <a:spcAft>
                <a:spcPts val="1600"/>
              </a:spcAft>
              <a:buClr>
                <a:schemeClr val="dk1"/>
              </a:buClr>
              <a:buSzPts val="1200"/>
              <a:buChar char="I"/>
              <a:defRPr sz="1200">
                <a:solidFill>
                  <a:schemeClr val="dk1"/>
                </a:solidFill>
              </a:defRPr>
            </a:lvl9pPr>
          </a:lstStyle>
          <a:p>
            <a:endParaRPr/>
          </a:p>
        </p:txBody>
      </p:sp>
    </p:spTree>
    <p:extLst>
      <p:ext uri="{BB962C8B-B14F-4D97-AF65-F5344CB8AC3E}">
        <p14:creationId xmlns:p14="http://schemas.microsoft.com/office/powerpoint/2010/main" val="3511699285"/>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5"/>
        <p:cNvGrpSpPr/>
        <p:nvPr/>
      </p:nvGrpSpPr>
      <p:grpSpPr>
        <a:xfrm>
          <a:off x="0" y="0"/>
          <a:ext cx="0" cy="0"/>
          <a:chOff x="0" y="0"/>
          <a:chExt cx="0" cy="0"/>
        </a:xfrm>
      </p:grpSpPr>
      <p:sp>
        <p:nvSpPr>
          <p:cNvPr id="46" name="Google Shape;46;p9"/>
          <p:cNvSpPr txBox="1">
            <a:spLocks noGrp="1"/>
          </p:cNvSpPr>
          <p:nvPr>
            <p:ph type="title"/>
          </p:nvPr>
        </p:nvSpPr>
        <p:spPr>
          <a:xfrm>
            <a:off x="720000" y="896200"/>
            <a:ext cx="3777000" cy="755700"/>
          </a:xfrm>
          <a:prstGeom prst="rect">
            <a:avLst/>
          </a:prstGeom>
        </p:spPr>
        <p:txBody>
          <a:bodyPr spcFirstLastPara="1" wrap="square" lIns="0" tIns="91425" rIns="91425" bIns="91425" anchor="t" anchorCtr="0">
            <a:noAutofit/>
          </a:bodyPr>
          <a:lstStyle>
            <a:lvl1pPr lvl="0" rtl="0">
              <a:spcBef>
                <a:spcPts val="0"/>
              </a:spcBef>
              <a:spcAft>
                <a:spcPts val="0"/>
              </a:spcAft>
              <a:buSzPts val="3300"/>
              <a:buNone/>
              <a:defRPr sz="3300" b="1"/>
            </a:lvl1pPr>
            <a:lvl2pPr lvl="1" rtl="0">
              <a:spcBef>
                <a:spcPts val="0"/>
              </a:spcBef>
              <a:spcAft>
                <a:spcPts val="0"/>
              </a:spcAft>
              <a:buSzPts val="3900"/>
              <a:buFont typeface="Public Sans"/>
              <a:buNone/>
              <a:defRPr sz="3900">
                <a:latin typeface="Public Sans"/>
                <a:ea typeface="Public Sans"/>
                <a:cs typeface="Public Sans"/>
                <a:sym typeface="Public Sans"/>
              </a:defRPr>
            </a:lvl2pPr>
            <a:lvl3pPr lvl="2" rtl="0">
              <a:spcBef>
                <a:spcPts val="0"/>
              </a:spcBef>
              <a:spcAft>
                <a:spcPts val="0"/>
              </a:spcAft>
              <a:buSzPts val="3900"/>
              <a:buFont typeface="Public Sans"/>
              <a:buNone/>
              <a:defRPr sz="3900">
                <a:latin typeface="Public Sans"/>
                <a:ea typeface="Public Sans"/>
                <a:cs typeface="Public Sans"/>
                <a:sym typeface="Public Sans"/>
              </a:defRPr>
            </a:lvl3pPr>
            <a:lvl4pPr lvl="3" rtl="0">
              <a:spcBef>
                <a:spcPts val="0"/>
              </a:spcBef>
              <a:spcAft>
                <a:spcPts val="0"/>
              </a:spcAft>
              <a:buSzPts val="3900"/>
              <a:buFont typeface="Public Sans"/>
              <a:buNone/>
              <a:defRPr sz="3900">
                <a:latin typeface="Public Sans"/>
                <a:ea typeface="Public Sans"/>
                <a:cs typeface="Public Sans"/>
                <a:sym typeface="Public Sans"/>
              </a:defRPr>
            </a:lvl4pPr>
            <a:lvl5pPr lvl="4" rtl="0">
              <a:spcBef>
                <a:spcPts val="0"/>
              </a:spcBef>
              <a:spcAft>
                <a:spcPts val="0"/>
              </a:spcAft>
              <a:buSzPts val="3900"/>
              <a:buFont typeface="Public Sans"/>
              <a:buNone/>
              <a:defRPr sz="3900">
                <a:latin typeface="Public Sans"/>
                <a:ea typeface="Public Sans"/>
                <a:cs typeface="Public Sans"/>
                <a:sym typeface="Public Sans"/>
              </a:defRPr>
            </a:lvl5pPr>
            <a:lvl6pPr lvl="5" rtl="0">
              <a:spcBef>
                <a:spcPts val="0"/>
              </a:spcBef>
              <a:spcAft>
                <a:spcPts val="0"/>
              </a:spcAft>
              <a:buSzPts val="3900"/>
              <a:buFont typeface="Public Sans"/>
              <a:buNone/>
              <a:defRPr sz="3900">
                <a:latin typeface="Public Sans"/>
                <a:ea typeface="Public Sans"/>
                <a:cs typeface="Public Sans"/>
                <a:sym typeface="Public Sans"/>
              </a:defRPr>
            </a:lvl6pPr>
            <a:lvl7pPr lvl="6" rtl="0">
              <a:spcBef>
                <a:spcPts val="0"/>
              </a:spcBef>
              <a:spcAft>
                <a:spcPts val="0"/>
              </a:spcAft>
              <a:buSzPts val="3900"/>
              <a:buFont typeface="Public Sans"/>
              <a:buNone/>
              <a:defRPr sz="3900">
                <a:latin typeface="Public Sans"/>
                <a:ea typeface="Public Sans"/>
                <a:cs typeface="Public Sans"/>
                <a:sym typeface="Public Sans"/>
              </a:defRPr>
            </a:lvl7pPr>
            <a:lvl8pPr lvl="7" rtl="0">
              <a:spcBef>
                <a:spcPts val="0"/>
              </a:spcBef>
              <a:spcAft>
                <a:spcPts val="0"/>
              </a:spcAft>
              <a:buSzPts val="3900"/>
              <a:buFont typeface="Public Sans"/>
              <a:buNone/>
              <a:defRPr sz="3900">
                <a:latin typeface="Public Sans"/>
                <a:ea typeface="Public Sans"/>
                <a:cs typeface="Public Sans"/>
                <a:sym typeface="Public Sans"/>
              </a:defRPr>
            </a:lvl8pPr>
            <a:lvl9pPr lvl="8" rtl="0">
              <a:spcBef>
                <a:spcPts val="0"/>
              </a:spcBef>
              <a:spcAft>
                <a:spcPts val="0"/>
              </a:spcAft>
              <a:buSzPts val="3900"/>
              <a:buFont typeface="Public Sans"/>
              <a:buNone/>
              <a:defRPr sz="3900">
                <a:latin typeface="Public Sans"/>
                <a:ea typeface="Public Sans"/>
                <a:cs typeface="Public Sans"/>
                <a:sym typeface="Public Sans"/>
              </a:defRPr>
            </a:lvl9pPr>
          </a:lstStyle>
          <a:p>
            <a:endParaRPr/>
          </a:p>
        </p:txBody>
      </p:sp>
      <p:sp>
        <p:nvSpPr>
          <p:cNvPr id="47" name="Google Shape;47;p9"/>
          <p:cNvSpPr txBox="1">
            <a:spLocks noGrp="1"/>
          </p:cNvSpPr>
          <p:nvPr>
            <p:ph type="body" idx="1"/>
          </p:nvPr>
        </p:nvSpPr>
        <p:spPr>
          <a:xfrm>
            <a:off x="720000" y="1792225"/>
            <a:ext cx="3777000" cy="32643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a:solidFill>
                  <a:schemeClr val="dk1"/>
                </a:solidFill>
              </a:defRPr>
            </a:lvl1pPr>
            <a:lvl2pPr marL="914400" lvl="1" indent="-317500" rtl="0">
              <a:spcBef>
                <a:spcPts val="1600"/>
              </a:spcBef>
              <a:spcAft>
                <a:spcPts val="0"/>
              </a:spcAft>
              <a:buClr>
                <a:schemeClr val="dk1"/>
              </a:buClr>
              <a:buSzPts val="1400"/>
              <a:buChar char="I"/>
              <a:defRPr sz="1400">
                <a:solidFill>
                  <a:schemeClr val="dk1"/>
                </a:solidFill>
              </a:defRPr>
            </a:lvl2pPr>
            <a:lvl3pPr marL="1371600" lvl="2" indent="-317500" rtl="0">
              <a:spcBef>
                <a:spcPts val="1600"/>
              </a:spcBef>
              <a:spcAft>
                <a:spcPts val="0"/>
              </a:spcAft>
              <a:buClr>
                <a:schemeClr val="dk1"/>
              </a:buClr>
              <a:buSzPts val="1400"/>
              <a:buChar char="I"/>
              <a:defRPr sz="1400">
                <a:solidFill>
                  <a:schemeClr val="dk1"/>
                </a:solidFill>
              </a:defRPr>
            </a:lvl3pPr>
            <a:lvl4pPr marL="1828800" lvl="3" indent="-317500" rtl="0">
              <a:spcBef>
                <a:spcPts val="1600"/>
              </a:spcBef>
              <a:spcAft>
                <a:spcPts val="0"/>
              </a:spcAft>
              <a:buClr>
                <a:schemeClr val="dk1"/>
              </a:buClr>
              <a:buSzPts val="1400"/>
              <a:buChar char="I"/>
              <a:defRPr sz="1400">
                <a:solidFill>
                  <a:schemeClr val="dk1"/>
                </a:solidFill>
              </a:defRPr>
            </a:lvl4pPr>
            <a:lvl5pPr marL="2286000" lvl="4" indent="-317500" rtl="0">
              <a:spcBef>
                <a:spcPts val="1600"/>
              </a:spcBef>
              <a:spcAft>
                <a:spcPts val="0"/>
              </a:spcAft>
              <a:buClr>
                <a:schemeClr val="dk1"/>
              </a:buClr>
              <a:buSzPts val="1400"/>
              <a:buChar char="I"/>
              <a:defRPr sz="1400">
                <a:solidFill>
                  <a:schemeClr val="dk1"/>
                </a:solidFill>
              </a:defRPr>
            </a:lvl5pPr>
            <a:lvl6pPr marL="2743200" lvl="5" indent="-317500" rtl="0">
              <a:spcBef>
                <a:spcPts val="1600"/>
              </a:spcBef>
              <a:spcAft>
                <a:spcPts val="0"/>
              </a:spcAft>
              <a:buClr>
                <a:schemeClr val="dk1"/>
              </a:buClr>
              <a:buSzPts val="1400"/>
              <a:buChar char="I"/>
              <a:defRPr sz="1400">
                <a:solidFill>
                  <a:schemeClr val="dk1"/>
                </a:solidFill>
              </a:defRPr>
            </a:lvl6pPr>
            <a:lvl7pPr marL="3200400" lvl="6" indent="-317500" rtl="0">
              <a:spcBef>
                <a:spcPts val="1600"/>
              </a:spcBef>
              <a:spcAft>
                <a:spcPts val="0"/>
              </a:spcAft>
              <a:buClr>
                <a:schemeClr val="dk1"/>
              </a:buClr>
              <a:buSzPts val="1400"/>
              <a:buChar char="I"/>
              <a:defRPr sz="1400">
                <a:solidFill>
                  <a:schemeClr val="dk1"/>
                </a:solidFill>
              </a:defRPr>
            </a:lvl7pPr>
            <a:lvl8pPr marL="3657600" lvl="7" indent="-317500" rtl="0">
              <a:spcBef>
                <a:spcPts val="1600"/>
              </a:spcBef>
              <a:spcAft>
                <a:spcPts val="0"/>
              </a:spcAft>
              <a:buClr>
                <a:schemeClr val="dk1"/>
              </a:buClr>
              <a:buSzPts val="1400"/>
              <a:buChar char="I"/>
              <a:defRPr sz="1400">
                <a:solidFill>
                  <a:schemeClr val="dk1"/>
                </a:solidFill>
              </a:defRPr>
            </a:lvl8pPr>
            <a:lvl9pPr marL="4114800" lvl="8" indent="-317500" rtl="0">
              <a:spcBef>
                <a:spcPts val="1600"/>
              </a:spcBef>
              <a:spcAft>
                <a:spcPts val="1600"/>
              </a:spcAft>
              <a:buClr>
                <a:schemeClr val="dk1"/>
              </a:buClr>
              <a:buSzPts val="1400"/>
              <a:buChar char="I"/>
              <a:defRPr sz="1400">
                <a:solidFill>
                  <a:schemeClr val="dk1"/>
                </a:solidFill>
              </a:defRPr>
            </a:lvl9pPr>
          </a:lstStyle>
          <a:p>
            <a:endParaRPr/>
          </a:p>
        </p:txBody>
      </p:sp>
      <p:sp>
        <p:nvSpPr>
          <p:cNvPr id="48" name="Google Shape;48;p9"/>
          <p:cNvSpPr txBox="1">
            <a:spLocks noGrp="1"/>
          </p:cNvSpPr>
          <p:nvPr>
            <p:ph type="subTitle" idx="2"/>
          </p:nvPr>
        </p:nvSpPr>
        <p:spPr>
          <a:xfrm>
            <a:off x="720000" y="754900"/>
            <a:ext cx="3777000" cy="239100"/>
          </a:xfrm>
          <a:prstGeom prst="rect">
            <a:avLst/>
          </a:prstGeom>
        </p:spPr>
        <p:txBody>
          <a:bodyPr spcFirstLastPara="1" wrap="square" lIns="0" tIns="91425" rIns="91425" bIns="91425" anchor="b" anchorCtr="0">
            <a:noAutofit/>
          </a:bodyPr>
          <a:lstStyle>
            <a:lvl1pPr lvl="0" rtl="0">
              <a:lnSpc>
                <a:spcPct val="100000"/>
              </a:lnSpc>
              <a:spcBef>
                <a:spcPts val="0"/>
              </a:spcBef>
              <a:spcAft>
                <a:spcPts val="0"/>
              </a:spcAft>
              <a:buSzPts val="900"/>
              <a:buNone/>
              <a:defRPr sz="900"/>
            </a:lvl1pPr>
            <a:lvl2pPr lvl="1"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2pPr>
            <a:lvl3pPr lvl="2"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3pPr>
            <a:lvl4pPr lvl="3"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4pPr>
            <a:lvl5pPr lvl="4"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5pPr>
            <a:lvl6pPr lvl="5"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6pPr>
            <a:lvl7pPr lvl="6"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7pPr>
            <a:lvl8pPr lvl="7"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8pPr>
            <a:lvl9pPr lvl="8"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9pPr>
          </a:lstStyle>
          <a:p>
            <a:endParaRPr/>
          </a:p>
        </p:txBody>
      </p:sp>
    </p:spTree>
    <p:extLst>
      <p:ext uri="{BB962C8B-B14F-4D97-AF65-F5344CB8AC3E}">
        <p14:creationId xmlns:p14="http://schemas.microsoft.com/office/powerpoint/2010/main" val="106785440"/>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720000" y="445025"/>
            <a:ext cx="8292300" cy="572700"/>
          </a:xfrm>
          <a:prstGeom prst="rect">
            <a:avLst/>
          </a:prstGeom>
        </p:spPr>
        <p:txBody>
          <a:bodyPr spcFirstLastPara="1" wrap="square" lIns="0"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Font typeface="Public Sans"/>
              <a:buNone/>
              <a:defRPr>
                <a:latin typeface="Public Sans"/>
                <a:ea typeface="Public Sans"/>
                <a:cs typeface="Public Sans"/>
                <a:sym typeface="Public Sans"/>
              </a:defRPr>
            </a:lvl2pPr>
            <a:lvl3pPr lvl="2" rtl="0">
              <a:spcBef>
                <a:spcPts val="0"/>
              </a:spcBef>
              <a:spcAft>
                <a:spcPts val="0"/>
              </a:spcAft>
              <a:buSzPts val="2800"/>
              <a:buFont typeface="Public Sans"/>
              <a:buNone/>
              <a:defRPr>
                <a:latin typeface="Public Sans"/>
                <a:ea typeface="Public Sans"/>
                <a:cs typeface="Public Sans"/>
                <a:sym typeface="Public Sans"/>
              </a:defRPr>
            </a:lvl3pPr>
            <a:lvl4pPr lvl="3" rtl="0">
              <a:spcBef>
                <a:spcPts val="0"/>
              </a:spcBef>
              <a:spcAft>
                <a:spcPts val="0"/>
              </a:spcAft>
              <a:buSzPts val="2800"/>
              <a:buFont typeface="Public Sans"/>
              <a:buNone/>
              <a:defRPr>
                <a:latin typeface="Public Sans"/>
                <a:ea typeface="Public Sans"/>
                <a:cs typeface="Public Sans"/>
                <a:sym typeface="Public Sans"/>
              </a:defRPr>
            </a:lvl4pPr>
            <a:lvl5pPr lvl="4" rtl="0">
              <a:spcBef>
                <a:spcPts val="0"/>
              </a:spcBef>
              <a:spcAft>
                <a:spcPts val="0"/>
              </a:spcAft>
              <a:buSzPts val="2800"/>
              <a:buFont typeface="Public Sans"/>
              <a:buNone/>
              <a:defRPr>
                <a:latin typeface="Public Sans"/>
                <a:ea typeface="Public Sans"/>
                <a:cs typeface="Public Sans"/>
                <a:sym typeface="Public Sans"/>
              </a:defRPr>
            </a:lvl5pPr>
            <a:lvl6pPr lvl="5" rtl="0">
              <a:spcBef>
                <a:spcPts val="0"/>
              </a:spcBef>
              <a:spcAft>
                <a:spcPts val="0"/>
              </a:spcAft>
              <a:buSzPts val="2800"/>
              <a:buFont typeface="Public Sans"/>
              <a:buNone/>
              <a:defRPr>
                <a:latin typeface="Public Sans"/>
                <a:ea typeface="Public Sans"/>
                <a:cs typeface="Public Sans"/>
                <a:sym typeface="Public Sans"/>
              </a:defRPr>
            </a:lvl6pPr>
            <a:lvl7pPr lvl="6" rtl="0">
              <a:spcBef>
                <a:spcPts val="0"/>
              </a:spcBef>
              <a:spcAft>
                <a:spcPts val="0"/>
              </a:spcAft>
              <a:buSzPts val="2800"/>
              <a:buFont typeface="Public Sans"/>
              <a:buNone/>
              <a:defRPr>
                <a:latin typeface="Public Sans"/>
                <a:ea typeface="Public Sans"/>
                <a:cs typeface="Public Sans"/>
                <a:sym typeface="Public Sans"/>
              </a:defRPr>
            </a:lvl7pPr>
            <a:lvl8pPr lvl="7" rtl="0">
              <a:spcBef>
                <a:spcPts val="0"/>
              </a:spcBef>
              <a:spcAft>
                <a:spcPts val="0"/>
              </a:spcAft>
              <a:buSzPts val="2800"/>
              <a:buFont typeface="Public Sans"/>
              <a:buNone/>
              <a:defRPr>
                <a:latin typeface="Public Sans"/>
                <a:ea typeface="Public Sans"/>
                <a:cs typeface="Public Sans"/>
                <a:sym typeface="Public Sans"/>
              </a:defRPr>
            </a:lvl8pPr>
            <a:lvl9pPr lvl="8" rtl="0">
              <a:spcBef>
                <a:spcPts val="0"/>
              </a:spcBef>
              <a:spcAft>
                <a:spcPts val="0"/>
              </a:spcAft>
              <a:buSzPts val="2800"/>
              <a:buFont typeface="Public Sans"/>
              <a:buNone/>
              <a:defRPr>
                <a:latin typeface="Public Sans"/>
                <a:ea typeface="Public Sans"/>
                <a:cs typeface="Public Sans"/>
                <a:sym typeface="Public Sans"/>
              </a:defRPr>
            </a:lvl9pPr>
          </a:lstStyle>
          <a:p>
            <a:endParaRPr/>
          </a:p>
        </p:txBody>
      </p:sp>
      <p:sp>
        <p:nvSpPr>
          <p:cNvPr id="41" name="Google Shape;41;p7"/>
          <p:cNvSpPr txBox="1">
            <a:spLocks noGrp="1"/>
          </p:cNvSpPr>
          <p:nvPr>
            <p:ph type="body" idx="1"/>
          </p:nvPr>
        </p:nvSpPr>
        <p:spPr>
          <a:xfrm>
            <a:off x="720000" y="1152475"/>
            <a:ext cx="3999900" cy="34164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1600"/>
              </a:spcBef>
              <a:spcAft>
                <a:spcPts val="0"/>
              </a:spcAft>
              <a:buClr>
                <a:schemeClr val="dk1"/>
              </a:buClr>
              <a:buSzPts val="1200"/>
              <a:buChar char="I"/>
              <a:defRPr sz="1200">
                <a:solidFill>
                  <a:schemeClr val="dk1"/>
                </a:solidFill>
              </a:defRPr>
            </a:lvl2pPr>
            <a:lvl3pPr marL="1371600" lvl="2" indent="-304800" rtl="0">
              <a:spcBef>
                <a:spcPts val="1600"/>
              </a:spcBef>
              <a:spcAft>
                <a:spcPts val="0"/>
              </a:spcAft>
              <a:buClr>
                <a:schemeClr val="dk1"/>
              </a:buClr>
              <a:buSzPts val="1200"/>
              <a:buChar char="I"/>
              <a:defRPr sz="1200">
                <a:solidFill>
                  <a:schemeClr val="dk1"/>
                </a:solidFill>
              </a:defRPr>
            </a:lvl3pPr>
            <a:lvl4pPr marL="1828800" lvl="3" indent="-304800" rtl="0">
              <a:spcBef>
                <a:spcPts val="1600"/>
              </a:spcBef>
              <a:spcAft>
                <a:spcPts val="0"/>
              </a:spcAft>
              <a:buClr>
                <a:schemeClr val="dk1"/>
              </a:buClr>
              <a:buSzPts val="1200"/>
              <a:buChar char="I"/>
              <a:defRPr sz="1200">
                <a:solidFill>
                  <a:schemeClr val="dk1"/>
                </a:solidFill>
              </a:defRPr>
            </a:lvl4pPr>
            <a:lvl5pPr marL="2286000" lvl="4" indent="-304800" rtl="0">
              <a:spcBef>
                <a:spcPts val="1600"/>
              </a:spcBef>
              <a:spcAft>
                <a:spcPts val="0"/>
              </a:spcAft>
              <a:buClr>
                <a:schemeClr val="dk1"/>
              </a:buClr>
              <a:buSzPts val="1200"/>
              <a:buChar char="I"/>
              <a:defRPr sz="1200">
                <a:solidFill>
                  <a:schemeClr val="dk1"/>
                </a:solidFill>
              </a:defRPr>
            </a:lvl5pPr>
            <a:lvl6pPr marL="2743200" lvl="5" indent="-304800" rtl="0">
              <a:spcBef>
                <a:spcPts val="1600"/>
              </a:spcBef>
              <a:spcAft>
                <a:spcPts val="0"/>
              </a:spcAft>
              <a:buClr>
                <a:schemeClr val="dk1"/>
              </a:buClr>
              <a:buSzPts val="1200"/>
              <a:buChar char="I"/>
              <a:defRPr sz="1200">
                <a:solidFill>
                  <a:schemeClr val="dk1"/>
                </a:solidFill>
              </a:defRPr>
            </a:lvl6pPr>
            <a:lvl7pPr marL="3200400" lvl="6" indent="-304800" rtl="0">
              <a:spcBef>
                <a:spcPts val="1600"/>
              </a:spcBef>
              <a:spcAft>
                <a:spcPts val="0"/>
              </a:spcAft>
              <a:buClr>
                <a:schemeClr val="dk1"/>
              </a:buClr>
              <a:buSzPts val="1200"/>
              <a:buChar char="I"/>
              <a:defRPr sz="1200">
                <a:solidFill>
                  <a:schemeClr val="dk1"/>
                </a:solidFill>
              </a:defRPr>
            </a:lvl7pPr>
            <a:lvl8pPr marL="3657600" lvl="7" indent="-304800" rtl="0">
              <a:spcBef>
                <a:spcPts val="1600"/>
              </a:spcBef>
              <a:spcAft>
                <a:spcPts val="0"/>
              </a:spcAft>
              <a:buClr>
                <a:schemeClr val="dk1"/>
              </a:buClr>
              <a:buSzPts val="1200"/>
              <a:buChar char="I"/>
              <a:defRPr sz="1200">
                <a:solidFill>
                  <a:schemeClr val="dk1"/>
                </a:solidFill>
              </a:defRPr>
            </a:lvl8pPr>
            <a:lvl9pPr marL="4114800" lvl="8" indent="-304800" rtl="0">
              <a:spcBef>
                <a:spcPts val="1600"/>
              </a:spcBef>
              <a:spcAft>
                <a:spcPts val="1600"/>
              </a:spcAft>
              <a:buClr>
                <a:schemeClr val="dk1"/>
              </a:buClr>
              <a:buSzPts val="1200"/>
              <a:buChar char="I"/>
              <a:defRPr sz="1200">
                <a:solidFill>
                  <a:schemeClr val="dk1"/>
                </a:solidFill>
              </a:defRPr>
            </a:lvl9pPr>
          </a:lstStyle>
          <a:p>
            <a:endParaRPr/>
          </a:p>
        </p:txBody>
      </p:sp>
      <p:sp>
        <p:nvSpPr>
          <p:cNvPr id="42" name="Google Shape;42;p7"/>
          <p:cNvSpPr txBox="1">
            <a:spLocks noGrp="1"/>
          </p:cNvSpPr>
          <p:nvPr>
            <p:ph type="body" idx="2"/>
          </p:nvPr>
        </p:nvSpPr>
        <p:spPr>
          <a:xfrm>
            <a:off x="5142950" y="1152475"/>
            <a:ext cx="3869400" cy="34164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1600"/>
              </a:spcBef>
              <a:spcAft>
                <a:spcPts val="0"/>
              </a:spcAft>
              <a:buClr>
                <a:schemeClr val="dk1"/>
              </a:buClr>
              <a:buSzPts val="1200"/>
              <a:buChar char="I"/>
              <a:defRPr sz="1200">
                <a:solidFill>
                  <a:schemeClr val="dk1"/>
                </a:solidFill>
              </a:defRPr>
            </a:lvl2pPr>
            <a:lvl3pPr marL="1371600" lvl="2" indent="-304800" rtl="0">
              <a:spcBef>
                <a:spcPts val="1600"/>
              </a:spcBef>
              <a:spcAft>
                <a:spcPts val="0"/>
              </a:spcAft>
              <a:buClr>
                <a:schemeClr val="dk1"/>
              </a:buClr>
              <a:buSzPts val="1200"/>
              <a:buChar char="I"/>
              <a:defRPr sz="1200">
                <a:solidFill>
                  <a:schemeClr val="dk1"/>
                </a:solidFill>
              </a:defRPr>
            </a:lvl3pPr>
            <a:lvl4pPr marL="1828800" lvl="3" indent="-304800" rtl="0">
              <a:spcBef>
                <a:spcPts val="1600"/>
              </a:spcBef>
              <a:spcAft>
                <a:spcPts val="0"/>
              </a:spcAft>
              <a:buClr>
                <a:schemeClr val="dk1"/>
              </a:buClr>
              <a:buSzPts val="1200"/>
              <a:buChar char="I"/>
              <a:defRPr sz="1200">
                <a:solidFill>
                  <a:schemeClr val="dk1"/>
                </a:solidFill>
              </a:defRPr>
            </a:lvl4pPr>
            <a:lvl5pPr marL="2286000" lvl="4" indent="-304800" rtl="0">
              <a:spcBef>
                <a:spcPts val="1600"/>
              </a:spcBef>
              <a:spcAft>
                <a:spcPts val="0"/>
              </a:spcAft>
              <a:buClr>
                <a:schemeClr val="dk1"/>
              </a:buClr>
              <a:buSzPts val="1200"/>
              <a:buChar char="I"/>
              <a:defRPr sz="1200">
                <a:solidFill>
                  <a:schemeClr val="dk1"/>
                </a:solidFill>
              </a:defRPr>
            </a:lvl5pPr>
            <a:lvl6pPr marL="2743200" lvl="5" indent="-304800" rtl="0">
              <a:spcBef>
                <a:spcPts val="1600"/>
              </a:spcBef>
              <a:spcAft>
                <a:spcPts val="0"/>
              </a:spcAft>
              <a:buClr>
                <a:schemeClr val="dk1"/>
              </a:buClr>
              <a:buSzPts val="1200"/>
              <a:buChar char="I"/>
              <a:defRPr sz="1200">
                <a:solidFill>
                  <a:schemeClr val="dk1"/>
                </a:solidFill>
              </a:defRPr>
            </a:lvl6pPr>
            <a:lvl7pPr marL="3200400" lvl="6" indent="-304800" rtl="0">
              <a:spcBef>
                <a:spcPts val="1600"/>
              </a:spcBef>
              <a:spcAft>
                <a:spcPts val="0"/>
              </a:spcAft>
              <a:buClr>
                <a:schemeClr val="dk1"/>
              </a:buClr>
              <a:buSzPts val="1200"/>
              <a:buChar char="I"/>
              <a:defRPr sz="1200">
                <a:solidFill>
                  <a:schemeClr val="dk1"/>
                </a:solidFill>
              </a:defRPr>
            </a:lvl7pPr>
            <a:lvl8pPr marL="3657600" lvl="7" indent="-304800" rtl="0">
              <a:spcBef>
                <a:spcPts val="1600"/>
              </a:spcBef>
              <a:spcAft>
                <a:spcPts val="0"/>
              </a:spcAft>
              <a:buClr>
                <a:schemeClr val="dk1"/>
              </a:buClr>
              <a:buSzPts val="1200"/>
              <a:buChar char="I"/>
              <a:defRPr sz="1200">
                <a:solidFill>
                  <a:schemeClr val="dk1"/>
                </a:solidFill>
              </a:defRPr>
            </a:lvl8pPr>
            <a:lvl9pPr marL="4114800" lvl="8" indent="-304800" rtl="0">
              <a:spcBef>
                <a:spcPts val="1600"/>
              </a:spcBef>
              <a:spcAft>
                <a:spcPts val="1600"/>
              </a:spcAft>
              <a:buClr>
                <a:schemeClr val="dk1"/>
              </a:buClr>
              <a:buSzPts val="1200"/>
              <a:buChar char="I"/>
              <a:defRPr sz="1200">
                <a:solidFill>
                  <a:schemeClr val="dk1"/>
                </a:solidFill>
              </a:defRPr>
            </a:lvl9pPr>
          </a:lstStyle>
          <a:p>
            <a:endParaRPr/>
          </a:p>
        </p:txBody>
      </p:sp>
    </p:spTree>
    <p:extLst>
      <p:ext uri="{BB962C8B-B14F-4D97-AF65-F5344CB8AC3E}">
        <p14:creationId xmlns:p14="http://schemas.microsoft.com/office/powerpoint/2010/main" val="31239402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userDrawn="1">
  <p:cSld name="Overskrift, innhold m/ lite bilde høyre">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2"/>
            </p:custDataLst>
          </p:nvPr>
        </p:nvGraphicFramePr>
        <p:xfrm>
          <a:off x="1590" y="1589"/>
          <a:ext cx="1587" cy="1586"/>
        </p:xfrm>
        <a:graphic>
          <a:graphicData uri="http://schemas.openxmlformats.org/presentationml/2006/ole">
            <mc:AlternateContent xmlns:mc="http://schemas.openxmlformats.org/markup-compatibility/2006">
              <mc:Choice xmlns:v="urn:schemas-microsoft-com:vml" Requires="v">
                <p:oleObj spid="_x0000_s515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89"/>
                        <a:ext cx="1587" cy="1586"/>
                      </a:xfrm>
                      <a:prstGeom prst="rect">
                        <a:avLst/>
                      </a:prstGeom>
                    </p:spPr>
                  </p:pic>
                </p:oleObj>
              </mc:Fallback>
            </mc:AlternateContent>
          </a:graphicData>
        </a:graphic>
      </p:graphicFrame>
      <p:sp>
        <p:nvSpPr>
          <p:cNvPr id="4" name="Picture Placeholder 3">
            <a:extLst>
              <a:ext uri="{FF2B5EF4-FFF2-40B4-BE49-F238E27FC236}">
                <a16:creationId xmlns:a16="http://schemas.microsoft.com/office/drawing/2014/main" id="{54B0E921-C3D6-1A44-9628-33AF614785C0}"/>
              </a:ext>
            </a:extLst>
          </p:cNvPr>
          <p:cNvSpPr>
            <a:spLocks noGrp="1"/>
          </p:cNvSpPr>
          <p:nvPr>
            <p:ph type="pic" sz="quarter" idx="16" hasCustomPrompt="1"/>
          </p:nvPr>
        </p:nvSpPr>
        <p:spPr>
          <a:xfrm>
            <a:off x="6084888" y="0"/>
            <a:ext cx="3059112" cy="5143500"/>
          </a:xfrm>
        </p:spPr>
        <p:txBody>
          <a:bodyPr anchor="ctr"/>
          <a:lstStyle>
            <a:lvl1pPr marL="0" indent="0" algn="ctr">
              <a:buNone/>
              <a:defRPr/>
            </a:lvl1pPr>
          </a:lstStyle>
          <a:p>
            <a:r>
              <a:rPr lang="nb-NO"/>
              <a:t>Sett inn bilde</a:t>
            </a:r>
            <a:endParaRPr lang="en-GB"/>
          </a:p>
        </p:txBody>
      </p:sp>
      <p:sp>
        <p:nvSpPr>
          <p:cNvPr id="17" name="Title 1"/>
          <p:cNvSpPr>
            <a:spLocks noGrp="1"/>
          </p:cNvSpPr>
          <p:nvPr>
            <p:ph type="title" hasCustomPrompt="1"/>
          </p:nvPr>
        </p:nvSpPr>
        <p:spPr>
          <a:xfrm>
            <a:off x="539751" y="339620"/>
            <a:ext cx="4946967" cy="431867"/>
          </a:xfrm>
        </p:spPr>
        <p:txBody>
          <a:bodyPr anchor="t" anchorCtr="0">
            <a:normAutofit/>
          </a:bodyPr>
          <a:lstStyle>
            <a:lvl1pPr>
              <a:defRPr sz="1950"/>
            </a:lvl1pPr>
          </a:lstStyle>
          <a:p>
            <a:r>
              <a:rPr lang="nb-NO" dirty="0"/>
              <a:t>Sett inn kort hovedtittel</a:t>
            </a:r>
          </a:p>
        </p:txBody>
      </p:sp>
      <p:sp>
        <p:nvSpPr>
          <p:cNvPr id="9" name="Footer Placeholder 4"/>
          <p:cNvSpPr>
            <a:spLocks noGrp="1"/>
          </p:cNvSpPr>
          <p:nvPr>
            <p:ph type="ftr" sz="quarter" idx="3"/>
          </p:nvPr>
        </p:nvSpPr>
        <p:spPr>
          <a:xfrm>
            <a:off x="539750" y="4695563"/>
            <a:ext cx="4946650" cy="286336"/>
          </a:xfrm>
          <a:prstGeom prst="rect">
            <a:avLst/>
          </a:prstGeom>
        </p:spPr>
        <p:txBody>
          <a:bodyPr vert="horz" lIns="0" tIns="0" rIns="0" bIns="0" rtlCol="0" anchor="b" anchorCtr="0"/>
          <a:lstStyle>
            <a:lvl1pPr algn="l">
              <a:defRPr sz="488" cap="all" baseline="0">
                <a:solidFill>
                  <a:schemeClr val="tx1"/>
                </a:solidFill>
              </a:defRPr>
            </a:lvl1pPr>
          </a:lstStyle>
          <a:p>
            <a:endParaRPr lang="nb-NO">
              <a:solidFill>
                <a:srgbClr val="000000"/>
              </a:solidFill>
            </a:endParaRPr>
          </a:p>
        </p:txBody>
      </p:sp>
      <p:sp>
        <p:nvSpPr>
          <p:cNvPr id="3" name="Content Placeholder 2"/>
          <p:cNvSpPr>
            <a:spLocks noGrp="1"/>
          </p:cNvSpPr>
          <p:nvPr>
            <p:ph sz="quarter" idx="17" hasCustomPrompt="1"/>
          </p:nvPr>
        </p:nvSpPr>
        <p:spPr>
          <a:xfrm>
            <a:off x="539752" y="953183"/>
            <a:ext cx="4946649" cy="3526947"/>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Tree>
    <p:extLst>
      <p:ext uri="{BB962C8B-B14F-4D97-AF65-F5344CB8AC3E}">
        <p14:creationId xmlns:p14="http://schemas.microsoft.com/office/powerpoint/2010/main" val="4023554411"/>
      </p:ext>
    </p:extLst>
  </p:cSld>
  <p:clrMapOvr>
    <a:masterClrMapping/>
  </p:clrMapOvr>
  <p:transition>
    <p:fade/>
  </p:transition>
  <p:extLst>
    <p:ext uri="{DCECCB84-F9BA-43D5-87BE-67443E8EF086}">
      <p15:sldGuideLst xmlns:p15="http://schemas.microsoft.com/office/powerpoint/2012/main"/>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457200" y="4767263"/>
            <a:ext cx="2133600" cy="273844"/>
          </a:xfrm>
          <a:prstGeom prst="rect">
            <a:avLst/>
          </a:prstGeom>
        </p:spPr>
        <p:txBody>
          <a:bodyPr/>
          <a:lstStyle/>
          <a:p>
            <a:fld id="{82DC24DF-23CB-4D58-A190-56E866DF1C46}" type="datetimeFigureOut">
              <a:rPr lang="nb-NO" smtClean="0"/>
              <a:pPr/>
              <a:t>17.03.2022</a:t>
            </a:fld>
            <a:endParaRPr lang="nb-NO"/>
          </a:p>
        </p:txBody>
      </p:sp>
      <p:sp>
        <p:nvSpPr>
          <p:cNvPr id="3" name="Plassholder for bunntekst 2"/>
          <p:cNvSpPr>
            <a:spLocks noGrp="1"/>
          </p:cNvSpPr>
          <p:nvPr>
            <p:ph type="ftr" sz="quarter" idx="11"/>
          </p:nvPr>
        </p:nvSpPr>
        <p:spPr>
          <a:xfrm>
            <a:off x="3124200" y="4767263"/>
            <a:ext cx="2895600" cy="273844"/>
          </a:xfrm>
          <a:prstGeom prst="rect">
            <a:avLst/>
          </a:prstGeom>
        </p:spPr>
        <p:txBody>
          <a:bodyPr/>
          <a:lstStyle/>
          <a:p>
            <a:endParaRPr lang="nb-NO"/>
          </a:p>
        </p:txBody>
      </p:sp>
      <p:sp>
        <p:nvSpPr>
          <p:cNvPr id="4" name="Plassholder for lysbildenummer 3"/>
          <p:cNvSpPr>
            <a:spLocks noGrp="1"/>
          </p:cNvSpPr>
          <p:nvPr>
            <p:ph type="sldNum" sz="quarter" idx="12"/>
          </p:nvPr>
        </p:nvSpPr>
        <p:spPr/>
        <p:txBody>
          <a:bodyPr/>
          <a:lstStyle/>
          <a:p>
            <a:fld id="{7E7DE81F-E42C-4DB3-BE89-BE0C2221F48D}" type="slidenum">
              <a:rPr lang="nb-NO" smtClean="0">
                <a:solidFill>
                  <a:srgbClr val="666666"/>
                </a:solidFill>
              </a:rPr>
              <a:pPr/>
              <a:t>‹#›</a:t>
            </a:fld>
            <a:endParaRPr lang="nb-NO">
              <a:solidFill>
                <a:srgbClr val="666666"/>
              </a:solidFill>
            </a:endParaRPr>
          </a:p>
        </p:txBody>
      </p:sp>
    </p:spTree>
    <p:extLst>
      <p:ext uri="{BB962C8B-B14F-4D97-AF65-F5344CB8AC3E}">
        <p14:creationId xmlns:p14="http://schemas.microsoft.com/office/powerpoint/2010/main" val="341418540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1597819"/>
            <a:ext cx="7772400" cy="1102519"/>
          </a:xfrm>
        </p:spPr>
        <p:txBody>
          <a:bodyPr/>
          <a:lstStyle/>
          <a:p>
            <a:r>
              <a:rPr lang="nb-NO"/>
              <a:t>Klikk for å redigere tittelstil</a:t>
            </a:r>
          </a:p>
        </p:txBody>
      </p:sp>
      <p:sp>
        <p:nvSpPr>
          <p:cNvPr id="3" name="Undertit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a:xfrm>
            <a:off x="457200" y="4767263"/>
            <a:ext cx="2133600" cy="273844"/>
          </a:xfrm>
          <a:prstGeom prst="rect">
            <a:avLst/>
          </a:prstGeom>
        </p:spPr>
        <p:txBody>
          <a:bodyPr/>
          <a:lstStyle/>
          <a:p>
            <a:fld id="{82DC24DF-23CB-4D58-A190-56E866DF1C46}" type="datetimeFigureOut">
              <a:rPr lang="nb-NO" smtClean="0"/>
              <a:pPr/>
              <a:t>17.03.2022</a:t>
            </a:fld>
            <a:endParaRPr lang="nb-NO"/>
          </a:p>
        </p:txBody>
      </p:sp>
      <p:sp>
        <p:nvSpPr>
          <p:cNvPr id="5" name="Plassholder for bunntekst 4"/>
          <p:cNvSpPr>
            <a:spLocks noGrp="1"/>
          </p:cNvSpPr>
          <p:nvPr>
            <p:ph type="ftr" sz="quarter" idx="11"/>
          </p:nvPr>
        </p:nvSpPr>
        <p:spPr>
          <a:xfrm>
            <a:off x="3124200" y="4767263"/>
            <a:ext cx="2895600" cy="273844"/>
          </a:xfrm>
          <a:prstGeom prst="rect">
            <a:avLst/>
          </a:prstGeom>
        </p:spPr>
        <p:txBody>
          <a:bodyPr/>
          <a:lstStyle/>
          <a:p>
            <a:endParaRPr lang="nb-NO"/>
          </a:p>
        </p:txBody>
      </p:sp>
      <p:sp>
        <p:nvSpPr>
          <p:cNvPr id="6" name="Plassholder for lysbildenummer 5"/>
          <p:cNvSpPr>
            <a:spLocks noGrp="1"/>
          </p:cNvSpPr>
          <p:nvPr>
            <p:ph type="sldNum" sz="quarter" idx="12"/>
          </p:nvPr>
        </p:nvSpPr>
        <p:spPr/>
        <p:txBody>
          <a:bodyPr/>
          <a:lstStyle/>
          <a:p>
            <a:fld id="{7E7DE81F-E42C-4DB3-BE89-BE0C2221F48D}" type="slidenum">
              <a:rPr lang="nb-NO" smtClean="0">
                <a:solidFill>
                  <a:srgbClr val="666666"/>
                </a:solidFill>
              </a:rPr>
              <a:pPr/>
              <a:t>‹#›</a:t>
            </a:fld>
            <a:endParaRPr lang="nb-NO">
              <a:solidFill>
                <a:srgbClr val="666666"/>
              </a:solidFill>
            </a:endParaRPr>
          </a:p>
        </p:txBody>
      </p:sp>
    </p:spTree>
    <p:extLst>
      <p:ext uri="{BB962C8B-B14F-4D97-AF65-F5344CB8AC3E}">
        <p14:creationId xmlns:p14="http://schemas.microsoft.com/office/powerpoint/2010/main" val="2553390014"/>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userDrawn="1">
  <p:cSld name="forside - svart">
    <p:bg>
      <p:bgPr>
        <a:solidFill>
          <a:srgbClr val="0D0D0D"/>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48376" y="-1"/>
            <a:ext cx="3095625" cy="3588718"/>
          </a:xfrm>
          <a:prstGeom prst="rect">
            <a:avLst/>
          </a:prstGeom>
        </p:spPr>
      </p:pic>
      <p:pic>
        <p:nvPicPr>
          <p:cNvPr id="16" name="ASM Logo negativ"/>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33050" y="4678925"/>
            <a:ext cx="871200" cy="312764"/>
          </a:xfrm>
          <a:prstGeom prst="rect">
            <a:avLst/>
          </a:prstGeom>
        </p:spPr>
      </p:pic>
      <p:sp>
        <p:nvSpPr>
          <p:cNvPr id="10" name="Title 1">
            <a:extLst>
              <a:ext uri="{FF2B5EF4-FFF2-40B4-BE49-F238E27FC236}">
                <a16:creationId xmlns:a16="http://schemas.microsoft.com/office/drawing/2014/main" id="{F215F77A-58F5-0949-B5CC-B028F927DD1A}"/>
              </a:ext>
            </a:extLst>
          </p:cNvPr>
          <p:cNvSpPr>
            <a:spLocks noGrp="1"/>
          </p:cNvSpPr>
          <p:nvPr>
            <p:ph type="ctrTitle" hasCustomPrompt="1"/>
          </p:nvPr>
        </p:nvSpPr>
        <p:spPr>
          <a:xfrm>
            <a:off x="539753" y="1593614"/>
            <a:ext cx="6723185" cy="646132"/>
          </a:xfrm>
        </p:spPr>
        <p:txBody>
          <a:bodyPr wrap="square" anchor="b">
            <a:normAutofit/>
          </a:bodyPr>
          <a:lstStyle>
            <a:lvl1pPr>
              <a:defRPr sz="4199" cap="all" baseline="0">
                <a:solidFill>
                  <a:schemeClr val="bg1"/>
                </a:solidFill>
              </a:defRPr>
            </a:lvl1pPr>
          </a:lstStyle>
          <a:p>
            <a:r>
              <a:rPr lang="nb-NO" dirty="0"/>
              <a:t>En kort hovedtittel</a:t>
            </a:r>
          </a:p>
        </p:txBody>
      </p:sp>
      <p:sp>
        <p:nvSpPr>
          <p:cNvPr id="14" name="Subtitle 2">
            <a:extLst>
              <a:ext uri="{FF2B5EF4-FFF2-40B4-BE49-F238E27FC236}">
                <a16:creationId xmlns:a16="http://schemas.microsoft.com/office/drawing/2014/main" id="{544C6591-F814-574B-AB22-F12F336110B6}"/>
              </a:ext>
            </a:extLst>
          </p:cNvPr>
          <p:cNvSpPr>
            <a:spLocks noGrp="1"/>
          </p:cNvSpPr>
          <p:nvPr>
            <p:ph type="subTitle" idx="1" hasCustomPrompt="1"/>
          </p:nvPr>
        </p:nvSpPr>
        <p:spPr>
          <a:xfrm>
            <a:off x="539750" y="2299397"/>
            <a:ext cx="6723570" cy="899722"/>
          </a:xfrm>
        </p:spPr>
        <p:txBody>
          <a:bodyPr>
            <a:normAutofit/>
          </a:bodyPr>
          <a:lstStyle>
            <a:lvl1pPr marL="0" indent="0" algn="l">
              <a:lnSpc>
                <a:spcPts val="3499"/>
              </a:lnSpc>
              <a:buNone/>
              <a:defRPr sz="2599" b="0" i="0" cap="none" baseline="0">
                <a:solidFill>
                  <a:schemeClr val="bg1"/>
                </a:solidFill>
                <a:latin typeface="Arial" panose="020B0604020202020204" pitchFamily="34" charset="0"/>
                <a:cs typeface="Arial" panose="020B0604020202020204" pitchFamily="34" charset="0"/>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nb-NO" dirty="0"/>
              <a:t>En litt lengre undertittel (valgfritt)</a:t>
            </a:r>
          </a:p>
        </p:txBody>
      </p:sp>
      <p:sp>
        <p:nvSpPr>
          <p:cNvPr id="15" name="Text Placeholder 7">
            <a:extLst>
              <a:ext uri="{FF2B5EF4-FFF2-40B4-BE49-F238E27FC236}">
                <a16:creationId xmlns:a16="http://schemas.microsoft.com/office/drawing/2014/main" id="{2E17A806-2FAC-404B-AB94-3BBB0B873794}"/>
              </a:ext>
            </a:extLst>
          </p:cNvPr>
          <p:cNvSpPr>
            <a:spLocks noGrp="1"/>
          </p:cNvSpPr>
          <p:nvPr>
            <p:ph type="body" sz="quarter" idx="10" hasCustomPrompt="1"/>
          </p:nvPr>
        </p:nvSpPr>
        <p:spPr>
          <a:xfrm>
            <a:off x="539751" y="4487393"/>
            <a:ext cx="3630841" cy="184609"/>
          </a:xfrm>
        </p:spPr>
        <p:txBody>
          <a:bodyPr>
            <a:spAutoFit/>
          </a:bodyPr>
          <a:lstStyle>
            <a:lvl1pPr marL="0" indent="0">
              <a:lnSpc>
                <a:spcPct val="100000"/>
              </a:lnSpc>
              <a:buNone/>
              <a:defRPr sz="1200" cap="all" baseline="0">
                <a:solidFill>
                  <a:schemeClr val="bg1"/>
                </a:solidFill>
              </a:defRPr>
            </a:lvl1pPr>
          </a:lstStyle>
          <a:p>
            <a:pPr lvl="0"/>
            <a:r>
              <a:rPr lang="nb-NO" dirty="0"/>
              <a:t>forNavn Etternavn, AVDELIng</a:t>
            </a:r>
          </a:p>
        </p:txBody>
      </p:sp>
      <p:sp>
        <p:nvSpPr>
          <p:cNvPr id="17" name="Text Placeholder 7">
            <a:extLst>
              <a:ext uri="{FF2B5EF4-FFF2-40B4-BE49-F238E27FC236}">
                <a16:creationId xmlns:a16="http://schemas.microsoft.com/office/drawing/2014/main" id="{5000C4BB-358E-DD45-9687-6C738A465B3C}"/>
              </a:ext>
            </a:extLst>
          </p:cNvPr>
          <p:cNvSpPr>
            <a:spLocks noGrp="1"/>
          </p:cNvSpPr>
          <p:nvPr>
            <p:ph type="body" sz="quarter" idx="11" hasCustomPrompt="1"/>
          </p:nvPr>
        </p:nvSpPr>
        <p:spPr>
          <a:xfrm>
            <a:off x="539751" y="4704062"/>
            <a:ext cx="3630841" cy="184609"/>
          </a:xfrm>
        </p:spPr>
        <p:txBody>
          <a:bodyPr>
            <a:spAutoFit/>
          </a:bodyPr>
          <a:lstStyle>
            <a:lvl1pPr marL="0" indent="0">
              <a:lnSpc>
                <a:spcPct val="100000"/>
              </a:lnSpc>
              <a:buNone/>
              <a:defRPr sz="1200" cap="all" baseline="0">
                <a:solidFill>
                  <a:schemeClr val="bg1"/>
                </a:solidFill>
              </a:defRPr>
            </a:lvl1pPr>
          </a:lstStyle>
          <a:p>
            <a:pPr lvl="0"/>
            <a:r>
              <a:rPr lang="nb-NO" dirty="0"/>
              <a:t>DD.MM.ÅÅÅÅ</a:t>
            </a:r>
          </a:p>
        </p:txBody>
      </p:sp>
    </p:spTree>
    <p:extLst>
      <p:ext uri="{BB962C8B-B14F-4D97-AF65-F5344CB8AC3E}">
        <p14:creationId xmlns:p14="http://schemas.microsoft.com/office/powerpoint/2010/main" val="2806833263"/>
      </p:ext>
    </p:extLst>
  </p:cSld>
  <p:clrMapOvr>
    <a:masterClrMapping/>
  </p:clrMapOvr>
  <p:transition>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A - Agenda med bilde venstre">
  <p:cSld name="A - Agenda med bilde venstre">
    <p:bg>
      <p:bgPr>
        <a:solidFill>
          <a:srgbClr val="FFFFFF"/>
        </a:solidFill>
        <a:effectLst/>
      </p:bgPr>
    </p:bg>
    <p:spTree>
      <p:nvGrpSpPr>
        <p:cNvPr id="1" name="Shape 14"/>
        <p:cNvGrpSpPr/>
        <p:nvPr/>
      </p:nvGrpSpPr>
      <p:grpSpPr>
        <a:xfrm>
          <a:off x="0" y="0"/>
          <a:ext cx="0" cy="0"/>
          <a:chOff x="0" y="0"/>
          <a:chExt cx="0" cy="0"/>
        </a:xfrm>
      </p:grpSpPr>
      <p:sp>
        <p:nvSpPr>
          <p:cNvPr id="15" name="Google Shape;15;p2"/>
          <p:cNvSpPr txBox="1">
            <a:spLocks noGrp="1"/>
          </p:cNvSpPr>
          <p:nvPr>
            <p:ph type="title"/>
          </p:nvPr>
        </p:nvSpPr>
        <p:spPr>
          <a:xfrm>
            <a:off x="4931950" y="539825"/>
            <a:ext cx="3492900" cy="788700"/>
          </a:xfrm>
          <a:prstGeom prst="rect">
            <a:avLst/>
          </a:prstGeom>
        </p:spPr>
        <p:txBody>
          <a:bodyPr spcFirstLastPara="1" wrap="square" lIns="0" tIns="0" rIns="0" bIns="0" anchor="b" anchorCtr="0">
            <a:noAutofit/>
          </a:bodyPr>
          <a:lstStyle>
            <a:lvl1pPr lvl="0">
              <a:spcBef>
                <a:spcPts val="0"/>
              </a:spcBef>
              <a:spcAft>
                <a:spcPts val="0"/>
              </a:spcAft>
              <a:buNone/>
              <a:defRPr sz="4800">
                <a:solidFill>
                  <a:srgbClr val="000000"/>
                </a:solidFill>
              </a:defRPr>
            </a:lvl1pPr>
            <a:lvl2pPr lvl="1">
              <a:spcBef>
                <a:spcPts val="0"/>
              </a:spcBef>
              <a:spcAft>
                <a:spcPts val="0"/>
              </a:spcAft>
              <a:buNone/>
              <a:defRPr>
                <a:solidFill>
                  <a:schemeClr val="lt1"/>
                </a:solidFill>
                <a:latin typeface="Open Sans"/>
                <a:ea typeface="Open Sans"/>
                <a:cs typeface="Open Sans"/>
                <a:sym typeface="Open Sans"/>
              </a:defRPr>
            </a:lvl2pPr>
            <a:lvl3pPr lvl="2">
              <a:spcBef>
                <a:spcPts val="0"/>
              </a:spcBef>
              <a:spcAft>
                <a:spcPts val="0"/>
              </a:spcAft>
              <a:buNone/>
              <a:defRPr>
                <a:solidFill>
                  <a:schemeClr val="lt1"/>
                </a:solidFill>
                <a:latin typeface="Open Sans"/>
                <a:ea typeface="Open Sans"/>
                <a:cs typeface="Open Sans"/>
                <a:sym typeface="Open Sans"/>
              </a:defRPr>
            </a:lvl3pPr>
            <a:lvl4pPr lvl="3">
              <a:spcBef>
                <a:spcPts val="0"/>
              </a:spcBef>
              <a:spcAft>
                <a:spcPts val="0"/>
              </a:spcAft>
              <a:buNone/>
              <a:defRPr>
                <a:solidFill>
                  <a:schemeClr val="lt1"/>
                </a:solidFill>
                <a:latin typeface="Open Sans"/>
                <a:ea typeface="Open Sans"/>
                <a:cs typeface="Open Sans"/>
                <a:sym typeface="Open Sans"/>
              </a:defRPr>
            </a:lvl4pPr>
            <a:lvl5pPr lvl="4">
              <a:spcBef>
                <a:spcPts val="0"/>
              </a:spcBef>
              <a:spcAft>
                <a:spcPts val="0"/>
              </a:spcAft>
              <a:buNone/>
              <a:defRPr>
                <a:solidFill>
                  <a:schemeClr val="lt1"/>
                </a:solidFill>
                <a:latin typeface="Open Sans"/>
                <a:ea typeface="Open Sans"/>
                <a:cs typeface="Open Sans"/>
                <a:sym typeface="Open Sans"/>
              </a:defRPr>
            </a:lvl5pPr>
            <a:lvl6pPr lvl="5">
              <a:spcBef>
                <a:spcPts val="0"/>
              </a:spcBef>
              <a:spcAft>
                <a:spcPts val="0"/>
              </a:spcAft>
              <a:buNone/>
              <a:defRPr>
                <a:solidFill>
                  <a:schemeClr val="lt1"/>
                </a:solidFill>
                <a:latin typeface="Open Sans"/>
                <a:ea typeface="Open Sans"/>
                <a:cs typeface="Open Sans"/>
                <a:sym typeface="Open Sans"/>
              </a:defRPr>
            </a:lvl6pPr>
            <a:lvl7pPr lvl="6">
              <a:spcBef>
                <a:spcPts val="0"/>
              </a:spcBef>
              <a:spcAft>
                <a:spcPts val="0"/>
              </a:spcAft>
              <a:buNone/>
              <a:defRPr>
                <a:solidFill>
                  <a:schemeClr val="lt1"/>
                </a:solidFill>
                <a:latin typeface="Open Sans"/>
                <a:ea typeface="Open Sans"/>
                <a:cs typeface="Open Sans"/>
                <a:sym typeface="Open Sans"/>
              </a:defRPr>
            </a:lvl7pPr>
            <a:lvl8pPr lvl="7">
              <a:spcBef>
                <a:spcPts val="0"/>
              </a:spcBef>
              <a:spcAft>
                <a:spcPts val="0"/>
              </a:spcAft>
              <a:buNone/>
              <a:defRPr>
                <a:solidFill>
                  <a:schemeClr val="lt1"/>
                </a:solidFill>
                <a:latin typeface="Open Sans"/>
                <a:ea typeface="Open Sans"/>
                <a:cs typeface="Open Sans"/>
                <a:sym typeface="Open Sans"/>
              </a:defRPr>
            </a:lvl8pPr>
            <a:lvl9pPr lvl="8">
              <a:spcBef>
                <a:spcPts val="0"/>
              </a:spcBef>
              <a:spcAft>
                <a:spcPts val="0"/>
              </a:spcAft>
              <a:buNone/>
              <a:defRPr>
                <a:solidFill>
                  <a:schemeClr val="lt1"/>
                </a:solidFill>
                <a:latin typeface="Open Sans"/>
                <a:ea typeface="Open Sans"/>
                <a:cs typeface="Open Sans"/>
                <a:sym typeface="Open Sans"/>
              </a:defRPr>
            </a:lvl9pPr>
          </a:lstStyle>
          <a:p>
            <a:endParaRPr/>
          </a:p>
        </p:txBody>
      </p:sp>
      <p:sp>
        <p:nvSpPr>
          <p:cNvPr id="16" name="Google Shape;16;p2"/>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chemeClr val="lt1"/>
                </a:solidFill>
              </a:defRPr>
            </a:lvl2pPr>
            <a:lvl3pPr lvl="2" rtl="0">
              <a:spcBef>
                <a:spcPts val="0"/>
              </a:spcBef>
              <a:spcAft>
                <a:spcPts val="0"/>
              </a:spcAft>
              <a:buNone/>
              <a:defRPr sz="700">
                <a:solidFill>
                  <a:schemeClr val="lt1"/>
                </a:solidFill>
              </a:defRPr>
            </a:lvl3pPr>
            <a:lvl4pPr lvl="3" rtl="0">
              <a:spcBef>
                <a:spcPts val="0"/>
              </a:spcBef>
              <a:spcAft>
                <a:spcPts val="0"/>
              </a:spcAft>
              <a:buNone/>
              <a:defRPr sz="700">
                <a:solidFill>
                  <a:schemeClr val="lt1"/>
                </a:solidFill>
              </a:defRPr>
            </a:lvl4pPr>
            <a:lvl5pPr lvl="4" rtl="0">
              <a:spcBef>
                <a:spcPts val="0"/>
              </a:spcBef>
              <a:spcAft>
                <a:spcPts val="0"/>
              </a:spcAft>
              <a:buNone/>
              <a:defRPr sz="700">
                <a:solidFill>
                  <a:schemeClr val="lt1"/>
                </a:solidFill>
              </a:defRPr>
            </a:lvl5pPr>
            <a:lvl6pPr lvl="5" rtl="0">
              <a:spcBef>
                <a:spcPts val="0"/>
              </a:spcBef>
              <a:spcAft>
                <a:spcPts val="0"/>
              </a:spcAft>
              <a:buNone/>
              <a:defRPr sz="700">
                <a:solidFill>
                  <a:schemeClr val="lt1"/>
                </a:solidFill>
              </a:defRPr>
            </a:lvl6pPr>
            <a:lvl7pPr lvl="6" rtl="0">
              <a:spcBef>
                <a:spcPts val="0"/>
              </a:spcBef>
              <a:spcAft>
                <a:spcPts val="0"/>
              </a:spcAft>
              <a:buNone/>
              <a:defRPr sz="700">
                <a:solidFill>
                  <a:schemeClr val="lt1"/>
                </a:solidFill>
              </a:defRPr>
            </a:lvl7pPr>
            <a:lvl8pPr lvl="7" rtl="0">
              <a:spcBef>
                <a:spcPts val="0"/>
              </a:spcBef>
              <a:spcAft>
                <a:spcPts val="0"/>
              </a:spcAft>
              <a:buNone/>
              <a:defRPr sz="700">
                <a:solidFill>
                  <a:schemeClr val="lt1"/>
                </a:solidFill>
              </a:defRPr>
            </a:lvl8pPr>
            <a:lvl9pPr lvl="8" rtl="0">
              <a:spcBef>
                <a:spcPts val="0"/>
              </a:spcBef>
              <a:spcAft>
                <a:spcPts val="0"/>
              </a:spcAft>
              <a:buNone/>
              <a:defRPr sz="700">
                <a:solidFill>
                  <a:schemeClr val="lt1"/>
                </a:solidFill>
              </a:defRPr>
            </a:lvl9pPr>
          </a:lstStyle>
          <a:p>
            <a:endParaRPr/>
          </a:p>
        </p:txBody>
      </p:sp>
      <p:sp>
        <p:nvSpPr>
          <p:cNvPr id="17" name="Google Shape;17;p2"/>
          <p:cNvSpPr txBox="1"/>
          <p:nvPr/>
        </p:nvSpPr>
        <p:spPr>
          <a:xfrm>
            <a:off x="720000" y="-680300"/>
            <a:ext cx="3492900" cy="624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venstre halvdel fra pilen og ut til kanten</a:t>
            </a:r>
            <a:endParaRPr>
              <a:solidFill>
                <a:srgbClr val="FF0000"/>
              </a:solidFill>
              <a:latin typeface="Open Sans"/>
              <a:ea typeface="Open Sans"/>
              <a:cs typeface="Open Sans"/>
              <a:sym typeface="Open Sans"/>
            </a:endParaRPr>
          </a:p>
        </p:txBody>
      </p:sp>
      <p:sp>
        <p:nvSpPr>
          <p:cNvPr id="18" name="Google Shape;18;p2"/>
          <p:cNvSpPr/>
          <p:nvPr/>
        </p:nvSpPr>
        <p:spPr>
          <a:xfrm>
            <a:off x="4386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9" name="Google Shape;19;p2"/>
          <p:cNvSpPr/>
          <p:nvPr/>
        </p:nvSpPr>
        <p:spPr>
          <a:xfrm>
            <a:off x="-1871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pic>
        <p:nvPicPr>
          <p:cNvPr id="20" name="Google Shape;20;p2"/>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21" name="Google Shape;21;p2"/>
          <p:cNvSpPr txBox="1">
            <a:spLocks noGrp="1"/>
          </p:cNvSpPr>
          <p:nvPr>
            <p:ph type="body" idx="2"/>
          </p:nvPr>
        </p:nvSpPr>
        <p:spPr>
          <a:xfrm>
            <a:off x="4950000" y="1512175"/>
            <a:ext cx="3474900" cy="3090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SzPts val="1600"/>
              <a:buFont typeface="Open Sans Light"/>
              <a:buChar char="○"/>
              <a:defRPr sz="1600" i="0" u="none" strike="noStrike" cap="none">
                <a:solidFill>
                  <a:srgbClr val="000000"/>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sz="1400" i="0" u="none" strike="noStrike" cap="none">
                <a:solidFill>
                  <a:srgbClr val="000000"/>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SzPts val="1200"/>
              <a:buFont typeface="Open Sans Light"/>
              <a:buChar char="○"/>
              <a:defRPr sz="1200" i="0" u="none" strike="noStrike" cap="none">
                <a:solidFill>
                  <a:srgbClr val="000000"/>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SzPts val="1100"/>
              <a:buFont typeface="Open Sans Light"/>
              <a:buChar char="○"/>
              <a:defRPr sz="1100" i="0" u="none" strike="noStrike" cap="none">
                <a:solidFill>
                  <a:srgbClr val="000000"/>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SzPts val="1000"/>
              <a:buFont typeface="Open Sans Light"/>
              <a:buChar char="○"/>
              <a:defRPr sz="1000" i="0" u="none" strike="noStrike" cap="none">
                <a:solidFill>
                  <a:srgbClr val="000000"/>
                </a:solidFill>
                <a:latin typeface="Open Sans Light"/>
                <a:ea typeface="Open Sans Light"/>
                <a:cs typeface="Open Sans Light"/>
                <a:sym typeface="Open Sans Light"/>
              </a:defRPr>
            </a:lvl9pPr>
          </a:lstStyle>
          <a:p>
            <a:endParaRPr/>
          </a:p>
        </p:txBody>
      </p:sp>
      <p:sp>
        <p:nvSpPr>
          <p:cNvPr id="22" name="Google Shape;22;p2"/>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25243728"/>
      </p:ext>
    </p:extLst>
  </p:cSld>
  <p:clrMapOvr>
    <a:masterClrMapping/>
  </p:clrMapOvr>
  <p:extLst>
    <p:ext uri="{DCECCB84-F9BA-43D5-87BE-67443E8EF086}">
      <p15:sldGuideLst xmlns:p15="http://schemas.microsoft.com/office/powerpoint/2012/main">
        <p15:guide id="1" pos="3118">
          <p15:clr>
            <a:srgbClr val="FA7B17"/>
          </p15:clr>
        </p15:guide>
        <p15:guide id="2" pos="2880">
          <p15:clr>
            <a:srgbClr val="FA7B17"/>
          </p15:clr>
        </p15:guide>
        <p15:guide id="3" orient="horz" pos="953">
          <p15:clr>
            <a:srgbClr val="FA7B17"/>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A - Overskrift og tekstboks - Hvit">
  <p:cSld name="A - Overskrift og tekstboks - Hvi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719150" y="539835"/>
            <a:ext cx="77046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25" name="Google Shape;25;p3"/>
          <p:cNvSpPr txBox="1">
            <a:spLocks noGrp="1"/>
          </p:cNvSpPr>
          <p:nvPr>
            <p:ph type="subTitle" idx="1"/>
          </p:nvPr>
        </p:nvSpPr>
        <p:spPr>
          <a:xfrm>
            <a:off x="723900" y="4603002"/>
            <a:ext cx="77046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26" name="Google Shape;26;p3"/>
          <p:cNvSpPr txBox="1">
            <a:spLocks noGrp="1"/>
          </p:cNvSpPr>
          <p:nvPr>
            <p:ph type="title" idx="2"/>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27" name="Google Shape;27;p3"/>
          <p:cNvSpPr txBox="1">
            <a:spLocks noGrp="1"/>
          </p:cNvSpPr>
          <p:nvPr>
            <p:ph type="body" idx="3"/>
          </p:nvPr>
        </p:nvSpPr>
        <p:spPr>
          <a:xfrm>
            <a:off x="719150" y="1259614"/>
            <a:ext cx="7704600" cy="3343500"/>
          </a:xfrm>
          <a:prstGeom prst="rect">
            <a:avLst/>
          </a:prstGeom>
          <a:noFill/>
          <a:ln>
            <a:noFill/>
          </a:ln>
        </p:spPr>
        <p:txBody>
          <a:bodyPr spcFirstLastPara="1" wrap="square" lIns="0" tIns="0" rIns="0" bIns="0" anchor="t" anchorCtr="0">
            <a:noAutofit/>
          </a:bodyPr>
          <a:lstStyle>
            <a:lvl1pPr marL="457200" marR="0" lvl="0" indent="-330200" algn="l" rtl="0">
              <a:lnSpc>
                <a:spcPct val="100000"/>
              </a:lnSpc>
              <a:spcBef>
                <a:spcPts val="60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28" name="Google Shape;28;p3"/>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4285579409"/>
      </p:ext>
    </p:extLst>
  </p:cSld>
  <p:clrMapOvr>
    <a:masterClrMapping/>
  </p:clrMapOvr>
  <p:extLst>
    <p:ext uri="{DCECCB84-F9BA-43D5-87BE-67443E8EF086}">
      <p15:sldGuideLst xmlns:p15="http://schemas.microsoft.com/office/powerpoint/2012/main">
        <p15:guide id="1" orient="horz" pos="793">
          <p15:clr>
            <a:srgbClr val="FA7B17"/>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A - Blank - hvit">
  <p:cSld name="A - Blank - hvit">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3" name="Google Shape;43;p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01266238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A - Blank - sort">
  <p:cSld name="A - Blank - sort">
    <p:bg>
      <p:bgPr>
        <a:solidFill>
          <a:srgbClr val="000000"/>
        </a:solidFill>
        <a:effectLst/>
      </p:bgPr>
    </p:bg>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46" name="Google Shape;46;p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76368433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A - Overskrift og to kolonner">
  <p:cSld name="A - Overskrift og to kolonner">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719150" y="539835"/>
            <a:ext cx="77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49" name="Google Shape;49;p8"/>
          <p:cNvSpPr txBox="1">
            <a:spLocks noGrp="1"/>
          </p:cNvSpPr>
          <p:nvPr>
            <p:ph type="subTitle" idx="1"/>
          </p:nvPr>
        </p:nvSpPr>
        <p:spPr>
          <a:xfrm>
            <a:off x="723900" y="4603000"/>
            <a:ext cx="77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50" name="Google Shape;50;p8"/>
          <p:cNvSpPr txBox="1">
            <a:spLocks noGrp="1"/>
          </p:cNvSpPr>
          <p:nvPr>
            <p:ph type="subTitle" idx="2"/>
          </p:nvPr>
        </p:nvSpPr>
        <p:spPr>
          <a:xfrm>
            <a:off x="4841975" y="1259625"/>
            <a:ext cx="3582900" cy="494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0"/>
              </a:spcBef>
              <a:spcAft>
                <a:spcPts val="0"/>
              </a:spcAft>
              <a:buNone/>
              <a:defRPr>
                <a:latin typeface="Open Sans SemiBold"/>
                <a:ea typeface="Open Sans SemiBold"/>
                <a:cs typeface="Open Sans SemiBold"/>
                <a:sym typeface="Open Sans SemiBold"/>
              </a:defRPr>
            </a:lvl3pPr>
            <a:lvl4pPr lvl="3" rtl="0">
              <a:lnSpc>
                <a:spcPct val="100000"/>
              </a:lnSpc>
              <a:spcBef>
                <a:spcPts val="0"/>
              </a:spcBef>
              <a:spcAft>
                <a:spcPts val="0"/>
              </a:spcAft>
              <a:buNone/>
              <a:defRPr>
                <a:latin typeface="Open Sans SemiBold"/>
                <a:ea typeface="Open Sans SemiBold"/>
                <a:cs typeface="Open Sans SemiBold"/>
                <a:sym typeface="Open Sans SemiBold"/>
              </a:defRPr>
            </a:lvl4pPr>
            <a:lvl5pPr lvl="4" rtl="0">
              <a:lnSpc>
                <a:spcPct val="100000"/>
              </a:lnSpc>
              <a:spcBef>
                <a:spcPts val="0"/>
              </a:spcBef>
              <a:spcAft>
                <a:spcPts val="0"/>
              </a:spcAft>
              <a:buNone/>
              <a:defRPr>
                <a:latin typeface="Open Sans SemiBold"/>
                <a:ea typeface="Open Sans SemiBold"/>
                <a:cs typeface="Open Sans SemiBold"/>
                <a:sym typeface="Open Sans SemiBold"/>
              </a:defRPr>
            </a:lvl5pPr>
            <a:lvl6pPr lvl="5" rtl="0">
              <a:lnSpc>
                <a:spcPct val="100000"/>
              </a:lnSpc>
              <a:spcBef>
                <a:spcPts val="0"/>
              </a:spcBef>
              <a:spcAft>
                <a:spcPts val="0"/>
              </a:spcAft>
              <a:buNone/>
              <a:defRPr>
                <a:latin typeface="Open Sans SemiBold"/>
                <a:ea typeface="Open Sans SemiBold"/>
                <a:cs typeface="Open Sans SemiBold"/>
                <a:sym typeface="Open Sans SemiBold"/>
              </a:defRPr>
            </a:lvl6pPr>
            <a:lvl7pPr lvl="6" rtl="0">
              <a:lnSpc>
                <a:spcPct val="100000"/>
              </a:lnSpc>
              <a:spcBef>
                <a:spcPts val="0"/>
              </a:spcBef>
              <a:spcAft>
                <a:spcPts val="0"/>
              </a:spcAft>
              <a:buNone/>
              <a:defRPr>
                <a:latin typeface="Open Sans SemiBold"/>
                <a:ea typeface="Open Sans SemiBold"/>
                <a:cs typeface="Open Sans SemiBold"/>
                <a:sym typeface="Open Sans SemiBold"/>
              </a:defRPr>
            </a:lvl7pPr>
            <a:lvl8pPr lvl="7" rtl="0">
              <a:lnSpc>
                <a:spcPct val="100000"/>
              </a:lnSpc>
              <a:spcBef>
                <a:spcPts val="0"/>
              </a:spcBef>
              <a:spcAft>
                <a:spcPts val="0"/>
              </a:spcAft>
              <a:buNone/>
              <a:defRPr>
                <a:latin typeface="Open Sans SemiBold"/>
                <a:ea typeface="Open Sans SemiBold"/>
                <a:cs typeface="Open Sans SemiBold"/>
                <a:sym typeface="Open Sans SemiBold"/>
              </a:defRPr>
            </a:lvl8pPr>
            <a:lvl9pPr lvl="8" rtl="0">
              <a:lnSpc>
                <a:spcPct val="100000"/>
              </a:lnSpc>
              <a:spcBef>
                <a:spcPts val="0"/>
              </a:spcBef>
              <a:spcAft>
                <a:spcPts val="0"/>
              </a:spcAft>
              <a:buNone/>
              <a:defRPr>
                <a:latin typeface="Open Sans SemiBold"/>
                <a:ea typeface="Open Sans SemiBold"/>
                <a:cs typeface="Open Sans SemiBold"/>
                <a:sym typeface="Open Sans SemiBold"/>
              </a:defRPr>
            </a:lvl9pPr>
          </a:lstStyle>
          <a:p>
            <a:endParaRPr/>
          </a:p>
        </p:txBody>
      </p:sp>
      <p:sp>
        <p:nvSpPr>
          <p:cNvPr id="51" name="Google Shape;51;p8"/>
          <p:cNvSpPr txBox="1">
            <a:spLocks noGrp="1"/>
          </p:cNvSpPr>
          <p:nvPr>
            <p:ph type="subTitle" idx="3"/>
          </p:nvPr>
        </p:nvSpPr>
        <p:spPr>
          <a:xfrm>
            <a:off x="719150" y="1259625"/>
            <a:ext cx="3582900" cy="494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None/>
              <a:defRPr>
                <a:latin typeface="Open Sans SemiBold"/>
                <a:ea typeface="Open Sans SemiBold"/>
                <a:cs typeface="Open Sans SemiBold"/>
                <a:sym typeface="Open Sans SemiBold"/>
              </a:defRPr>
            </a:lvl1pPr>
            <a:lvl2pPr lvl="1" rtl="0">
              <a:lnSpc>
                <a:spcPct val="100000"/>
              </a:lnSpc>
              <a:spcBef>
                <a:spcPts val="0"/>
              </a:spcBef>
              <a:spcAft>
                <a:spcPts val="0"/>
              </a:spcAft>
              <a:buNone/>
              <a:defRPr>
                <a:latin typeface="Open Sans SemiBold"/>
                <a:ea typeface="Open Sans SemiBold"/>
                <a:cs typeface="Open Sans SemiBold"/>
                <a:sym typeface="Open Sans SemiBold"/>
              </a:defRPr>
            </a:lvl2pPr>
            <a:lvl3pPr lvl="2" rtl="0">
              <a:lnSpc>
                <a:spcPct val="100000"/>
              </a:lnSpc>
              <a:spcBef>
                <a:spcPts val="0"/>
              </a:spcBef>
              <a:spcAft>
                <a:spcPts val="0"/>
              </a:spcAft>
              <a:buNone/>
              <a:defRPr>
                <a:latin typeface="Open Sans SemiBold"/>
                <a:ea typeface="Open Sans SemiBold"/>
                <a:cs typeface="Open Sans SemiBold"/>
                <a:sym typeface="Open Sans SemiBold"/>
              </a:defRPr>
            </a:lvl3pPr>
            <a:lvl4pPr lvl="3" rtl="0">
              <a:lnSpc>
                <a:spcPct val="100000"/>
              </a:lnSpc>
              <a:spcBef>
                <a:spcPts val="0"/>
              </a:spcBef>
              <a:spcAft>
                <a:spcPts val="0"/>
              </a:spcAft>
              <a:buNone/>
              <a:defRPr>
                <a:latin typeface="Open Sans SemiBold"/>
                <a:ea typeface="Open Sans SemiBold"/>
                <a:cs typeface="Open Sans SemiBold"/>
                <a:sym typeface="Open Sans SemiBold"/>
              </a:defRPr>
            </a:lvl4pPr>
            <a:lvl5pPr lvl="4" rtl="0">
              <a:lnSpc>
                <a:spcPct val="100000"/>
              </a:lnSpc>
              <a:spcBef>
                <a:spcPts val="0"/>
              </a:spcBef>
              <a:spcAft>
                <a:spcPts val="0"/>
              </a:spcAft>
              <a:buNone/>
              <a:defRPr>
                <a:latin typeface="Open Sans SemiBold"/>
                <a:ea typeface="Open Sans SemiBold"/>
                <a:cs typeface="Open Sans SemiBold"/>
                <a:sym typeface="Open Sans SemiBold"/>
              </a:defRPr>
            </a:lvl5pPr>
            <a:lvl6pPr lvl="5" rtl="0">
              <a:lnSpc>
                <a:spcPct val="100000"/>
              </a:lnSpc>
              <a:spcBef>
                <a:spcPts val="0"/>
              </a:spcBef>
              <a:spcAft>
                <a:spcPts val="0"/>
              </a:spcAft>
              <a:buNone/>
              <a:defRPr>
                <a:latin typeface="Open Sans SemiBold"/>
                <a:ea typeface="Open Sans SemiBold"/>
                <a:cs typeface="Open Sans SemiBold"/>
                <a:sym typeface="Open Sans SemiBold"/>
              </a:defRPr>
            </a:lvl6pPr>
            <a:lvl7pPr lvl="6" rtl="0">
              <a:lnSpc>
                <a:spcPct val="100000"/>
              </a:lnSpc>
              <a:spcBef>
                <a:spcPts val="0"/>
              </a:spcBef>
              <a:spcAft>
                <a:spcPts val="0"/>
              </a:spcAft>
              <a:buNone/>
              <a:defRPr>
                <a:latin typeface="Open Sans SemiBold"/>
                <a:ea typeface="Open Sans SemiBold"/>
                <a:cs typeface="Open Sans SemiBold"/>
                <a:sym typeface="Open Sans SemiBold"/>
              </a:defRPr>
            </a:lvl7pPr>
            <a:lvl8pPr lvl="7" rtl="0">
              <a:lnSpc>
                <a:spcPct val="100000"/>
              </a:lnSpc>
              <a:spcBef>
                <a:spcPts val="0"/>
              </a:spcBef>
              <a:spcAft>
                <a:spcPts val="0"/>
              </a:spcAft>
              <a:buNone/>
              <a:defRPr>
                <a:latin typeface="Open Sans SemiBold"/>
                <a:ea typeface="Open Sans SemiBold"/>
                <a:cs typeface="Open Sans SemiBold"/>
                <a:sym typeface="Open Sans SemiBold"/>
              </a:defRPr>
            </a:lvl8pPr>
            <a:lvl9pPr lvl="8" rtl="0">
              <a:lnSpc>
                <a:spcPct val="100000"/>
              </a:lnSpc>
              <a:spcBef>
                <a:spcPts val="0"/>
              </a:spcBef>
              <a:spcAft>
                <a:spcPts val="0"/>
              </a:spcAft>
              <a:buNone/>
              <a:defRPr>
                <a:latin typeface="Open Sans SemiBold"/>
                <a:ea typeface="Open Sans SemiBold"/>
                <a:cs typeface="Open Sans SemiBold"/>
                <a:sym typeface="Open Sans SemiBold"/>
              </a:defRPr>
            </a:lvl9pPr>
          </a:lstStyle>
          <a:p>
            <a:endParaRPr/>
          </a:p>
        </p:txBody>
      </p:sp>
      <p:sp>
        <p:nvSpPr>
          <p:cNvPr id="52" name="Google Shape;52;p8"/>
          <p:cNvSpPr txBox="1">
            <a:spLocks noGrp="1"/>
          </p:cNvSpPr>
          <p:nvPr>
            <p:ph type="title" idx="4"/>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53" name="Google Shape;53;p8"/>
          <p:cNvSpPr txBox="1">
            <a:spLocks noGrp="1"/>
          </p:cNvSpPr>
          <p:nvPr>
            <p:ph type="body" idx="5"/>
          </p:nvPr>
        </p:nvSpPr>
        <p:spPr>
          <a:xfrm>
            <a:off x="719150" y="1753948"/>
            <a:ext cx="3582900" cy="28491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i="0" u="none" strike="noStrike" cap="none">
                <a:solidFill>
                  <a:schemeClr val="dk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9pPr>
          </a:lstStyle>
          <a:p>
            <a:endParaRPr/>
          </a:p>
        </p:txBody>
      </p:sp>
      <p:sp>
        <p:nvSpPr>
          <p:cNvPr id="54" name="Google Shape;54;p8"/>
          <p:cNvSpPr txBox="1">
            <a:spLocks noGrp="1"/>
          </p:cNvSpPr>
          <p:nvPr>
            <p:ph type="body" idx="6"/>
          </p:nvPr>
        </p:nvSpPr>
        <p:spPr>
          <a:xfrm>
            <a:off x="4841975" y="1753948"/>
            <a:ext cx="3582900" cy="28491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i="0" u="none" strike="noStrike" cap="none">
                <a:solidFill>
                  <a:schemeClr val="dk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9pPr>
          </a:lstStyle>
          <a:p>
            <a:endParaRPr/>
          </a:p>
        </p:txBody>
      </p:sp>
      <p:sp>
        <p:nvSpPr>
          <p:cNvPr id="55" name="Google Shape;55;p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509580169"/>
      </p:ext>
    </p:extLst>
  </p:cSld>
  <p:clrMapOvr>
    <a:masterClrMapping/>
  </p:clrMapOvr>
  <p:extLst>
    <p:ext uri="{DCECCB84-F9BA-43D5-87BE-67443E8EF086}">
      <p15:sldGuideLst xmlns:p15="http://schemas.microsoft.com/office/powerpoint/2012/main">
        <p15:guide id="1" pos="2710">
          <p15:clr>
            <a:srgbClr val="FA7B17"/>
          </p15:clr>
        </p15:guide>
        <p15:guide id="2" orient="horz" pos="793">
          <p15:clr>
            <a:srgbClr val="FA7B17"/>
          </p15:clr>
        </p15:guide>
        <p15:guide id="3" pos="3050">
          <p15:clr>
            <a:srgbClr val="FA7B17"/>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A - Innhold venstre og oppsummering høyre">
  <p:cSld name="A - Innhold venstre og oppsummering høyre">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719150" y="539835"/>
            <a:ext cx="5005800" cy="3678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69" name="Google Shape;69;p10"/>
          <p:cNvSpPr txBox="1">
            <a:spLocks noGrp="1"/>
          </p:cNvSpPr>
          <p:nvPr>
            <p:ph type="subTitle" idx="1"/>
          </p:nvPr>
        </p:nvSpPr>
        <p:spPr>
          <a:xfrm>
            <a:off x="723900" y="4603002"/>
            <a:ext cx="5005800" cy="324000"/>
          </a:xfrm>
          <a:prstGeom prst="rect">
            <a:avLst/>
          </a:prstGeom>
        </p:spPr>
        <p:txBody>
          <a:bodyPr spcFirstLastPara="1" wrap="square" lIns="0" tIns="0" rIns="0" bIns="0" anchor="t" anchorCtr="0">
            <a:noAutofit/>
          </a:bodyPr>
          <a:lstStyle>
            <a:lvl1pPr lvl="0" rtl="0">
              <a:spcBef>
                <a:spcPts val="0"/>
              </a:spcBef>
              <a:spcAft>
                <a:spcPts val="0"/>
              </a:spcAft>
              <a:buNone/>
              <a:defRPr sz="700"/>
            </a:lvl1pPr>
            <a:lvl2pPr lvl="1" rtl="0">
              <a:spcBef>
                <a:spcPts val="0"/>
              </a:spcBef>
              <a:spcAft>
                <a:spcPts val="0"/>
              </a:spcAft>
              <a:buNone/>
              <a:defRPr sz="700"/>
            </a:lvl2pPr>
            <a:lvl3pPr lvl="2" rtl="0">
              <a:spcBef>
                <a:spcPts val="1000"/>
              </a:spcBef>
              <a:spcAft>
                <a:spcPts val="0"/>
              </a:spcAft>
              <a:buNone/>
              <a:defRPr sz="700"/>
            </a:lvl3pPr>
            <a:lvl4pPr lvl="3" rtl="0">
              <a:spcBef>
                <a:spcPts val="1000"/>
              </a:spcBef>
              <a:spcAft>
                <a:spcPts val="0"/>
              </a:spcAft>
              <a:buNone/>
              <a:defRPr sz="700"/>
            </a:lvl4pPr>
            <a:lvl5pPr lvl="4" rtl="0">
              <a:spcBef>
                <a:spcPts val="1000"/>
              </a:spcBef>
              <a:spcAft>
                <a:spcPts val="0"/>
              </a:spcAft>
              <a:buNone/>
              <a:defRPr sz="700"/>
            </a:lvl5pPr>
            <a:lvl6pPr lvl="5" rtl="0">
              <a:spcBef>
                <a:spcPts val="1000"/>
              </a:spcBef>
              <a:spcAft>
                <a:spcPts val="0"/>
              </a:spcAft>
              <a:buNone/>
              <a:defRPr sz="700"/>
            </a:lvl6pPr>
            <a:lvl7pPr lvl="6" rtl="0">
              <a:spcBef>
                <a:spcPts val="1000"/>
              </a:spcBef>
              <a:spcAft>
                <a:spcPts val="0"/>
              </a:spcAft>
              <a:buNone/>
              <a:defRPr sz="700"/>
            </a:lvl7pPr>
            <a:lvl8pPr lvl="7" rtl="0">
              <a:spcBef>
                <a:spcPts val="1000"/>
              </a:spcBef>
              <a:spcAft>
                <a:spcPts val="0"/>
              </a:spcAft>
              <a:buNone/>
              <a:defRPr sz="700"/>
            </a:lvl8pPr>
            <a:lvl9pPr lvl="8" rtl="0">
              <a:spcBef>
                <a:spcPts val="1000"/>
              </a:spcBef>
              <a:spcAft>
                <a:spcPts val="1000"/>
              </a:spcAft>
              <a:buNone/>
              <a:defRPr sz="700"/>
            </a:lvl9pPr>
          </a:lstStyle>
          <a:p>
            <a:endParaRPr/>
          </a:p>
        </p:txBody>
      </p:sp>
      <p:sp>
        <p:nvSpPr>
          <p:cNvPr id="70" name="Google Shape;70;p10"/>
          <p:cNvSpPr/>
          <p:nvPr/>
        </p:nvSpPr>
        <p:spPr>
          <a:xfrm>
            <a:off x="6084900" y="0"/>
            <a:ext cx="3059100" cy="51435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71" name="Google Shape;71;p10"/>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72" name="Google Shape;72;p10"/>
          <p:cNvSpPr txBox="1">
            <a:spLocks noGrp="1"/>
          </p:cNvSpPr>
          <p:nvPr>
            <p:ph type="title" idx="2"/>
          </p:nvPr>
        </p:nvSpPr>
        <p:spPr>
          <a:xfrm>
            <a:off x="6441275" y="539825"/>
            <a:ext cx="1983600" cy="565200"/>
          </a:xfrm>
          <a:prstGeom prst="rect">
            <a:avLst/>
          </a:prstGeom>
        </p:spPr>
        <p:txBody>
          <a:bodyPr spcFirstLastPara="1" wrap="square" lIns="0" tIns="0" rIns="0" bIns="0"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a:endParaRPr/>
          </a:p>
        </p:txBody>
      </p:sp>
      <p:sp>
        <p:nvSpPr>
          <p:cNvPr id="73" name="Google Shape;73;p10"/>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74" name="Google Shape;74;p10"/>
          <p:cNvSpPr txBox="1">
            <a:spLocks noGrp="1"/>
          </p:cNvSpPr>
          <p:nvPr>
            <p:ph type="body" idx="4"/>
          </p:nvPr>
        </p:nvSpPr>
        <p:spPr>
          <a:xfrm>
            <a:off x="719150" y="1350000"/>
            <a:ext cx="5010600" cy="32529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75" name="Google Shape;75;p10"/>
          <p:cNvSpPr txBox="1">
            <a:spLocks noGrp="1"/>
          </p:cNvSpPr>
          <p:nvPr>
            <p:ph type="body" idx="5"/>
          </p:nvPr>
        </p:nvSpPr>
        <p:spPr>
          <a:xfrm>
            <a:off x="6441275" y="1350000"/>
            <a:ext cx="1983600" cy="3252900"/>
          </a:xfrm>
          <a:prstGeom prst="rect">
            <a:avLst/>
          </a:prstGeom>
          <a:noFill/>
          <a:ln>
            <a:noFill/>
          </a:ln>
        </p:spPr>
        <p:txBody>
          <a:bodyPr spcFirstLastPara="1" wrap="square" lIns="0" tIns="0" rIns="0" bIns="0" anchor="t" anchorCtr="0">
            <a:noAutofit/>
          </a:bodyPr>
          <a:lstStyle>
            <a:lvl1pPr marL="457200" marR="0" lvl="0" indent="-317500" algn="l" rtl="0">
              <a:lnSpc>
                <a:spcPct val="115000"/>
              </a:lnSpc>
              <a:spcBef>
                <a:spcPts val="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SzPts val="1400"/>
              <a:buFont typeface="Open Sans Light"/>
              <a:buChar char="○"/>
              <a:defRPr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3pPr>
            <a:lvl4pPr marL="1828800" marR="0" lvl="3"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15000"/>
              </a:lnSpc>
              <a:spcBef>
                <a:spcPts val="1000"/>
              </a:spcBef>
              <a:spcAft>
                <a:spcPts val="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15000"/>
              </a:lnSpc>
              <a:spcBef>
                <a:spcPts val="1000"/>
              </a:spcBef>
              <a:spcAft>
                <a:spcPts val="1000"/>
              </a:spcAft>
              <a:buSzPts val="1400"/>
              <a:buFont typeface="Open Sans Light"/>
              <a:buChar char="○"/>
              <a:defRPr sz="1400" i="0" u="none" strike="noStrike" cap="none">
                <a:solidFill>
                  <a:schemeClr val="lt1"/>
                </a:solidFill>
                <a:latin typeface="Open Sans Light"/>
                <a:ea typeface="Open Sans Light"/>
                <a:cs typeface="Open Sans Light"/>
                <a:sym typeface="Open Sans Light"/>
              </a:defRPr>
            </a:lvl9pPr>
          </a:lstStyle>
          <a:p>
            <a:endParaRPr/>
          </a:p>
        </p:txBody>
      </p:sp>
      <p:sp>
        <p:nvSpPr>
          <p:cNvPr id="76" name="Google Shape;76;p10"/>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593004235"/>
      </p:ext>
    </p:extLst>
  </p:cSld>
  <p:clrMapOvr>
    <a:masterClrMapping/>
  </p:clrMapOvr>
  <p:extLst>
    <p:ext uri="{DCECCB84-F9BA-43D5-87BE-67443E8EF086}">
      <p15:sldGuideLst xmlns:p15="http://schemas.microsoft.com/office/powerpoint/2012/main">
        <p15:guide id="1" pos="3833">
          <p15:clr>
            <a:srgbClr val="FA7B17"/>
          </p15:clr>
        </p15:guide>
        <p15:guide id="2" pos="3606">
          <p15:clr>
            <a:srgbClr val="FA7B17"/>
          </p15:clr>
        </p15:guide>
        <p15:guide id="3" orient="horz" pos="850">
          <p15:clr>
            <a:srgbClr val="FA7B17"/>
          </p15:clr>
        </p15:guide>
        <p15:guide id="4" pos="4060">
          <p15:clr>
            <a:srgbClr val="FA7B17"/>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B - Tekst høyre - lite bilde venstre">
  <p:cSld name="B - Tekst høyre - lite bilde venstre">
    <p:spTree>
      <p:nvGrpSpPr>
        <p:cNvPr id="1" name="Shape 103"/>
        <p:cNvGrpSpPr/>
        <p:nvPr/>
      </p:nvGrpSpPr>
      <p:grpSpPr>
        <a:xfrm>
          <a:off x="0" y="0"/>
          <a:ext cx="0" cy="0"/>
          <a:chOff x="0" y="0"/>
          <a:chExt cx="0" cy="0"/>
        </a:xfrm>
      </p:grpSpPr>
      <p:sp>
        <p:nvSpPr>
          <p:cNvPr id="104" name="Google Shape;104;p14"/>
          <p:cNvSpPr txBox="1">
            <a:spLocks noGrp="1"/>
          </p:cNvSpPr>
          <p:nvPr>
            <p:ph type="title"/>
          </p:nvPr>
        </p:nvSpPr>
        <p:spPr>
          <a:xfrm>
            <a:off x="3419075" y="539816"/>
            <a:ext cx="5005800" cy="719700"/>
          </a:xfrm>
          <a:prstGeom prst="rect">
            <a:avLst/>
          </a:prstGeom>
        </p:spPr>
        <p:txBody>
          <a:bodyPr spcFirstLastPara="1" wrap="square" lIns="0" tIns="0" rIns="0" bIns="0" anchor="t"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105" name="Google Shape;105;p14"/>
          <p:cNvSpPr txBox="1">
            <a:spLocks noGrp="1"/>
          </p:cNvSpPr>
          <p:nvPr>
            <p:ph type="subTitle" idx="1"/>
          </p:nvPr>
        </p:nvSpPr>
        <p:spPr>
          <a:xfrm>
            <a:off x="3419075" y="4603002"/>
            <a:ext cx="50058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106" name="Google Shape;106;p14"/>
          <p:cNvSpPr txBox="1"/>
          <p:nvPr/>
        </p:nvSpPr>
        <p:spPr>
          <a:xfrm>
            <a:off x="147200" y="-581875"/>
            <a:ext cx="2694300" cy="7197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venstre del fra pilen og ut til kanten</a:t>
            </a:r>
            <a:endParaRPr>
              <a:solidFill>
                <a:srgbClr val="FF0000"/>
              </a:solidFill>
              <a:latin typeface="Open Sans"/>
              <a:ea typeface="Open Sans"/>
              <a:cs typeface="Open Sans"/>
              <a:sym typeface="Open Sans"/>
            </a:endParaRPr>
          </a:p>
        </p:txBody>
      </p:sp>
      <p:sp>
        <p:nvSpPr>
          <p:cNvPr id="107" name="Google Shape;107;p14"/>
          <p:cNvSpPr/>
          <p:nvPr/>
        </p:nvSpPr>
        <p:spPr>
          <a:xfrm>
            <a:off x="28740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08" name="Google Shape;108;p14"/>
          <p:cNvSpPr txBox="1">
            <a:spLocks noGrp="1"/>
          </p:cNvSpPr>
          <p:nvPr>
            <p:ph type="title" idx="2"/>
          </p:nvPr>
        </p:nvSpPr>
        <p:spPr>
          <a:xfrm>
            <a:off x="-539696"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09" name="Google Shape;109;p14"/>
          <p:cNvSpPr txBox="1">
            <a:spLocks noGrp="1"/>
          </p:cNvSpPr>
          <p:nvPr>
            <p:ph type="body" idx="3"/>
          </p:nvPr>
        </p:nvSpPr>
        <p:spPr>
          <a:xfrm>
            <a:off x="3419075" y="1530000"/>
            <a:ext cx="5010600" cy="31260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110" name="Google Shape;110;p14"/>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818808023"/>
      </p:ext>
    </p:extLst>
  </p:cSld>
  <p:clrMapOvr>
    <a:masterClrMapping/>
  </p:clrMapOvr>
  <p:extLst>
    <p:ext uri="{DCECCB84-F9BA-43D5-87BE-67443E8EF086}">
      <p15:sldGuideLst xmlns:p15="http://schemas.microsoft.com/office/powerpoint/2012/main">
        <p15:guide id="1" pos="2154">
          <p15:clr>
            <a:srgbClr val="FA7B17"/>
          </p15:clr>
        </p15:guide>
        <p15:guide id="2" orient="horz" pos="964">
          <p15:clr>
            <a:srgbClr val="FA7B17"/>
          </p15:clr>
        </p15:guide>
        <p15:guide id="3" pos="1927">
          <p15:clr>
            <a:srgbClr val="FA7B17"/>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B - Tekst venstre - lite bilde høyre">
  <p:cSld name="B - Tekst venstre - lite bilde høyre">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720000" y="539816"/>
            <a:ext cx="5005800" cy="719700"/>
          </a:xfrm>
          <a:prstGeom prst="rect">
            <a:avLst/>
          </a:prstGeom>
        </p:spPr>
        <p:txBody>
          <a:bodyPr spcFirstLastPara="1" wrap="square" lIns="0" tIns="0" rIns="0" bIns="0" anchor="t"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113" name="Google Shape;113;p15"/>
          <p:cNvSpPr txBox="1">
            <a:spLocks noGrp="1"/>
          </p:cNvSpPr>
          <p:nvPr>
            <p:ph type="subTitle" idx="1"/>
          </p:nvPr>
        </p:nvSpPr>
        <p:spPr>
          <a:xfrm>
            <a:off x="720000" y="4603000"/>
            <a:ext cx="5010600" cy="337800"/>
          </a:xfrm>
          <a:prstGeom prst="rect">
            <a:avLst/>
          </a:prstGeom>
        </p:spPr>
        <p:txBody>
          <a:bodyPr spcFirstLastPara="1" wrap="square" lIns="0" tIns="0" rIns="0" bIns="0" anchor="t" anchorCtr="0">
            <a:noAutofit/>
          </a:bodyPr>
          <a:lstStyle>
            <a:lvl1pPr lvl="0" rtl="0">
              <a:spcBef>
                <a:spcPts val="0"/>
              </a:spcBef>
              <a:spcAft>
                <a:spcPts val="0"/>
              </a:spcAft>
              <a:buNone/>
              <a:defRPr sz="700">
                <a:latin typeface="Open Sans"/>
                <a:ea typeface="Open Sans"/>
                <a:cs typeface="Open Sans"/>
                <a:sym typeface="Open Sans"/>
              </a:defRPr>
            </a:lvl1pPr>
            <a:lvl2pPr lvl="1" rtl="0">
              <a:spcBef>
                <a:spcPts val="0"/>
              </a:spcBef>
              <a:spcAft>
                <a:spcPts val="0"/>
              </a:spcAft>
              <a:buNone/>
              <a:defRPr sz="700"/>
            </a:lvl2pPr>
            <a:lvl3pPr lvl="2" rtl="0">
              <a:spcBef>
                <a:spcPts val="0"/>
              </a:spcBef>
              <a:spcAft>
                <a:spcPts val="0"/>
              </a:spcAft>
              <a:buNone/>
              <a:defRPr sz="700"/>
            </a:lvl3pPr>
            <a:lvl4pPr lvl="3" rtl="0">
              <a:spcBef>
                <a:spcPts val="0"/>
              </a:spcBef>
              <a:spcAft>
                <a:spcPts val="0"/>
              </a:spcAft>
              <a:buNone/>
              <a:defRPr sz="700"/>
            </a:lvl4pPr>
            <a:lvl5pPr lvl="4" rtl="0">
              <a:spcBef>
                <a:spcPts val="0"/>
              </a:spcBef>
              <a:spcAft>
                <a:spcPts val="0"/>
              </a:spcAft>
              <a:buNone/>
              <a:defRPr sz="700"/>
            </a:lvl5pPr>
            <a:lvl6pPr lvl="5" rtl="0">
              <a:spcBef>
                <a:spcPts val="0"/>
              </a:spcBef>
              <a:spcAft>
                <a:spcPts val="0"/>
              </a:spcAft>
              <a:buNone/>
              <a:defRPr sz="700"/>
            </a:lvl6pPr>
            <a:lvl7pPr lvl="6" rtl="0">
              <a:spcBef>
                <a:spcPts val="0"/>
              </a:spcBef>
              <a:spcAft>
                <a:spcPts val="0"/>
              </a:spcAft>
              <a:buNone/>
              <a:defRPr sz="700"/>
            </a:lvl7pPr>
            <a:lvl8pPr lvl="7" rtl="0">
              <a:spcBef>
                <a:spcPts val="0"/>
              </a:spcBef>
              <a:spcAft>
                <a:spcPts val="0"/>
              </a:spcAft>
              <a:buNone/>
              <a:defRPr sz="700"/>
            </a:lvl8pPr>
            <a:lvl9pPr lvl="8" rtl="0">
              <a:spcBef>
                <a:spcPts val="0"/>
              </a:spcBef>
              <a:spcAft>
                <a:spcPts val="0"/>
              </a:spcAft>
              <a:buNone/>
              <a:defRPr sz="700"/>
            </a:lvl9pPr>
          </a:lstStyle>
          <a:p>
            <a:endParaRPr/>
          </a:p>
        </p:txBody>
      </p:sp>
      <p:sp>
        <p:nvSpPr>
          <p:cNvPr id="114" name="Google Shape;114;p15"/>
          <p:cNvSpPr txBox="1"/>
          <p:nvPr/>
        </p:nvSpPr>
        <p:spPr>
          <a:xfrm>
            <a:off x="6351800" y="-581875"/>
            <a:ext cx="2694300" cy="7197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høyre del fra pilen og ut til kanten</a:t>
            </a:r>
            <a:endParaRPr>
              <a:solidFill>
                <a:srgbClr val="FF0000"/>
              </a:solidFill>
              <a:latin typeface="Open Sans"/>
              <a:ea typeface="Open Sans"/>
              <a:cs typeface="Open Sans"/>
              <a:sym typeface="Open Sans"/>
            </a:endParaRPr>
          </a:p>
        </p:txBody>
      </p:sp>
      <p:sp>
        <p:nvSpPr>
          <p:cNvPr id="115" name="Google Shape;115;p15"/>
          <p:cNvSpPr/>
          <p:nvPr/>
        </p:nvSpPr>
        <p:spPr>
          <a:xfrm>
            <a:off x="58998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16" name="Google Shape;116;p15"/>
          <p:cNvSpPr txBox="1">
            <a:spLocks noGrp="1"/>
          </p:cNvSpPr>
          <p:nvPr>
            <p:ph type="title" idx="2"/>
          </p:nvPr>
        </p:nvSpPr>
        <p:spPr>
          <a:xfrm>
            <a:off x="-539696"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17" name="Google Shape;117;p15"/>
          <p:cNvSpPr txBox="1">
            <a:spLocks noGrp="1"/>
          </p:cNvSpPr>
          <p:nvPr>
            <p:ph type="body" idx="3"/>
          </p:nvPr>
        </p:nvSpPr>
        <p:spPr>
          <a:xfrm>
            <a:off x="720000" y="1530000"/>
            <a:ext cx="5010600" cy="30732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sp>
        <p:nvSpPr>
          <p:cNvPr id="118" name="Google Shape;118;p1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859629282"/>
      </p:ext>
    </p:extLst>
  </p:cSld>
  <p:clrMapOvr>
    <a:masterClrMapping/>
  </p:clrMapOvr>
  <p:extLst>
    <p:ext uri="{DCECCB84-F9BA-43D5-87BE-67443E8EF086}">
      <p15:sldGuideLst xmlns:p15="http://schemas.microsoft.com/office/powerpoint/2012/main">
        <p15:guide id="1" pos="3833">
          <p15:clr>
            <a:srgbClr val="FA7B17"/>
          </p15:clr>
        </p15:guide>
        <p15:guide id="2" orient="horz" pos="964">
          <p15:clr>
            <a:srgbClr val="FA7B17"/>
          </p15:clr>
        </p15:guide>
        <p15:guide id="3" pos="3607">
          <p15:clr>
            <a:srgbClr val="FA7B17"/>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B - Stor overskrift venstre og bilde høyre">
  <p:cSld name="B - Stor overskrift venstre og bilde høyre">
    <p:bg>
      <p:bgPr>
        <a:solidFill>
          <a:srgbClr val="FFFFFF"/>
        </a:solidFill>
        <a:effectLst/>
      </p:bgPr>
    </p:bg>
    <p:spTree>
      <p:nvGrpSpPr>
        <p:cNvPr id="1" name="Shape 119"/>
        <p:cNvGrpSpPr/>
        <p:nvPr/>
      </p:nvGrpSpPr>
      <p:grpSpPr>
        <a:xfrm>
          <a:off x="0" y="0"/>
          <a:ext cx="0" cy="0"/>
          <a:chOff x="0" y="0"/>
          <a:chExt cx="0" cy="0"/>
        </a:xfrm>
      </p:grpSpPr>
      <p:sp>
        <p:nvSpPr>
          <p:cNvPr id="120" name="Google Shape;120;p16"/>
          <p:cNvSpPr txBox="1">
            <a:spLocks noGrp="1"/>
          </p:cNvSpPr>
          <p:nvPr>
            <p:ph type="subTitle" idx="1"/>
          </p:nvPr>
        </p:nvSpPr>
        <p:spPr>
          <a:xfrm>
            <a:off x="723900" y="4603002"/>
            <a:ext cx="3492900" cy="3378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defRPr>
            </a:lvl2pPr>
            <a:lvl3pPr lvl="2" rtl="0">
              <a:spcBef>
                <a:spcPts val="0"/>
              </a:spcBef>
              <a:spcAft>
                <a:spcPts val="0"/>
              </a:spcAft>
              <a:buNone/>
              <a:defRPr sz="700">
                <a:solidFill>
                  <a:srgbClr val="000000"/>
                </a:solidFill>
              </a:defRPr>
            </a:lvl3pPr>
            <a:lvl4pPr lvl="3" rtl="0">
              <a:spcBef>
                <a:spcPts val="0"/>
              </a:spcBef>
              <a:spcAft>
                <a:spcPts val="0"/>
              </a:spcAft>
              <a:buNone/>
              <a:defRPr sz="700">
                <a:solidFill>
                  <a:srgbClr val="000000"/>
                </a:solidFill>
              </a:defRPr>
            </a:lvl4pPr>
            <a:lvl5pPr lvl="4" rtl="0">
              <a:spcBef>
                <a:spcPts val="0"/>
              </a:spcBef>
              <a:spcAft>
                <a:spcPts val="0"/>
              </a:spcAft>
              <a:buNone/>
              <a:defRPr sz="700">
                <a:solidFill>
                  <a:srgbClr val="000000"/>
                </a:solidFill>
              </a:defRPr>
            </a:lvl5pPr>
            <a:lvl6pPr lvl="5" rtl="0">
              <a:spcBef>
                <a:spcPts val="0"/>
              </a:spcBef>
              <a:spcAft>
                <a:spcPts val="0"/>
              </a:spcAft>
              <a:buNone/>
              <a:defRPr sz="700">
                <a:solidFill>
                  <a:srgbClr val="000000"/>
                </a:solidFill>
              </a:defRPr>
            </a:lvl6pPr>
            <a:lvl7pPr lvl="6" rtl="0">
              <a:spcBef>
                <a:spcPts val="0"/>
              </a:spcBef>
              <a:spcAft>
                <a:spcPts val="0"/>
              </a:spcAft>
              <a:buNone/>
              <a:defRPr sz="700">
                <a:solidFill>
                  <a:srgbClr val="000000"/>
                </a:solidFill>
              </a:defRPr>
            </a:lvl7pPr>
            <a:lvl8pPr lvl="7" rtl="0">
              <a:spcBef>
                <a:spcPts val="0"/>
              </a:spcBef>
              <a:spcAft>
                <a:spcPts val="0"/>
              </a:spcAft>
              <a:buNone/>
              <a:defRPr sz="700">
                <a:solidFill>
                  <a:srgbClr val="000000"/>
                </a:solidFill>
              </a:defRPr>
            </a:lvl8pPr>
            <a:lvl9pPr lvl="8" rtl="0">
              <a:spcBef>
                <a:spcPts val="0"/>
              </a:spcBef>
              <a:spcAft>
                <a:spcPts val="0"/>
              </a:spcAft>
              <a:buNone/>
              <a:defRPr sz="700">
                <a:solidFill>
                  <a:srgbClr val="000000"/>
                </a:solidFill>
              </a:defRPr>
            </a:lvl9pPr>
          </a:lstStyle>
          <a:p>
            <a:endParaRPr/>
          </a:p>
        </p:txBody>
      </p:sp>
      <p:sp>
        <p:nvSpPr>
          <p:cNvPr id="121" name="Google Shape;121;p16"/>
          <p:cNvSpPr txBox="1"/>
          <p:nvPr/>
        </p:nvSpPr>
        <p:spPr>
          <a:xfrm>
            <a:off x="4859075" y="-464275"/>
            <a:ext cx="5808900" cy="4083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høyre halvdel fra pilen og ut til kanten</a:t>
            </a:r>
            <a:endParaRPr>
              <a:solidFill>
                <a:srgbClr val="FF0000"/>
              </a:solidFill>
              <a:latin typeface="Open Sans"/>
              <a:ea typeface="Open Sans"/>
              <a:cs typeface="Open Sans"/>
              <a:sym typeface="Open Sans"/>
            </a:endParaRPr>
          </a:p>
        </p:txBody>
      </p:sp>
      <p:sp>
        <p:nvSpPr>
          <p:cNvPr id="122" name="Google Shape;122;p16"/>
          <p:cNvSpPr/>
          <p:nvPr/>
        </p:nvSpPr>
        <p:spPr>
          <a:xfrm>
            <a:off x="4398900"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23" name="Google Shape;123;p16"/>
          <p:cNvSpPr txBox="1">
            <a:spLocks noGrp="1"/>
          </p:cNvSpPr>
          <p:nvPr>
            <p:ph type="title"/>
          </p:nvPr>
        </p:nvSpPr>
        <p:spPr>
          <a:xfrm>
            <a:off x="721525" y="771910"/>
            <a:ext cx="3492900" cy="2520000"/>
          </a:xfrm>
          <a:prstGeom prst="rect">
            <a:avLst/>
          </a:prstGeom>
        </p:spPr>
        <p:txBody>
          <a:bodyPr spcFirstLastPara="1" wrap="square" lIns="0" tIns="0" rIns="0" bIns="0" anchor="b" anchorCtr="0">
            <a:noAutofit/>
          </a:bodyPr>
          <a:lstStyle>
            <a:lvl1pPr lvl="0" rtl="0">
              <a:spcBef>
                <a:spcPts val="0"/>
              </a:spcBef>
              <a:spcAft>
                <a:spcPts val="0"/>
              </a:spcAft>
              <a:buNone/>
              <a:defRPr sz="4200">
                <a:solidFill>
                  <a:srgbClr val="000000"/>
                </a:solidFill>
              </a:defRPr>
            </a:lvl1pPr>
            <a:lvl2pPr lvl="1" rtl="0">
              <a:spcBef>
                <a:spcPts val="0"/>
              </a:spcBef>
              <a:spcAft>
                <a:spcPts val="0"/>
              </a:spcAft>
              <a:buNone/>
              <a:defRPr sz="4200">
                <a:solidFill>
                  <a:srgbClr val="000000"/>
                </a:solidFill>
              </a:defRPr>
            </a:lvl2pPr>
            <a:lvl3pPr lvl="2" rtl="0">
              <a:spcBef>
                <a:spcPts val="0"/>
              </a:spcBef>
              <a:spcAft>
                <a:spcPts val="0"/>
              </a:spcAft>
              <a:buNone/>
              <a:defRPr sz="4200">
                <a:solidFill>
                  <a:srgbClr val="000000"/>
                </a:solidFill>
              </a:defRPr>
            </a:lvl3pPr>
            <a:lvl4pPr lvl="3" rtl="0">
              <a:spcBef>
                <a:spcPts val="0"/>
              </a:spcBef>
              <a:spcAft>
                <a:spcPts val="0"/>
              </a:spcAft>
              <a:buNone/>
              <a:defRPr sz="4200">
                <a:solidFill>
                  <a:srgbClr val="000000"/>
                </a:solidFill>
              </a:defRPr>
            </a:lvl4pPr>
            <a:lvl5pPr lvl="4" rtl="0">
              <a:spcBef>
                <a:spcPts val="0"/>
              </a:spcBef>
              <a:spcAft>
                <a:spcPts val="0"/>
              </a:spcAft>
              <a:buNone/>
              <a:defRPr sz="4200">
                <a:solidFill>
                  <a:srgbClr val="000000"/>
                </a:solidFill>
              </a:defRPr>
            </a:lvl5pPr>
            <a:lvl6pPr lvl="5" rtl="0">
              <a:spcBef>
                <a:spcPts val="0"/>
              </a:spcBef>
              <a:spcAft>
                <a:spcPts val="0"/>
              </a:spcAft>
              <a:buNone/>
              <a:defRPr sz="4200">
                <a:solidFill>
                  <a:srgbClr val="000000"/>
                </a:solidFill>
              </a:defRPr>
            </a:lvl6pPr>
            <a:lvl7pPr lvl="6" rtl="0">
              <a:spcBef>
                <a:spcPts val="0"/>
              </a:spcBef>
              <a:spcAft>
                <a:spcPts val="0"/>
              </a:spcAft>
              <a:buNone/>
              <a:defRPr sz="4200">
                <a:solidFill>
                  <a:srgbClr val="000000"/>
                </a:solidFill>
              </a:defRPr>
            </a:lvl7pPr>
            <a:lvl8pPr lvl="7" rtl="0">
              <a:spcBef>
                <a:spcPts val="0"/>
              </a:spcBef>
              <a:spcAft>
                <a:spcPts val="0"/>
              </a:spcAft>
              <a:buNone/>
              <a:defRPr sz="4200">
                <a:solidFill>
                  <a:srgbClr val="000000"/>
                </a:solidFill>
              </a:defRPr>
            </a:lvl8pPr>
            <a:lvl9pPr lvl="8" rtl="0">
              <a:spcBef>
                <a:spcPts val="0"/>
              </a:spcBef>
              <a:spcAft>
                <a:spcPts val="0"/>
              </a:spcAft>
              <a:buNone/>
              <a:defRPr sz="4200">
                <a:solidFill>
                  <a:srgbClr val="000000"/>
                </a:solidFill>
              </a:defRPr>
            </a:lvl9pPr>
          </a:lstStyle>
          <a:p>
            <a:endParaRPr/>
          </a:p>
        </p:txBody>
      </p:sp>
      <p:sp>
        <p:nvSpPr>
          <p:cNvPr id="124" name="Google Shape;124;p16"/>
          <p:cNvSpPr txBox="1">
            <a:spLocks noGrp="1"/>
          </p:cNvSpPr>
          <p:nvPr>
            <p:ph type="subTitle" idx="2"/>
          </p:nvPr>
        </p:nvSpPr>
        <p:spPr>
          <a:xfrm>
            <a:off x="720000" y="3420000"/>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800">
                <a:solidFill>
                  <a:srgbClr val="000000"/>
                </a:solidFill>
              </a:defRPr>
            </a:lvl1pPr>
            <a:lvl2pPr lvl="1" rtl="0">
              <a:spcBef>
                <a:spcPts val="1000"/>
              </a:spcBef>
              <a:spcAft>
                <a:spcPts val="0"/>
              </a:spcAft>
              <a:buNone/>
              <a:defRPr sz="1800">
                <a:solidFill>
                  <a:srgbClr val="000000"/>
                </a:solidFill>
              </a:defRPr>
            </a:lvl2pPr>
            <a:lvl3pPr lvl="2" rtl="0">
              <a:spcBef>
                <a:spcPts val="1000"/>
              </a:spcBef>
              <a:spcAft>
                <a:spcPts val="0"/>
              </a:spcAft>
              <a:buNone/>
              <a:defRPr sz="1800">
                <a:solidFill>
                  <a:srgbClr val="000000"/>
                </a:solidFill>
              </a:defRPr>
            </a:lvl3pPr>
            <a:lvl4pPr lvl="3" rtl="0">
              <a:spcBef>
                <a:spcPts val="1000"/>
              </a:spcBef>
              <a:spcAft>
                <a:spcPts val="0"/>
              </a:spcAft>
              <a:buNone/>
              <a:defRPr sz="1800">
                <a:solidFill>
                  <a:srgbClr val="000000"/>
                </a:solidFill>
              </a:defRPr>
            </a:lvl4pPr>
            <a:lvl5pPr lvl="4" rtl="0">
              <a:spcBef>
                <a:spcPts val="1000"/>
              </a:spcBef>
              <a:spcAft>
                <a:spcPts val="0"/>
              </a:spcAft>
              <a:buNone/>
              <a:defRPr sz="1800">
                <a:solidFill>
                  <a:srgbClr val="000000"/>
                </a:solidFill>
              </a:defRPr>
            </a:lvl5pPr>
            <a:lvl6pPr lvl="5" rtl="0">
              <a:spcBef>
                <a:spcPts val="1000"/>
              </a:spcBef>
              <a:spcAft>
                <a:spcPts val="0"/>
              </a:spcAft>
              <a:buNone/>
              <a:defRPr sz="1800">
                <a:solidFill>
                  <a:srgbClr val="000000"/>
                </a:solidFill>
              </a:defRPr>
            </a:lvl6pPr>
            <a:lvl7pPr lvl="6" rtl="0">
              <a:spcBef>
                <a:spcPts val="1000"/>
              </a:spcBef>
              <a:spcAft>
                <a:spcPts val="0"/>
              </a:spcAft>
              <a:buNone/>
              <a:defRPr sz="1800">
                <a:solidFill>
                  <a:srgbClr val="000000"/>
                </a:solidFill>
              </a:defRPr>
            </a:lvl7pPr>
            <a:lvl8pPr lvl="7" rtl="0">
              <a:spcBef>
                <a:spcPts val="1000"/>
              </a:spcBef>
              <a:spcAft>
                <a:spcPts val="0"/>
              </a:spcAft>
              <a:buNone/>
              <a:defRPr sz="1800">
                <a:solidFill>
                  <a:srgbClr val="000000"/>
                </a:solidFill>
              </a:defRPr>
            </a:lvl8pPr>
            <a:lvl9pPr lvl="8" rtl="0">
              <a:spcBef>
                <a:spcPts val="1000"/>
              </a:spcBef>
              <a:spcAft>
                <a:spcPts val="1000"/>
              </a:spcAft>
              <a:buNone/>
              <a:defRPr sz="1800">
                <a:solidFill>
                  <a:srgbClr val="000000"/>
                </a:solidFill>
              </a:defRPr>
            </a:lvl9pPr>
          </a:lstStyle>
          <a:p>
            <a:endParaRPr/>
          </a:p>
        </p:txBody>
      </p:sp>
      <p:sp>
        <p:nvSpPr>
          <p:cNvPr id="125" name="Google Shape;125;p16"/>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26" name="Google Shape;126;p1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001854776"/>
      </p:ext>
    </p:extLst>
  </p:cSld>
  <p:clrMapOvr>
    <a:masterClrMapping/>
  </p:clrMapOvr>
  <p:extLst>
    <p:ext uri="{DCECCB84-F9BA-43D5-87BE-67443E8EF086}">
      <p15:sldGuideLst xmlns:p15="http://schemas.microsoft.com/office/powerpoint/2012/main">
        <p15:guide id="1" pos="2880">
          <p15:clr>
            <a:srgbClr val="FA7B17"/>
          </p15:clr>
        </p15:guide>
        <p15:guide id="2" pos="2653">
          <p15:clr>
            <a:srgbClr val="FA7B17"/>
          </p15:clr>
        </p15:guide>
      </p15:sldGuideLst>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B - Bilde venstre og stor overskrift høyre">
  <p:cSld name="B - Bilde venstre og stor overskrift høyre">
    <p:bg>
      <p:bgPr>
        <a:solidFill>
          <a:srgbClr val="FFFFFF"/>
        </a:solidFill>
        <a:effectLst/>
      </p:bgPr>
    </p:bg>
    <p:spTree>
      <p:nvGrpSpPr>
        <p:cNvPr id="1" name="Shape 127"/>
        <p:cNvGrpSpPr/>
        <p:nvPr/>
      </p:nvGrpSpPr>
      <p:grpSpPr>
        <a:xfrm>
          <a:off x="0" y="0"/>
          <a:ext cx="0" cy="0"/>
          <a:chOff x="0" y="0"/>
          <a:chExt cx="0" cy="0"/>
        </a:xfrm>
      </p:grpSpPr>
      <p:sp>
        <p:nvSpPr>
          <p:cNvPr id="128" name="Google Shape;128;p17"/>
          <p:cNvSpPr txBox="1">
            <a:spLocks noGrp="1"/>
          </p:cNvSpPr>
          <p:nvPr>
            <p:ph type="title"/>
          </p:nvPr>
        </p:nvSpPr>
        <p:spPr>
          <a:xfrm>
            <a:off x="4932000" y="771910"/>
            <a:ext cx="3492900" cy="2520000"/>
          </a:xfrm>
          <a:prstGeom prst="rect">
            <a:avLst/>
          </a:prstGeom>
        </p:spPr>
        <p:txBody>
          <a:bodyPr spcFirstLastPara="1" wrap="square" lIns="0" tIns="0" rIns="0" bIns="0" anchor="b" anchorCtr="0">
            <a:noAutofit/>
          </a:bodyPr>
          <a:lstStyle>
            <a:lvl1pPr lvl="0" rtl="0">
              <a:spcBef>
                <a:spcPts val="0"/>
              </a:spcBef>
              <a:spcAft>
                <a:spcPts val="0"/>
              </a:spcAft>
              <a:buNone/>
              <a:defRPr sz="4200">
                <a:solidFill>
                  <a:srgbClr val="000000"/>
                </a:solidFill>
              </a:defRPr>
            </a:lvl1pPr>
            <a:lvl2pPr lvl="1" rtl="0">
              <a:spcBef>
                <a:spcPts val="0"/>
              </a:spcBef>
              <a:spcAft>
                <a:spcPts val="0"/>
              </a:spcAft>
              <a:buNone/>
              <a:defRPr sz="4200">
                <a:solidFill>
                  <a:srgbClr val="000000"/>
                </a:solidFill>
              </a:defRPr>
            </a:lvl2pPr>
            <a:lvl3pPr lvl="2" rtl="0">
              <a:spcBef>
                <a:spcPts val="0"/>
              </a:spcBef>
              <a:spcAft>
                <a:spcPts val="0"/>
              </a:spcAft>
              <a:buNone/>
              <a:defRPr sz="4200">
                <a:solidFill>
                  <a:srgbClr val="000000"/>
                </a:solidFill>
              </a:defRPr>
            </a:lvl3pPr>
            <a:lvl4pPr lvl="3" rtl="0">
              <a:spcBef>
                <a:spcPts val="0"/>
              </a:spcBef>
              <a:spcAft>
                <a:spcPts val="0"/>
              </a:spcAft>
              <a:buNone/>
              <a:defRPr sz="4200">
                <a:solidFill>
                  <a:srgbClr val="000000"/>
                </a:solidFill>
              </a:defRPr>
            </a:lvl4pPr>
            <a:lvl5pPr lvl="4" rtl="0">
              <a:spcBef>
                <a:spcPts val="0"/>
              </a:spcBef>
              <a:spcAft>
                <a:spcPts val="0"/>
              </a:spcAft>
              <a:buNone/>
              <a:defRPr sz="4200">
                <a:solidFill>
                  <a:srgbClr val="000000"/>
                </a:solidFill>
              </a:defRPr>
            </a:lvl5pPr>
            <a:lvl6pPr lvl="5" rtl="0">
              <a:spcBef>
                <a:spcPts val="0"/>
              </a:spcBef>
              <a:spcAft>
                <a:spcPts val="0"/>
              </a:spcAft>
              <a:buNone/>
              <a:defRPr sz="4200">
                <a:solidFill>
                  <a:srgbClr val="000000"/>
                </a:solidFill>
              </a:defRPr>
            </a:lvl6pPr>
            <a:lvl7pPr lvl="6" rtl="0">
              <a:spcBef>
                <a:spcPts val="0"/>
              </a:spcBef>
              <a:spcAft>
                <a:spcPts val="0"/>
              </a:spcAft>
              <a:buNone/>
              <a:defRPr sz="4200">
                <a:solidFill>
                  <a:srgbClr val="000000"/>
                </a:solidFill>
              </a:defRPr>
            </a:lvl7pPr>
            <a:lvl8pPr lvl="7" rtl="0">
              <a:spcBef>
                <a:spcPts val="0"/>
              </a:spcBef>
              <a:spcAft>
                <a:spcPts val="0"/>
              </a:spcAft>
              <a:buNone/>
              <a:defRPr sz="4200">
                <a:solidFill>
                  <a:srgbClr val="000000"/>
                </a:solidFill>
              </a:defRPr>
            </a:lvl8pPr>
            <a:lvl9pPr lvl="8" rtl="0">
              <a:spcBef>
                <a:spcPts val="0"/>
              </a:spcBef>
              <a:spcAft>
                <a:spcPts val="0"/>
              </a:spcAft>
              <a:buNone/>
              <a:defRPr sz="4200">
                <a:solidFill>
                  <a:srgbClr val="000000"/>
                </a:solidFill>
              </a:defRPr>
            </a:lvl9pPr>
          </a:lstStyle>
          <a:p>
            <a:endParaRPr/>
          </a:p>
        </p:txBody>
      </p:sp>
      <p:sp>
        <p:nvSpPr>
          <p:cNvPr id="129" name="Google Shape;129;p17"/>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lvl1pPr lvl="0" rtl="0">
              <a:spcBef>
                <a:spcPts val="0"/>
              </a:spcBef>
              <a:spcAft>
                <a:spcPts val="0"/>
              </a:spcAft>
              <a:buNone/>
              <a:defRPr sz="700">
                <a:solidFill>
                  <a:srgbClr val="000000"/>
                </a:solidFill>
                <a:latin typeface="Open Sans"/>
                <a:ea typeface="Open Sans"/>
                <a:cs typeface="Open Sans"/>
                <a:sym typeface="Open Sans"/>
              </a:defRPr>
            </a:lvl1pPr>
            <a:lvl2pPr lvl="1" rtl="0">
              <a:spcBef>
                <a:spcPts val="0"/>
              </a:spcBef>
              <a:spcAft>
                <a:spcPts val="0"/>
              </a:spcAft>
              <a:buNone/>
              <a:defRPr sz="700">
                <a:solidFill>
                  <a:srgbClr val="000000"/>
                </a:solidFill>
                <a:latin typeface="Open Sans"/>
                <a:ea typeface="Open Sans"/>
                <a:cs typeface="Open Sans"/>
                <a:sym typeface="Open Sans"/>
              </a:defRPr>
            </a:lvl2pPr>
            <a:lvl3pPr lvl="2" rtl="0">
              <a:spcBef>
                <a:spcPts val="0"/>
              </a:spcBef>
              <a:spcAft>
                <a:spcPts val="0"/>
              </a:spcAft>
              <a:buNone/>
              <a:defRPr sz="700">
                <a:solidFill>
                  <a:srgbClr val="000000"/>
                </a:solidFill>
                <a:latin typeface="Open Sans"/>
                <a:ea typeface="Open Sans"/>
                <a:cs typeface="Open Sans"/>
                <a:sym typeface="Open Sans"/>
              </a:defRPr>
            </a:lvl3pPr>
            <a:lvl4pPr lvl="3" rtl="0">
              <a:spcBef>
                <a:spcPts val="0"/>
              </a:spcBef>
              <a:spcAft>
                <a:spcPts val="0"/>
              </a:spcAft>
              <a:buNone/>
              <a:defRPr sz="700">
                <a:solidFill>
                  <a:srgbClr val="000000"/>
                </a:solidFill>
                <a:latin typeface="Open Sans"/>
                <a:ea typeface="Open Sans"/>
                <a:cs typeface="Open Sans"/>
                <a:sym typeface="Open Sans"/>
              </a:defRPr>
            </a:lvl4pPr>
            <a:lvl5pPr lvl="4" rtl="0">
              <a:spcBef>
                <a:spcPts val="0"/>
              </a:spcBef>
              <a:spcAft>
                <a:spcPts val="0"/>
              </a:spcAft>
              <a:buNone/>
              <a:defRPr sz="700">
                <a:solidFill>
                  <a:srgbClr val="000000"/>
                </a:solidFill>
                <a:latin typeface="Open Sans"/>
                <a:ea typeface="Open Sans"/>
                <a:cs typeface="Open Sans"/>
                <a:sym typeface="Open Sans"/>
              </a:defRPr>
            </a:lvl5pPr>
            <a:lvl6pPr lvl="5" rtl="0">
              <a:spcBef>
                <a:spcPts val="0"/>
              </a:spcBef>
              <a:spcAft>
                <a:spcPts val="0"/>
              </a:spcAft>
              <a:buNone/>
              <a:defRPr sz="700">
                <a:solidFill>
                  <a:srgbClr val="000000"/>
                </a:solidFill>
                <a:latin typeface="Open Sans"/>
                <a:ea typeface="Open Sans"/>
                <a:cs typeface="Open Sans"/>
                <a:sym typeface="Open Sans"/>
              </a:defRPr>
            </a:lvl6pPr>
            <a:lvl7pPr lvl="6" rtl="0">
              <a:spcBef>
                <a:spcPts val="0"/>
              </a:spcBef>
              <a:spcAft>
                <a:spcPts val="0"/>
              </a:spcAft>
              <a:buNone/>
              <a:defRPr sz="700">
                <a:solidFill>
                  <a:srgbClr val="000000"/>
                </a:solidFill>
                <a:latin typeface="Open Sans"/>
                <a:ea typeface="Open Sans"/>
                <a:cs typeface="Open Sans"/>
                <a:sym typeface="Open Sans"/>
              </a:defRPr>
            </a:lvl7pPr>
            <a:lvl8pPr lvl="7" rtl="0">
              <a:spcBef>
                <a:spcPts val="0"/>
              </a:spcBef>
              <a:spcAft>
                <a:spcPts val="0"/>
              </a:spcAft>
              <a:buNone/>
              <a:defRPr sz="700">
                <a:solidFill>
                  <a:srgbClr val="000000"/>
                </a:solidFill>
                <a:latin typeface="Open Sans"/>
                <a:ea typeface="Open Sans"/>
                <a:cs typeface="Open Sans"/>
                <a:sym typeface="Open Sans"/>
              </a:defRPr>
            </a:lvl8pPr>
            <a:lvl9pPr lvl="8" rtl="0">
              <a:spcBef>
                <a:spcPts val="0"/>
              </a:spcBef>
              <a:spcAft>
                <a:spcPts val="0"/>
              </a:spcAft>
              <a:buNone/>
              <a:defRPr sz="700">
                <a:solidFill>
                  <a:srgbClr val="000000"/>
                </a:solidFill>
                <a:latin typeface="Open Sans"/>
                <a:ea typeface="Open Sans"/>
                <a:cs typeface="Open Sans"/>
                <a:sym typeface="Open Sans"/>
              </a:defRPr>
            </a:lvl9pPr>
          </a:lstStyle>
          <a:p>
            <a:endParaRPr/>
          </a:p>
        </p:txBody>
      </p:sp>
      <p:sp>
        <p:nvSpPr>
          <p:cNvPr id="130" name="Google Shape;130;p17"/>
          <p:cNvSpPr txBox="1">
            <a:spLocks noGrp="1"/>
          </p:cNvSpPr>
          <p:nvPr>
            <p:ph type="subTitle" idx="2"/>
          </p:nvPr>
        </p:nvSpPr>
        <p:spPr>
          <a:xfrm>
            <a:off x="4936750" y="3420000"/>
            <a:ext cx="3492900" cy="1182900"/>
          </a:xfrm>
          <a:prstGeom prst="rect">
            <a:avLst/>
          </a:prstGeom>
        </p:spPr>
        <p:txBody>
          <a:bodyPr spcFirstLastPara="1" wrap="square" lIns="0" tIns="0" rIns="0" bIns="0" anchor="t" anchorCtr="0">
            <a:noAutofit/>
          </a:bodyPr>
          <a:lstStyle>
            <a:lvl1pPr lvl="0" rtl="0">
              <a:spcBef>
                <a:spcPts val="0"/>
              </a:spcBef>
              <a:spcAft>
                <a:spcPts val="0"/>
              </a:spcAft>
              <a:buNone/>
              <a:defRPr sz="1800">
                <a:solidFill>
                  <a:srgbClr val="000000"/>
                </a:solidFill>
              </a:defRPr>
            </a:lvl1pPr>
            <a:lvl2pPr lvl="1" rtl="0">
              <a:spcBef>
                <a:spcPts val="1000"/>
              </a:spcBef>
              <a:spcAft>
                <a:spcPts val="0"/>
              </a:spcAft>
              <a:buNone/>
              <a:defRPr>
                <a:solidFill>
                  <a:srgbClr val="000000"/>
                </a:solidFill>
              </a:defRPr>
            </a:lvl2pPr>
            <a:lvl3pPr lvl="2" rtl="0">
              <a:spcBef>
                <a:spcPts val="1000"/>
              </a:spcBef>
              <a:spcAft>
                <a:spcPts val="0"/>
              </a:spcAft>
              <a:buNone/>
              <a:defRPr>
                <a:solidFill>
                  <a:srgbClr val="000000"/>
                </a:solidFill>
              </a:defRPr>
            </a:lvl3pPr>
            <a:lvl4pPr lvl="3" rtl="0">
              <a:spcBef>
                <a:spcPts val="1000"/>
              </a:spcBef>
              <a:spcAft>
                <a:spcPts val="0"/>
              </a:spcAft>
              <a:buNone/>
              <a:defRPr>
                <a:solidFill>
                  <a:srgbClr val="000000"/>
                </a:solidFill>
              </a:defRPr>
            </a:lvl4pPr>
            <a:lvl5pPr lvl="4" rtl="0">
              <a:spcBef>
                <a:spcPts val="1000"/>
              </a:spcBef>
              <a:spcAft>
                <a:spcPts val="0"/>
              </a:spcAft>
              <a:buNone/>
              <a:defRPr>
                <a:solidFill>
                  <a:srgbClr val="000000"/>
                </a:solidFill>
              </a:defRPr>
            </a:lvl5pPr>
            <a:lvl6pPr lvl="5" rtl="0">
              <a:spcBef>
                <a:spcPts val="1000"/>
              </a:spcBef>
              <a:spcAft>
                <a:spcPts val="0"/>
              </a:spcAft>
              <a:buNone/>
              <a:defRPr>
                <a:solidFill>
                  <a:srgbClr val="000000"/>
                </a:solidFill>
              </a:defRPr>
            </a:lvl6pPr>
            <a:lvl7pPr lvl="6" rtl="0">
              <a:spcBef>
                <a:spcPts val="1000"/>
              </a:spcBef>
              <a:spcAft>
                <a:spcPts val="0"/>
              </a:spcAft>
              <a:buNone/>
              <a:defRPr>
                <a:solidFill>
                  <a:srgbClr val="000000"/>
                </a:solidFill>
              </a:defRPr>
            </a:lvl7pPr>
            <a:lvl8pPr lvl="7" rtl="0">
              <a:spcBef>
                <a:spcPts val="1000"/>
              </a:spcBef>
              <a:spcAft>
                <a:spcPts val="0"/>
              </a:spcAft>
              <a:buNone/>
              <a:defRPr>
                <a:solidFill>
                  <a:srgbClr val="000000"/>
                </a:solidFill>
              </a:defRPr>
            </a:lvl8pPr>
            <a:lvl9pPr lvl="8" rtl="0">
              <a:spcBef>
                <a:spcPts val="1000"/>
              </a:spcBef>
              <a:spcAft>
                <a:spcPts val="1000"/>
              </a:spcAft>
              <a:buNone/>
              <a:defRPr>
                <a:solidFill>
                  <a:srgbClr val="000000"/>
                </a:solidFill>
              </a:defRPr>
            </a:lvl9pPr>
          </a:lstStyle>
          <a:p>
            <a:endParaRPr/>
          </a:p>
        </p:txBody>
      </p:sp>
      <p:sp>
        <p:nvSpPr>
          <p:cNvPr id="131" name="Google Shape;131;p17"/>
          <p:cNvSpPr txBox="1"/>
          <p:nvPr/>
        </p:nvSpPr>
        <p:spPr>
          <a:xfrm>
            <a:off x="0" y="-632675"/>
            <a:ext cx="4095900" cy="576600"/>
          </a:xfrm>
          <a:prstGeom prst="rect">
            <a:avLst/>
          </a:prstGeom>
          <a:noFill/>
          <a:ln>
            <a:noFill/>
          </a:ln>
        </p:spPr>
        <p:txBody>
          <a:bodyPr spcFirstLastPara="1" wrap="square" lIns="91425" tIns="91425" rIns="91425" bIns="91425" anchor="t" anchorCtr="0">
            <a:noAutofit/>
          </a:bodyPr>
          <a:lstStyle/>
          <a:p>
            <a:r>
              <a:rPr lang="x-none">
                <a:solidFill>
                  <a:srgbClr val="FF0000"/>
                </a:solidFill>
                <a:latin typeface="Open Sans"/>
                <a:ea typeface="Open Sans"/>
                <a:cs typeface="Open Sans"/>
                <a:sym typeface="Open Sans"/>
              </a:rPr>
              <a:t>Bilde her, dekk hele venstre halvdel fra pilen og ut til kanten</a:t>
            </a:r>
            <a:endParaRPr>
              <a:solidFill>
                <a:srgbClr val="FF0000"/>
              </a:solidFill>
              <a:latin typeface="Open Sans"/>
              <a:ea typeface="Open Sans"/>
              <a:cs typeface="Open Sans"/>
              <a:sym typeface="Open Sans"/>
            </a:endParaRPr>
          </a:p>
        </p:txBody>
      </p:sp>
      <p:sp>
        <p:nvSpPr>
          <p:cNvPr id="132" name="Google Shape;132;p17"/>
          <p:cNvSpPr/>
          <p:nvPr/>
        </p:nvSpPr>
        <p:spPr>
          <a:xfrm>
            <a:off x="4389525" y="-464275"/>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33" name="Google Shape;133;p17"/>
          <p:cNvSpPr txBox="1">
            <a:spLocks noGrp="1"/>
          </p:cNvSpPr>
          <p:nvPr>
            <p:ph type="title" idx="3"/>
          </p:nvPr>
        </p:nvSpPr>
        <p:spPr>
          <a:xfrm>
            <a:off x="-539700" y="468000"/>
            <a:ext cx="539700" cy="539700"/>
          </a:xfrm>
          <a:prstGeom prst="rect">
            <a:avLst/>
          </a:prstGeom>
          <a:solidFill>
            <a:schemeClr val="accent1"/>
          </a:solidFill>
        </p:spPr>
        <p:txBody>
          <a:bodyPr spcFirstLastPara="1" wrap="square" lIns="0" tIns="0" rIns="0" bIns="0" anchor="ctr" anchorCtr="0">
            <a:noAutofit/>
          </a:bodyPr>
          <a:lstStyle>
            <a:lvl1pPr lvl="0" algn="ctr" rtl="0">
              <a:spcBef>
                <a:spcPts val="0"/>
              </a:spcBef>
              <a:spcAft>
                <a:spcPts val="0"/>
              </a:spcAft>
              <a:buNone/>
              <a:defRPr sz="1800">
                <a:solidFill>
                  <a:schemeClr val="lt1"/>
                </a:solidFill>
                <a:latin typeface="Open Sans SemiBold"/>
                <a:ea typeface="Open Sans SemiBold"/>
                <a:cs typeface="Open Sans SemiBold"/>
                <a:sym typeface="Open Sans SemiBold"/>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34" name="Google Shape;134;p17"/>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984436217"/>
      </p:ext>
    </p:extLst>
  </p:cSld>
  <p:clrMapOvr>
    <a:masterClrMapping/>
  </p:clrMapOvr>
  <p:extLst>
    <p:ext uri="{DCECCB84-F9BA-43D5-87BE-67443E8EF086}">
      <p15:sldGuideLst xmlns:p15="http://schemas.microsoft.com/office/powerpoint/2012/main">
        <p15:guide id="1" pos="3107">
          <p15:clr>
            <a:srgbClr val="FA7B17"/>
          </p15:clr>
        </p15:guide>
        <p15:guide id="2" pos="2880">
          <p15:clr>
            <a:srgbClr val="FA7B17"/>
          </p15:clr>
        </p15:guide>
      </p15:sldGuideLst>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matchingName="C - Overgang - sort">
  <p:cSld name="C - Overgang - sort">
    <p:bg>
      <p:bgPr>
        <a:solidFill>
          <a:srgbClr val="000000"/>
        </a:solidFill>
        <a:effectLst/>
      </p:bgPr>
    </p:bg>
    <p:spTree>
      <p:nvGrpSpPr>
        <p:cNvPr id="1" name="Shape 135"/>
        <p:cNvGrpSpPr/>
        <p:nvPr/>
      </p:nvGrpSpPr>
      <p:grpSpPr>
        <a:xfrm>
          <a:off x="0" y="0"/>
          <a:ext cx="0" cy="0"/>
          <a:chOff x="0" y="0"/>
          <a:chExt cx="0" cy="0"/>
        </a:xfrm>
      </p:grpSpPr>
      <p:pic>
        <p:nvPicPr>
          <p:cNvPr id="136" name="Google Shape;136;p18"/>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37" name="Google Shape;137;p18"/>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38" name="Google Shape;138;p18"/>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chemeClr val="lt1"/>
                </a:solidFill>
                <a:latin typeface="Open Sans Light"/>
                <a:ea typeface="Open Sans Light"/>
                <a:cs typeface="Open Sans Light"/>
                <a:sym typeface="Open Sans Light"/>
              </a:defRPr>
            </a:lvl1pPr>
            <a:lvl2pPr lvl="1" rtl="0">
              <a:spcBef>
                <a:spcPts val="1000"/>
              </a:spcBef>
              <a:spcAft>
                <a:spcPts val="0"/>
              </a:spcAft>
              <a:buNone/>
              <a:defRPr sz="1800">
                <a:solidFill>
                  <a:schemeClr val="lt1"/>
                </a:solidFill>
              </a:defRPr>
            </a:lvl2pPr>
            <a:lvl3pPr lvl="2" rtl="0">
              <a:spcBef>
                <a:spcPts val="1000"/>
              </a:spcBef>
              <a:spcAft>
                <a:spcPts val="0"/>
              </a:spcAft>
              <a:buNone/>
              <a:defRPr sz="1800">
                <a:solidFill>
                  <a:schemeClr val="lt1"/>
                </a:solidFill>
              </a:defRPr>
            </a:lvl3pPr>
            <a:lvl4pPr lvl="3" rtl="0">
              <a:spcBef>
                <a:spcPts val="1000"/>
              </a:spcBef>
              <a:spcAft>
                <a:spcPts val="0"/>
              </a:spcAft>
              <a:buNone/>
              <a:defRPr sz="1800">
                <a:solidFill>
                  <a:schemeClr val="lt1"/>
                </a:solidFill>
              </a:defRPr>
            </a:lvl4pPr>
            <a:lvl5pPr lvl="4" rtl="0">
              <a:spcBef>
                <a:spcPts val="1000"/>
              </a:spcBef>
              <a:spcAft>
                <a:spcPts val="0"/>
              </a:spcAft>
              <a:buNone/>
              <a:defRPr sz="1800">
                <a:solidFill>
                  <a:schemeClr val="lt1"/>
                </a:solidFill>
              </a:defRPr>
            </a:lvl5pPr>
            <a:lvl6pPr lvl="5" rtl="0">
              <a:spcBef>
                <a:spcPts val="1000"/>
              </a:spcBef>
              <a:spcAft>
                <a:spcPts val="0"/>
              </a:spcAft>
              <a:buNone/>
              <a:defRPr sz="1800">
                <a:solidFill>
                  <a:schemeClr val="lt1"/>
                </a:solidFill>
              </a:defRPr>
            </a:lvl6pPr>
            <a:lvl7pPr lvl="6" rtl="0">
              <a:spcBef>
                <a:spcPts val="1000"/>
              </a:spcBef>
              <a:spcAft>
                <a:spcPts val="0"/>
              </a:spcAft>
              <a:buNone/>
              <a:defRPr sz="1800">
                <a:solidFill>
                  <a:schemeClr val="lt1"/>
                </a:solidFill>
              </a:defRPr>
            </a:lvl7pPr>
            <a:lvl8pPr lvl="7" rtl="0">
              <a:spcBef>
                <a:spcPts val="1000"/>
              </a:spcBef>
              <a:spcAft>
                <a:spcPts val="0"/>
              </a:spcAft>
              <a:buNone/>
              <a:defRPr sz="1800">
                <a:solidFill>
                  <a:schemeClr val="lt1"/>
                </a:solidFill>
              </a:defRPr>
            </a:lvl8pPr>
            <a:lvl9pPr lvl="8" rtl="0">
              <a:spcBef>
                <a:spcPts val="1000"/>
              </a:spcBef>
              <a:spcAft>
                <a:spcPts val="1000"/>
              </a:spcAft>
              <a:buNone/>
              <a:defRPr sz="1800">
                <a:solidFill>
                  <a:schemeClr val="lt1"/>
                </a:solidFill>
              </a:defRPr>
            </a:lvl9pPr>
          </a:lstStyle>
          <a:p>
            <a:endParaRPr/>
          </a:p>
        </p:txBody>
      </p:sp>
      <p:sp>
        <p:nvSpPr>
          <p:cNvPr id="139" name="Google Shape;139;p1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970056076"/>
      </p:ext>
    </p:extLst>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matchingName="C - Overgang - rosa">
  <p:cSld name="C - Overgang - rosa">
    <p:bg>
      <p:bgPr>
        <a:solidFill>
          <a:schemeClr val="accent1"/>
        </a:solidFill>
        <a:effectLst/>
      </p:bgPr>
    </p:bg>
    <p:spTree>
      <p:nvGrpSpPr>
        <p:cNvPr id="1" name="Shape 140"/>
        <p:cNvGrpSpPr/>
        <p:nvPr/>
      </p:nvGrpSpPr>
      <p:grpSpPr>
        <a:xfrm>
          <a:off x="0" y="0"/>
          <a:ext cx="0" cy="0"/>
          <a:chOff x="0" y="0"/>
          <a:chExt cx="0" cy="0"/>
        </a:xfrm>
      </p:grpSpPr>
      <p:sp>
        <p:nvSpPr>
          <p:cNvPr id="141" name="Google Shape;141;p19"/>
          <p:cNvSpPr txBox="1">
            <a:spLocks noGrp="1"/>
          </p:cNvSpPr>
          <p:nvPr>
            <p:ph type="title"/>
          </p:nvPr>
        </p:nvSpPr>
        <p:spPr>
          <a:xfrm>
            <a:off x="1666875" y="1182150"/>
            <a:ext cx="5813100" cy="2345100"/>
          </a:xfrm>
          <a:prstGeom prst="rect">
            <a:avLst/>
          </a:prstGeom>
          <a:noFill/>
          <a:ln>
            <a:noFill/>
          </a:ln>
        </p:spPr>
        <p:txBody>
          <a:bodyPr spcFirstLastPara="1" wrap="square" lIns="180000" tIns="180000" rIns="180000" bIns="180000" anchor="b" anchorCtr="0">
            <a:noAutofit/>
          </a:bodyPr>
          <a:lstStyle>
            <a:lvl1pPr lvl="0" algn="ctr"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42" name="Google Shape;142;p19"/>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chemeClr val="lt1"/>
                </a:solidFill>
                <a:latin typeface="Open Sans Light"/>
                <a:ea typeface="Open Sans Light"/>
                <a:cs typeface="Open Sans Light"/>
                <a:sym typeface="Open Sans Light"/>
              </a:defRPr>
            </a:lvl1pPr>
            <a:lvl2pPr lvl="1" rtl="0">
              <a:spcBef>
                <a:spcPts val="1000"/>
              </a:spcBef>
              <a:spcAft>
                <a:spcPts val="0"/>
              </a:spcAft>
              <a:buNone/>
              <a:defRPr sz="1800">
                <a:solidFill>
                  <a:schemeClr val="lt1"/>
                </a:solidFill>
              </a:defRPr>
            </a:lvl2pPr>
            <a:lvl3pPr lvl="2" rtl="0">
              <a:spcBef>
                <a:spcPts val="1000"/>
              </a:spcBef>
              <a:spcAft>
                <a:spcPts val="0"/>
              </a:spcAft>
              <a:buNone/>
              <a:defRPr sz="1800">
                <a:solidFill>
                  <a:schemeClr val="lt1"/>
                </a:solidFill>
              </a:defRPr>
            </a:lvl3pPr>
            <a:lvl4pPr lvl="3" rtl="0">
              <a:spcBef>
                <a:spcPts val="1000"/>
              </a:spcBef>
              <a:spcAft>
                <a:spcPts val="0"/>
              </a:spcAft>
              <a:buNone/>
              <a:defRPr sz="1800">
                <a:solidFill>
                  <a:schemeClr val="lt1"/>
                </a:solidFill>
              </a:defRPr>
            </a:lvl4pPr>
            <a:lvl5pPr lvl="4" rtl="0">
              <a:spcBef>
                <a:spcPts val="1000"/>
              </a:spcBef>
              <a:spcAft>
                <a:spcPts val="0"/>
              </a:spcAft>
              <a:buNone/>
              <a:defRPr sz="1800">
                <a:solidFill>
                  <a:schemeClr val="lt1"/>
                </a:solidFill>
              </a:defRPr>
            </a:lvl5pPr>
            <a:lvl6pPr lvl="5" rtl="0">
              <a:spcBef>
                <a:spcPts val="1000"/>
              </a:spcBef>
              <a:spcAft>
                <a:spcPts val="0"/>
              </a:spcAft>
              <a:buNone/>
              <a:defRPr sz="1800">
                <a:solidFill>
                  <a:schemeClr val="lt1"/>
                </a:solidFill>
              </a:defRPr>
            </a:lvl6pPr>
            <a:lvl7pPr lvl="6" rtl="0">
              <a:spcBef>
                <a:spcPts val="1000"/>
              </a:spcBef>
              <a:spcAft>
                <a:spcPts val="0"/>
              </a:spcAft>
              <a:buNone/>
              <a:defRPr sz="1800">
                <a:solidFill>
                  <a:schemeClr val="lt1"/>
                </a:solidFill>
              </a:defRPr>
            </a:lvl7pPr>
            <a:lvl8pPr lvl="7" rtl="0">
              <a:spcBef>
                <a:spcPts val="1000"/>
              </a:spcBef>
              <a:spcAft>
                <a:spcPts val="0"/>
              </a:spcAft>
              <a:buNone/>
              <a:defRPr sz="1800">
                <a:solidFill>
                  <a:schemeClr val="lt1"/>
                </a:solidFill>
              </a:defRPr>
            </a:lvl8pPr>
            <a:lvl9pPr lvl="8" rtl="0">
              <a:spcBef>
                <a:spcPts val="1000"/>
              </a:spcBef>
              <a:spcAft>
                <a:spcPts val="1000"/>
              </a:spcAft>
              <a:buNone/>
              <a:defRPr sz="1800">
                <a:solidFill>
                  <a:schemeClr val="lt1"/>
                </a:solidFill>
              </a:defRPr>
            </a:lvl9pPr>
          </a:lstStyle>
          <a:p>
            <a:endParaRPr/>
          </a:p>
        </p:txBody>
      </p:sp>
      <p:pic>
        <p:nvPicPr>
          <p:cNvPr id="143" name="Google Shape;143;p19"/>
          <p:cNvPicPr preferRelativeResize="0"/>
          <p:nvPr/>
        </p:nvPicPr>
        <p:blipFill rotWithShape="1">
          <a:blip r:embed="rId2">
            <a:alphaModFix/>
          </a:blip>
          <a:srcRect r="84304"/>
          <a:stretch/>
        </p:blipFill>
        <p:spPr>
          <a:xfrm>
            <a:off x="8632433" y="4555268"/>
            <a:ext cx="167526" cy="383807"/>
          </a:xfrm>
          <a:prstGeom prst="rect">
            <a:avLst/>
          </a:prstGeom>
          <a:noFill/>
          <a:ln>
            <a:noFill/>
          </a:ln>
        </p:spPr>
      </p:pic>
      <p:pic>
        <p:nvPicPr>
          <p:cNvPr id="144" name="Google Shape;144;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5" name="Google Shape;145;p19"/>
          <p:cNvSpPr/>
          <p:nvPr/>
        </p:nvSpPr>
        <p:spPr>
          <a:xfrm>
            <a:off x="8425350" y="4425070"/>
            <a:ext cx="718500" cy="718500"/>
          </a:xfrm>
          <a:prstGeom prst="rect">
            <a:avLst/>
          </a:prstGeom>
          <a:solidFill>
            <a:schemeClr val="accent1"/>
          </a:solidFill>
          <a:ln>
            <a:noFill/>
          </a:ln>
        </p:spPr>
        <p:txBody>
          <a:bodyPr spcFirstLastPara="1" wrap="square" lIns="91425" tIns="91425" rIns="91425" bIns="91425" anchor="ctr" anchorCtr="0">
            <a:noAutofit/>
          </a:bodyPr>
          <a:lstStyle/>
          <a:p>
            <a:endParaRPr/>
          </a:p>
        </p:txBody>
      </p:sp>
      <p:pic>
        <p:nvPicPr>
          <p:cNvPr id="146" name="Google Shape;146;p19"/>
          <p:cNvPicPr preferRelativeResize="0"/>
          <p:nvPr/>
        </p:nvPicPr>
        <p:blipFill rotWithShape="1">
          <a:blip r:embed="rId3">
            <a:alphaModFix/>
          </a:blip>
          <a:srcRect l="1" r="85771" b="38137"/>
          <a:stretch/>
        </p:blipFill>
        <p:spPr>
          <a:xfrm>
            <a:off x="8649681" y="4557395"/>
            <a:ext cx="145474" cy="227455"/>
          </a:xfrm>
          <a:prstGeom prst="rect">
            <a:avLst/>
          </a:prstGeom>
          <a:noFill/>
          <a:ln>
            <a:noFill/>
          </a:ln>
        </p:spPr>
      </p:pic>
      <p:sp>
        <p:nvSpPr>
          <p:cNvPr id="147" name="Google Shape;147;p19"/>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339255732"/>
      </p:ext>
    </p:extLst>
  </p:cSld>
  <p:clrMapOvr>
    <a:masterClrMapping/>
  </p:clrMapOvr>
  <p:extLst>
    <p:ext uri="{DCECCB84-F9BA-43D5-87BE-67443E8EF086}">
      <p15:sldGuideLst xmlns:p15="http://schemas.microsoft.com/office/powerpoint/2012/main">
        <p15:guide id="1" pos="1050">
          <p15:clr>
            <a:srgbClr val="FA7B17"/>
          </p15:clr>
        </p15:guide>
        <p15:guide id="2" pos="4712">
          <p15:clr>
            <a:srgbClr val="FA7B17"/>
          </p15:clr>
        </p15:guide>
        <p15:guide id="3" orient="horz" pos="2222">
          <p15:clr>
            <a:srgbClr val="FA7B17"/>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C - Sitat hvit tekst - bildebakgrunn">
  <p:cSld name="C - Sitat hvit tekst - bildebakgrunn">
    <p:spTree>
      <p:nvGrpSpPr>
        <p:cNvPr id="1" name="Shape 153"/>
        <p:cNvGrpSpPr/>
        <p:nvPr/>
      </p:nvGrpSpPr>
      <p:grpSpPr>
        <a:xfrm>
          <a:off x="0" y="0"/>
          <a:ext cx="0" cy="0"/>
          <a:chOff x="0" y="0"/>
          <a:chExt cx="0" cy="0"/>
        </a:xfrm>
      </p:grpSpPr>
      <p:sp>
        <p:nvSpPr>
          <p:cNvPr id="154" name="Google Shape;154;p21"/>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endParaRPr/>
          </a:p>
        </p:txBody>
      </p:sp>
      <p:sp>
        <p:nvSpPr>
          <p:cNvPr id="155" name="Google Shape;155;p21"/>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56" name="Google Shape;156;p21"/>
          <p:cNvSpPr txBox="1">
            <a:spLocks noGrp="1"/>
          </p:cNvSpPr>
          <p:nvPr>
            <p:ph type="title"/>
          </p:nvPr>
        </p:nvSpPr>
        <p:spPr>
          <a:xfrm>
            <a:off x="736325" y="2192501"/>
            <a:ext cx="5365800" cy="1896000"/>
          </a:xfrm>
          <a:prstGeom prst="rect">
            <a:avLst/>
          </a:prstGeom>
          <a:solidFill>
            <a:schemeClr val="dk1"/>
          </a:solidFill>
        </p:spPr>
        <p:txBody>
          <a:bodyPr spcFirstLastPara="1" wrap="square" lIns="288000" tIns="288000" rIns="288000" bIns="288000" anchor="b" anchorCtr="0">
            <a:noAutofit/>
          </a:bodyPr>
          <a:lstStyle>
            <a:lvl1pPr lvl="0" rtl="0">
              <a:spcBef>
                <a:spcPts val="0"/>
              </a:spcBef>
              <a:spcAft>
                <a:spcPts val="0"/>
              </a:spcAft>
              <a:buNone/>
              <a:defRPr sz="4800" b="0">
                <a:solidFill>
                  <a:schemeClr val="lt1"/>
                </a:solidFill>
                <a:latin typeface="Open Sans Light"/>
                <a:ea typeface="Open Sans Light"/>
                <a:cs typeface="Open Sans Light"/>
                <a:sym typeface="Open Sans Light"/>
              </a:defRPr>
            </a:lvl1pPr>
            <a:lvl2pPr lvl="1"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4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57" name="Google Shape;157;p21"/>
          <p:cNvSpPr txBox="1">
            <a:spLocks noGrp="1"/>
          </p:cNvSpPr>
          <p:nvPr>
            <p:ph type="subTitle" idx="1"/>
          </p:nvPr>
        </p:nvSpPr>
        <p:spPr>
          <a:xfrm>
            <a:off x="736325" y="4086000"/>
            <a:ext cx="5365800" cy="514500"/>
          </a:xfrm>
          <a:prstGeom prst="rect">
            <a:avLst/>
          </a:prstGeom>
          <a:solidFill>
            <a:schemeClr val="dk1"/>
          </a:solidFill>
        </p:spPr>
        <p:txBody>
          <a:bodyPr spcFirstLastPara="1" wrap="square" lIns="288000" tIns="0" rIns="91425" bIns="0" anchor="ctr" anchorCtr="0">
            <a:noAutofit/>
          </a:bodyPr>
          <a:lstStyle>
            <a:lvl1pPr lvl="0">
              <a:spcBef>
                <a:spcPts val="0"/>
              </a:spcBef>
              <a:spcAft>
                <a:spcPts val="0"/>
              </a:spcAft>
              <a:buNone/>
              <a:defRPr sz="1400">
                <a:solidFill>
                  <a:schemeClr val="accent1"/>
                </a:solidFill>
                <a:latin typeface="Open Sans Light"/>
                <a:ea typeface="Open Sans Light"/>
                <a:cs typeface="Open Sans Light"/>
                <a:sym typeface="Open Sans Light"/>
              </a:defRPr>
            </a:lvl1pPr>
            <a:lvl2pPr lvl="1">
              <a:spcBef>
                <a:spcPts val="1000"/>
              </a:spcBef>
              <a:spcAft>
                <a:spcPts val="0"/>
              </a:spcAft>
              <a:buNone/>
              <a:defRPr>
                <a:solidFill>
                  <a:schemeClr val="accent1"/>
                </a:solidFill>
              </a:defRPr>
            </a:lvl2pPr>
            <a:lvl3pPr lvl="2">
              <a:spcBef>
                <a:spcPts val="1000"/>
              </a:spcBef>
              <a:spcAft>
                <a:spcPts val="0"/>
              </a:spcAft>
              <a:buNone/>
              <a:defRPr>
                <a:solidFill>
                  <a:schemeClr val="accent1"/>
                </a:solidFill>
              </a:defRPr>
            </a:lvl3pPr>
            <a:lvl4pPr lvl="3">
              <a:spcBef>
                <a:spcPts val="1000"/>
              </a:spcBef>
              <a:spcAft>
                <a:spcPts val="0"/>
              </a:spcAft>
              <a:buNone/>
              <a:defRPr>
                <a:solidFill>
                  <a:schemeClr val="accent1"/>
                </a:solidFill>
              </a:defRPr>
            </a:lvl4pPr>
            <a:lvl5pPr lvl="4">
              <a:spcBef>
                <a:spcPts val="1000"/>
              </a:spcBef>
              <a:spcAft>
                <a:spcPts val="0"/>
              </a:spcAft>
              <a:buNone/>
              <a:defRPr>
                <a:solidFill>
                  <a:schemeClr val="accent1"/>
                </a:solidFill>
              </a:defRPr>
            </a:lvl5pPr>
            <a:lvl6pPr lvl="5">
              <a:spcBef>
                <a:spcPts val="1000"/>
              </a:spcBef>
              <a:spcAft>
                <a:spcPts val="0"/>
              </a:spcAft>
              <a:buNone/>
              <a:defRPr>
                <a:solidFill>
                  <a:schemeClr val="accent1"/>
                </a:solidFill>
              </a:defRPr>
            </a:lvl6pPr>
            <a:lvl7pPr lvl="6">
              <a:spcBef>
                <a:spcPts val="1000"/>
              </a:spcBef>
              <a:spcAft>
                <a:spcPts val="0"/>
              </a:spcAft>
              <a:buNone/>
              <a:defRPr>
                <a:solidFill>
                  <a:schemeClr val="accent1"/>
                </a:solidFill>
              </a:defRPr>
            </a:lvl7pPr>
            <a:lvl8pPr lvl="7">
              <a:spcBef>
                <a:spcPts val="1000"/>
              </a:spcBef>
              <a:spcAft>
                <a:spcPts val="0"/>
              </a:spcAft>
              <a:buNone/>
              <a:defRPr>
                <a:solidFill>
                  <a:schemeClr val="accent1"/>
                </a:solidFill>
              </a:defRPr>
            </a:lvl8pPr>
            <a:lvl9pPr lvl="8">
              <a:spcBef>
                <a:spcPts val="1000"/>
              </a:spcBef>
              <a:spcAft>
                <a:spcPts val="1000"/>
              </a:spcAft>
              <a:buNone/>
              <a:defRPr>
                <a:solidFill>
                  <a:schemeClr val="accent1"/>
                </a:solidFill>
              </a:defRPr>
            </a:lvl9pPr>
          </a:lstStyle>
          <a:p>
            <a:endParaRPr/>
          </a:p>
        </p:txBody>
      </p:sp>
      <p:sp>
        <p:nvSpPr>
          <p:cNvPr id="158" name="Google Shape;158;p21"/>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48483096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C - Sitat - rosa bakgrunn">
  <p:cSld name="C - Sitat - rosa bakgrunn">
    <p:bg>
      <p:bgPr>
        <a:solidFill>
          <a:schemeClr val="accent1"/>
        </a:solidFill>
        <a:effectLst/>
      </p:bgPr>
    </p:bg>
    <p:spTree>
      <p:nvGrpSpPr>
        <p:cNvPr id="1" name="Shape 169"/>
        <p:cNvGrpSpPr/>
        <p:nvPr/>
      </p:nvGrpSpPr>
      <p:grpSpPr>
        <a:xfrm>
          <a:off x="0" y="0"/>
          <a:ext cx="0" cy="0"/>
          <a:chOff x="0" y="0"/>
          <a:chExt cx="0" cy="0"/>
        </a:xfrm>
      </p:grpSpPr>
      <p:sp>
        <p:nvSpPr>
          <p:cNvPr id="170" name="Google Shape;170;p24"/>
          <p:cNvSpPr txBox="1">
            <a:spLocks noGrp="1"/>
          </p:cNvSpPr>
          <p:nvPr>
            <p:ph type="title"/>
          </p:nvPr>
        </p:nvSpPr>
        <p:spPr>
          <a:xfrm>
            <a:off x="719150" y="763841"/>
            <a:ext cx="7705800" cy="2889900"/>
          </a:xfrm>
          <a:prstGeom prst="rect">
            <a:avLst/>
          </a:prstGeom>
        </p:spPr>
        <p:txBody>
          <a:bodyPr spcFirstLastPara="1" wrap="square" lIns="0" tIns="0" rIns="0" bIns="0" anchor="b" anchorCtr="0">
            <a:noAutofit/>
          </a:bodyPr>
          <a:lstStyle>
            <a:lvl1pPr lvl="0" rtl="0">
              <a:spcBef>
                <a:spcPts val="0"/>
              </a:spcBef>
              <a:spcAft>
                <a:spcPts val="0"/>
              </a:spcAft>
              <a:buNone/>
              <a:defRPr sz="3800" b="0">
                <a:solidFill>
                  <a:schemeClr val="lt1"/>
                </a:solidFill>
                <a:latin typeface="Open Sans Light"/>
                <a:ea typeface="Open Sans Light"/>
                <a:cs typeface="Open Sans Light"/>
                <a:sym typeface="Open Sans Light"/>
              </a:defRPr>
            </a:lvl1pPr>
            <a:lvl2pPr lvl="1"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2pPr>
            <a:lvl3pPr lvl="2"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3pPr>
            <a:lvl4pPr lvl="3"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4pPr>
            <a:lvl5pPr lvl="4"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5pPr>
            <a:lvl6pPr lvl="5"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6pPr>
            <a:lvl7pPr lvl="6"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7pPr>
            <a:lvl8pPr lvl="7"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8pPr>
            <a:lvl9pPr lvl="8" rtl="0">
              <a:spcBef>
                <a:spcPts val="0"/>
              </a:spcBef>
              <a:spcAft>
                <a:spcPts val="0"/>
              </a:spcAft>
              <a:buNone/>
              <a:defRPr sz="3800" b="0">
                <a:solidFill>
                  <a:srgbClr val="FFFFFF"/>
                </a:solidFill>
                <a:highlight>
                  <a:srgbClr val="000000"/>
                </a:highlight>
                <a:latin typeface="Playfair Display"/>
                <a:ea typeface="Playfair Display"/>
                <a:cs typeface="Playfair Display"/>
                <a:sym typeface="Playfair Display"/>
              </a:defRPr>
            </a:lvl9pPr>
          </a:lstStyle>
          <a:p>
            <a:endParaRPr/>
          </a:p>
        </p:txBody>
      </p:sp>
      <p:sp>
        <p:nvSpPr>
          <p:cNvPr id="171" name="Google Shape;171;p24"/>
          <p:cNvSpPr txBox="1">
            <a:spLocks noGrp="1"/>
          </p:cNvSpPr>
          <p:nvPr>
            <p:ph type="subTitle" idx="1"/>
          </p:nvPr>
        </p:nvSpPr>
        <p:spPr>
          <a:xfrm>
            <a:off x="718650" y="3729956"/>
            <a:ext cx="7706700" cy="5982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000000"/>
                </a:solidFill>
                <a:latin typeface="Open Sans Light"/>
                <a:ea typeface="Open Sans Light"/>
                <a:cs typeface="Open Sans Light"/>
                <a:sym typeface="Open Sans Light"/>
              </a:defRPr>
            </a:lvl1pPr>
            <a:lvl2pPr lvl="1" rtl="0">
              <a:spcBef>
                <a:spcPts val="1000"/>
              </a:spcBef>
              <a:spcAft>
                <a:spcPts val="0"/>
              </a:spcAft>
              <a:buNone/>
              <a:defRPr>
                <a:latin typeface="Open Sans Light"/>
                <a:ea typeface="Open Sans Light"/>
                <a:cs typeface="Open Sans Light"/>
                <a:sym typeface="Open Sans Light"/>
              </a:defRPr>
            </a:lvl2pPr>
            <a:lvl3pPr lvl="2" rtl="0">
              <a:spcBef>
                <a:spcPts val="1000"/>
              </a:spcBef>
              <a:spcAft>
                <a:spcPts val="0"/>
              </a:spcAft>
              <a:buNone/>
              <a:defRPr>
                <a:latin typeface="Open Sans Light"/>
                <a:ea typeface="Open Sans Light"/>
                <a:cs typeface="Open Sans Light"/>
                <a:sym typeface="Open Sans Light"/>
              </a:defRPr>
            </a:lvl3pPr>
            <a:lvl4pPr lvl="3" rtl="0">
              <a:spcBef>
                <a:spcPts val="1000"/>
              </a:spcBef>
              <a:spcAft>
                <a:spcPts val="0"/>
              </a:spcAft>
              <a:buNone/>
              <a:defRPr>
                <a:latin typeface="Open Sans Light"/>
                <a:ea typeface="Open Sans Light"/>
                <a:cs typeface="Open Sans Light"/>
                <a:sym typeface="Open Sans Light"/>
              </a:defRPr>
            </a:lvl4pPr>
            <a:lvl5pPr lvl="4" rtl="0">
              <a:spcBef>
                <a:spcPts val="1000"/>
              </a:spcBef>
              <a:spcAft>
                <a:spcPts val="0"/>
              </a:spcAft>
              <a:buNone/>
              <a:defRPr>
                <a:latin typeface="Open Sans Light"/>
                <a:ea typeface="Open Sans Light"/>
                <a:cs typeface="Open Sans Light"/>
                <a:sym typeface="Open Sans Light"/>
              </a:defRPr>
            </a:lvl5pPr>
            <a:lvl6pPr lvl="5" rtl="0">
              <a:spcBef>
                <a:spcPts val="1000"/>
              </a:spcBef>
              <a:spcAft>
                <a:spcPts val="0"/>
              </a:spcAft>
              <a:buNone/>
              <a:defRPr>
                <a:latin typeface="Open Sans Light"/>
                <a:ea typeface="Open Sans Light"/>
                <a:cs typeface="Open Sans Light"/>
                <a:sym typeface="Open Sans Light"/>
              </a:defRPr>
            </a:lvl6pPr>
            <a:lvl7pPr lvl="6" rtl="0">
              <a:spcBef>
                <a:spcPts val="1000"/>
              </a:spcBef>
              <a:spcAft>
                <a:spcPts val="0"/>
              </a:spcAft>
              <a:buNone/>
              <a:defRPr>
                <a:latin typeface="Open Sans Light"/>
                <a:ea typeface="Open Sans Light"/>
                <a:cs typeface="Open Sans Light"/>
                <a:sym typeface="Open Sans Light"/>
              </a:defRPr>
            </a:lvl7pPr>
            <a:lvl8pPr lvl="7" rtl="0">
              <a:spcBef>
                <a:spcPts val="1000"/>
              </a:spcBef>
              <a:spcAft>
                <a:spcPts val="0"/>
              </a:spcAft>
              <a:buNone/>
              <a:defRPr>
                <a:latin typeface="Open Sans Light"/>
                <a:ea typeface="Open Sans Light"/>
                <a:cs typeface="Open Sans Light"/>
                <a:sym typeface="Open Sans Light"/>
              </a:defRPr>
            </a:lvl8pPr>
            <a:lvl9pPr lvl="8" rtl="0">
              <a:spcBef>
                <a:spcPts val="1000"/>
              </a:spcBef>
              <a:spcAft>
                <a:spcPts val="1000"/>
              </a:spcAft>
              <a:buNone/>
              <a:defRPr>
                <a:latin typeface="Open Sans Light"/>
                <a:ea typeface="Open Sans Light"/>
                <a:cs typeface="Open Sans Light"/>
                <a:sym typeface="Open Sans Light"/>
              </a:defRPr>
            </a:lvl9pPr>
          </a:lstStyle>
          <a:p>
            <a:endParaRPr/>
          </a:p>
        </p:txBody>
      </p:sp>
      <p:pic>
        <p:nvPicPr>
          <p:cNvPr id="172" name="Google Shape;172;p24"/>
          <p:cNvPicPr preferRelativeResize="0"/>
          <p:nvPr/>
        </p:nvPicPr>
        <p:blipFill rotWithShape="1">
          <a:blip r:embed="rId2">
            <a:alphaModFix/>
          </a:blip>
          <a:srcRect l="1" r="85771" b="38137"/>
          <a:stretch/>
        </p:blipFill>
        <p:spPr>
          <a:xfrm>
            <a:off x="8649681" y="4557395"/>
            <a:ext cx="145474" cy="227455"/>
          </a:xfrm>
          <a:prstGeom prst="rect">
            <a:avLst/>
          </a:prstGeom>
          <a:noFill/>
          <a:ln>
            <a:noFill/>
          </a:ln>
        </p:spPr>
      </p:pic>
      <p:sp>
        <p:nvSpPr>
          <p:cNvPr id="173" name="Google Shape;173;p24"/>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06761549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matchingName="X - Forside - sort">
  <p:cSld name="X - Forside - sort">
    <p:bg>
      <p:bgPr>
        <a:solidFill>
          <a:srgbClr val="000000"/>
        </a:solidFill>
        <a:effectLst/>
      </p:bgPr>
    </p:bg>
    <p:spTree>
      <p:nvGrpSpPr>
        <p:cNvPr id="1" name="Shape 174"/>
        <p:cNvGrpSpPr/>
        <p:nvPr/>
      </p:nvGrpSpPr>
      <p:grpSpPr>
        <a:xfrm>
          <a:off x="0" y="0"/>
          <a:ext cx="0" cy="0"/>
          <a:chOff x="0" y="0"/>
          <a:chExt cx="0" cy="0"/>
        </a:xfrm>
      </p:grpSpPr>
      <p:pic>
        <p:nvPicPr>
          <p:cNvPr id="175" name="Google Shape;175;p25"/>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176" name="Google Shape;176;p25"/>
          <p:cNvSpPr txBox="1">
            <a:spLocks noGrp="1"/>
          </p:cNvSpPr>
          <p:nvPr>
            <p:ph type="ctrTitle"/>
          </p:nvPr>
        </p:nvSpPr>
        <p:spPr>
          <a:xfrm>
            <a:off x="719150" y="805825"/>
            <a:ext cx="7049700" cy="25476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chemeClr val="lt1"/>
              </a:buClr>
              <a:buSzPts val="3800"/>
              <a:buNone/>
              <a:defRPr sz="3800"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77" name="Google Shape;177;p25"/>
          <p:cNvSpPr txBox="1">
            <a:spLocks noGrp="1"/>
          </p:cNvSpPr>
          <p:nvPr>
            <p:ph type="subTitle" idx="1"/>
          </p:nvPr>
        </p:nvSpPr>
        <p:spPr>
          <a:xfrm>
            <a:off x="719025" y="3429750"/>
            <a:ext cx="7049700" cy="899700"/>
          </a:xfrm>
          <a:prstGeom prst="rect">
            <a:avLst/>
          </a:prstGeom>
          <a:noFill/>
          <a:ln>
            <a:noFill/>
          </a:ln>
        </p:spPr>
        <p:txBody>
          <a:bodyPr spcFirstLastPara="1" wrap="square" lIns="0" tIns="0" rIns="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400"/>
              <a:buNone/>
              <a:defRPr>
                <a:solidFill>
                  <a:schemeClr val="lt1"/>
                </a:solidFill>
              </a:defRPr>
            </a:lvl2pPr>
            <a:lvl3pPr lvl="2" algn="ctr" rtl="0">
              <a:spcBef>
                <a:spcPts val="600"/>
              </a:spcBef>
              <a:spcAft>
                <a:spcPts val="0"/>
              </a:spcAft>
              <a:buClr>
                <a:schemeClr val="lt1"/>
              </a:buClr>
              <a:buSzPts val="1200"/>
              <a:buNone/>
              <a:defRPr>
                <a:solidFill>
                  <a:schemeClr val="lt1"/>
                </a:solidFill>
              </a:defRPr>
            </a:lvl3pPr>
            <a:lvl4pPr lvl="3" algn="ctr" rtl="0">
              <a:spcBef>
                <a:spcPts val="600"/>
              </a:spcBef>
              <a:spcAft>
                <a:spcPts val="0"/>
              </a:spcAft>
              <a:buClr>
                <a:schemeClr val="lt1"/>
              </a:buClr>
              <a:buSzPts val="1100"/>
              <a:buNone/>
              <a:defRPr>
                <a:solidFill>
                  <a:schemeClr val="lt1"/>
                </a:solidFill>
              </a:defRPr>
            </a:lvl4pPr>
            <a:lvl5pPr lvl="4" algn="ctr" rtl="0">
              <a:spcBef>
                <a:spcPts val="600"/>
              </a:spcBef>
              <a:spcAft>
                <a:spcPts val="0"/>
              </a:spcAft>
              <a:buClr>
                <a:schemeClr val="lt1"/>
              </a:buClr>
              <a:buSzPts val="1050"/>
              <a:buNone/>
              <a:defRPr>
                <a:solidFill>
                  <a:schemeClr val="lt1"/>
                </a:solidFill>
              </a:defRPr>
            </a:lvl5pPr>
            <a:lvl6pPr lvl="5" algn="ctr" rtl="0">
              <a:spcBef>
                <a:spcPts val="210"/>
              </a:spcBef>
              <a:spcAft>
                <a:spcPts val="0"/>
              </a:spcAft>
              <a:buClr>
                <a:schemeClr val="lt1"/>
              </a:buClr>
              <a:buSzPts val="1050"/>
              <a:buNone/>
              <a:defRPr>
                <a:solidFill>
                  <a:schemeClr val="lt1"/>
                </a:solidFill>
              </a:defRPr>
            </a:lvl6pPr>
            <a:lvl7pPr lvl="6" algn="ctr" rtl="0">
              <a:spcBef>
                <a:spcPts val="1000"/>
              </a:spcBef>
              <a:spcAft>
                <a:spcPts val="0"/>
              </a:spcAft>
              <a:buClr>
                <a:schemeClr val="lt1"/>
              </a:buClr>
              <a:buSzPts val="1050"/>
              <a:buNone/>
              <a:defRPr>
                <a:solidFill>
                  <a:schemeClr val="lt1"/>
                </a:solidFill>
              </a:defRPr>
            </a:lvl7pPr>
            <a:lvl8pPr lvl="7" algn="ctr" rtl="0">
              <a:spcBef>
                <a:spcPts val="1000"/>
              </a:spcBef>
              <a:spcAft>
                <a:spcPts val="0"/>
              </a:spcAft>
              <a:buClr>
                <a:schemeClr val="lt1"/>
              </a:buClr>
              <a:buSzPts val="1050"/>
              <a:buNone/>
              <a:defRPr>
                <a:solidFill>
                  <a:schemeClr val="lt1"/>
                </a:solidFill>
              </a:defRPr>
            </a:lvl8pPr>
            <a:lvl9pPr lvl="8" algn="ctr" rtl="0">
              <a:spcBef>
                <a:spcPts val="1000"/>
              </a:spcBef>
              <a:spcAft>
                <a:spcPts val="1000"/>
              </a:spcAft>
              <a:buClr>
                <a:schemeClr val="lt1"/>
              </a:buClr>
              <a:buSzPts val="2000"/>
              <a:buNone/>
              <a:defRPr>
                <a:solidFill>
                  <a:schemeClr val="lt1"/>
                </a:solidFill>
              </a:defRPr>
            </a:lvl9pPr>
          </a:lstStyle>
          <a:p>
            <a:endParaRPr/>
          </a:p>
        </p:txBody>
      </p:sp>
      <p:sp>
        <p:nvSpPr>
          <p:cNvPr id="178" name="Google Shape;178;p25"/>
          <p:cNvSpPr txBox="1">
            <a:spLocks noGrp="1"/>
          </p:cNvSpPr>
          <p:nvPr>
            <p:ph type="subTitle" idx="2"/>
          </p:nvPr>
        </p:nvSpPr>
        <p:spPr>
          <a:xfrm>
            <a:off x="719025" y="4569665"/>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Open Sans"/>
                <a:ea typeface="Open Sans"/>
                <a:cs typeface="Open Sans"/>
                <a:sym typeface="Open Sans"/>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1000"/>
              </a:spcBef>
              <a:spcAft>
                <a:spcPts val="0"/>
              </a:spcAft>
              <a:buNone/>
              <a:defRPr>
                <a:solidFill>
                  <a:schemeClr val="lt1"/>
                </a:solidFill>
                <a:latin typeface="Open Sans"/>
                <a:ea typeface="Open Sans"/>
                <a:cs typeface="Open Sans"/>
                <a:sym typeface="Open Sans"/>
              </a:defRPr>
            </a:lvl3pPr>
            <a:lvl4pPr lvl="3" rtl="0">
              <a:spcBef>
                <a:spcPts val="1000"/>
              </a:spcBef>
              <a:spcAft>
                <a:spcPts val="0"/>
              </a:spcAft>
              <a:buNone/>
              <a:defRPr>
                <a:solidFill>
                  <a:schemeClr val="lt1"/>
                </a:solidFill>
                <a:latin typeface="Open Sans"/>
                <a:ea typeface="Open Sans"/>
                <a:cs typeface="Open Sans"/>
                <a:sym typeface="Open Sans"/>
              </a:defRPr>
            </a:lvl4pPr>
            <a:lvl5pPr lvl="4" rtl="0">
              <a:spcBef>
                <a:spcPts val="1000"/>
              </a:spcBef>
              <a:spcAft>
                <a:spcPts val="0"/>
              </a:spcAft>
              <a:buNone/>
              <a:defRPr>
                <a:solidFill>
                  <a:schemeClr val="lt1"/>
                </a:solidFill>
                <a:latin typeface="Open Sans"/>
                <a:ea typeface="Open Sans"/>
                <a:cs typeface="Open Sans"/>
                <a:sym typeface="Open Sans"/>
              </a:defRPr>
            </a:lvl5pPr>
            <a:lvl6pPr lvl="5" rtl="0">
              <a:spcBef>
                <a:spcPts val="1000"/>
              </a:spcBef>
              <a:spcAft>
                <a:spcPts val="0"/>
              </a:spcAft>
              <a:buNone/>
              <a:defRPr>
                <a:solidFill>
                  <a:schemeClr val="lt1"/>
                </a:solidFill>
                <a:latin typeface="Open Sans"/>
                <a:ea typeface="Open Sans"/>
                <a:cs typeface="Open Sans"/>
                <a:sym typeface="Open Sans"/>
              </a:defRPr>
            </a:lvl6pPr>
            <a:lvl7pPr lvl="6" rtl="0">
              <a:spcBef>
                <a:spcPts val="1000"/>
              </a:spcBef>
              <a:spcAft>
                <a:spcPts val="0"/>
              </a:spcAft>
              <a:buNone/>
              <a:defRPr>
                <a:solidFill>
                  <a:schemeClr val="lt1"/>
                </a:solidFill>
                <a:latin typeface="Open Sans"/>
                <a:ea typeface="Open Sans"/>
                <a:cs typeface="Open Sans"/>
                <a:sym typeface="Open Sans"/>
              </a:defRPr>
            </a:lvl7pPr>
            <a:lvl8pPr lvl="7" rtl="0">
              <a:spcBef>
                <a:spcPts val="1000"/>
              </a:spcBef>
              <a:spcAft>
                <a:spcPts val="0"/>
              </a:spcAft>
              <a:buNone/>
              <a:defRPr>
                <a:solidFill>
                  <a:schemeClr val="lt1"/>
                </a:solidFill>
                <a:latin typeface="Open Sans"/>
                <a:ea typeface="Open Sans"/>
                <a:cs typeface="Open Sans"/>
                <a:sym typeface="Open Sans"/>
              </a:defRPr>
            </a:lvl8pPr>
            <a:lvl9pPr lvl="8" rtl="0">
              <a:spcBef>
                <a:spcPts val="1000"/>
              </a:spcBef>
              <a:spcAft>
                <a:spcPts val="1000"/>
              </a:spcAft>
              <a:buNone/>
              <a:defRPr>
                <a:solidFill>
                  <a:schemeClr val="lt1"/>
                </a:solidFill>
                <a:latin typeface="Open Sans"/>
                <a:ea typeface="Open Sans"/>
                <a:cs typeface="Open Sans"/>
                <a:sym typeface="Open Sans"/>
              </a:defRPr>
            </a:lvl9pPr>
          </a:lstStyle>
          <a:p>
            <a:endParaRPr/>
          </a:p>
        </p:txBody>
      </p:sp>
      <p:sp>
        <p:nvSpPr>
          <p:cNvPr id="179" name="Google Shape;179;p25"/>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Open Sans"/>
                <a:ea typeface="Open Sans"/>
                <a:cs typeface="Open Sans"/>
                <a:sym typeface="Open Sans"/>
              </a:defRPr>
            </a:lvl1pPr>
            <a:lvl2pPr lvl="1" rtl="0">
              <a:spcBef>
                <a:spcPts val="0"/>
              </a:spcBef>
              <a:spcAft>
                <a:spcPts val="0"/>
              </a:spcAft>
              <a:buNone/>
              <a:defRPr sz="1000">
                <a:solidFill>
                  <a:schemeClr val="lt1"/>
                </a:solidFill>
                <a:latin typeface="Open Sans"/>
                <a:ea typeface="Open Sans"/>
                <a:cs typeface="Open Sans"/>
                <a:sym typeface="Open Sans"/>
              </a:defRPr>
            </a:lvl2pPr>
            <a:lvl3pPr lvl="2" rtl="0">
              <a:spcBef>
                <a:spcPts val="0"/>
              </a:spcBef>
              <a:spcAft>
                <a:spcPts val="0"/>
              </a:spcAft>
              <a:buNone/>
              <a:defRPr sz="1000">
                <a:solidFill>
                  <a:schemeClr val="lt1"/>
                </a:solidFill>
                <a:latin typeface="Open Sans"/>
                <a:ea typeface="Open Sans"/>
                <a:cs typeface="Open Sans"/>
                <a:sym typeface="Open Sans"/>
              </a:defRPr>
            </a:lvl3pPr>
            <a:lvl4pPr lvl="3" rtl="0">
              <a:spcBef>
                <a:spcPts val="0"/>
              </a:spcBef>
              <a:spcAft>
                <a:spcPts val="0"/>
              </a:spcAft>
              <a:buNone/>
              <a:defRPr sz="1000">
                <a:solidFill>
                  <a:schemeClr val="lt1"/>
                </a:solidFill>
                <a:latin typeface="Open Sans"/>
                <a:ea typeface="Open Sans"/>
                <a:cs typeface="Open Sans"/>
                <a:sym typeface="Open Sans"/>
              </a:defRPr>
            </a:lvl4pPr>
            <a:lvl5pPr lvl="4" rtl="0">
              <a:spcBef>
                <a:spcPts val="0"/>
              </a:spcBef>
              <a:spcAft>
                <a:spcPts val="0"/>
              </a:spcAft>
              <a:buNone/>
              <a:defRPr sz="1000">
                <a:solidFill>
                  <a:schemeClr val="lt1"/>
                </a:solidFill>
                <a:latin typeface="Open Sans"/>
                <a:ea typeface="Open Sans"/>
                <a:cs typeface="Open Sans"/>
                <a:sym typeface="Open Sans"/>
              </a:defRPr>
            </a:lvl5pPr>
            <a:lvl6pPr lvl="5" rtl="0">
              <a:spcBef>
                <a:spcPts val="0"/>
              </a:spcBef>
              <a:spcAft>
                <a:spcPts val="0"/>
              </a:spcAft>
              <a:buNone/>
              <a:defRPr sz="1000">
                <a:solidFill>
                  <a:schemeClr val="lt1"/>
                </a:solidFill>
                <a:latin typeface="Open Sans"/>
                <a:ea typeface="Open Sans"/>
                <a:cs typeface="Open Sans"/>
                <a:sym typeface="Open Sans"/>
              </a:defRPr>
            </a:lvl6pPr>
            <a:lvl7pPr lvl="6" rtl="0">
              <a:spcBef>
                <a:spcPts val="0"/>
              </a:spcBef>
              <a:spcAft>
                <a:spcPts val="0"/>
              </a:spcAft>
              <a:buNone/>
              <a:defRPr sz="1000">
                <a:solidFill>
                  <a:schemeClr val="lt1"/>
                </a:solidFill>
                <a:latin typeface="Open Sans"/>
                <a:ea typeface="Open Sans"/>
                <a:cs typeface="Open Sans"/>
                <a:sym typeface="Open Sans"/>
              </a:defRPr>
            </a:lvl7pPr>
            <a:lvl8pPr lvl="7" rtl="0">
              <a:spcBef>
                <a:spcPts val="0"/>
              </a:spcBef>
              <a:spcAft>
                <a:spcPts val="0"/>
              </a:spcAft>
              <a:buNone/>
              <a:defRPr sz="1000">
                <a:solidFill>
                  <a:schemeClr val="lt1"/>
                </a:solidFill>
                <a:latin typeface="Open Sans"/>
                <a:ea typeface="Open Sans"/>
                <a:cs typeface="Open Sans"/>
                <a:sym typeface="Open Sans"/>
              </a:defRPr>
            </a:lvl8pPr>
            <a:lvl9pPr lvl="8" rtl="0">
              <a:spcBef>
                <a:spcPts val="0"/>
              </a:spcBef>
              <a:spcAft>
                <a:spcPts val="0"/>
              </a:spcAft>
              <a:buNone/>
              <a:defRPr sz="1000">
                <a:solidFill>
                  <a:schemeClr val="lt1"/>
                </a:solidFill>
                <a:latin typeface="Open Sans"/>
                <a:ea typeface="Open Sans"/>
                <a:cs typeface="Open Sans"/>
                <a:sym typeface="Open Sans"/>
              </a:defRPr>
            </a:lvl9pPr>
          </a:lstStyle>
          <a:p>
            <a:endParaRPr/>
          </a:p>
        </p:txBody>
      </p:sp>
      <p:sp>
        <p:nvSpPr>
          <p:cNvPr id="180" name="Google Shape;180;p25"/>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100118871"/>
      </p:ext>
    </p:extLst>
  </p:cSld>
  <p:clrMapOvr>
    <a:masterClrMapping/>
  </p:clrMapOvr>
  <p:extLst>
    <p:ext uri="{DCECCB84-F9BA-43D5-87BE-67443E8EF086}">
      <p15:sldGuideLst xmlns:p15="http://schemas.microsoft.com/office/powerpoint/2012/main">
        <p15:guide id="1" orient="horz" pos="2160">
          <p15:clr>
            <a:srgbClr val="FA7B17"/>
          </p15:clr>
        </p15:guide>
        <p15:guide id="2" pos="4894">
          <p15:clr>
            <a:srgbClr val="FA7B17"/>
          </p15:clr>
        </p15:guide>
      </p15:sldGuideLst>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matchingName="X - Forside - bildebakgrunn og sort bunnstripe">
  <p:cSld name="X - Forside - bildebakgrunn og sort bunnstripe">
    <p:bg>
      <p:bgPr>
        <a:solidFill>
          <a:srgbClr val="FFFFFF"/>
        </a:solidFill>
        <a:effectLst/>
      </p:bgPr>
    </p:bg>
    <p:spTree>
      <p:nvGrpSpPr>
        <p:cNvPr id="1" name="Shape 181"/>
        <p:cNvGrpSpPr/>
        <p:nvPr/>
      </p:nvGrpSpPr>
      <p:grpSpPr>
        <a:xfrm>
          <a:off x="0" y="0"/>
          <a:ext cx="0" cy="0"/>
          <a:chOff x="0" y="0"/>
          <a:chExt cx="0" cy="0"/>
        </a:xfrm>
      </p:grpSpPr>
      <p:sp>
        <p:nvSpPr>
          <p:cNvPr id="182" name="Google Shape;182;p26"/>
          <p:cNvSpPr/>
          <p:nvPr/>
        </p:nvSpPr>
        <p:spPr>
          <a:xfrm>
            <a:off x="75" y="-2774"/>
            <a:ext cx="9144000" cy="5142000"/>
          </a:xfrm>
          <a:prstGeom prst="rect">
            <a:avLst/>
          </a:prstGeom>
          <a:solidFill>
            <a:srgbClr val="EFEFEF"/>
          </a:solidFill>
          <a:ln>
            <a:noFill/>
          </a:ln>
        </p:spPr>
        <p:txBody>
          <a:bodyPr spcFirstLastPara="1" wrap="square" lIns="91425" tIns="91425" rIns="91425" bIns="91425" anchor="ctr" anchorCtr="0">
            <a:noAutofit/>
          </a:bodyPr>
          <a:lstStyle/>
          <a:p>
            <a:endParaRPr/>
          </a:p>
        </p:txBody>
      </p:sp>
      <p:sp>
        <p:nvSpPr>
          <p:cNvPr id="183" name="Google Shape;183;p26"/>
          <p:cNvSpPr/>
          <p:nvPr/>
        </p:nvSpPr>
        <p:spPr>
          <a:xfrm>
            <a:off x="0" y="4342670"/>
            <a:ext cx="9153600" cy="800700"/>
          </a:xfrm>
          <a:prstGeom prst="rect">
            <a:avLst/>
          </a:prstGeom>
          <a:solidFill>
            <a:srgbClr val="000000"/>
          </a:solidFill>
          <a:ln>
            <a:noFill/>
          </a:ln>
        </p:spPr>
        <p:txBody>
          <a:bodyPr spcFirstLastPara="1" wrap="square" lIns="91425" tIns="91425" rIns="91425" bIns="91425" anchor="ctr" anchorCtr="0">
            <a:noAutofit/>
          </a:bodyPr>
          <a:lstStyle/>
          <a:p>
            <a:endParaRPr/>
          </a:p>
        </p:txBody>
      </p:sp>
      <p:pic>
        <p:nvPicPr>
          <p:cNvPr id="184" name="Google Shape;184;p26"/>
          <p:cNvPicPr preferRelativeResize="0"/>
          <p:nvPr/>
        </p:nvPicPr>
        <p:blipFill>
          <a:blip r:embed="rId2">
            <a:alphaModFix/>
          </a:blip>
          <a:stretch>
            <a:fillRect/>
          </a:stretch>
        </p:blipFill>
        <p:spPr>
          <a:xfrm>
            <a:off x="7768800" y="4556205"/>
            <a:ext cx="1022087" cy="368682"/>
          </a:xfrm>
          <a:prstGeom prst="rect">
            <a:avLst/>
          </a:prstGeom>
          <a:noFill/>
          <a:ln>
            <a:noFill/>
          </a:ln>
        </p:spPr>
      </p:pic>
      <p:sp>
        <p:nvSpPr>
          <p:cNvPr id="185" name="Google Shape;185;p26"/>
          <p:cNvSpPr txBox="1">
            <a:spLocks noGrp="1"/>
          </p:cNvSpPr>
          <p:nvPr>
            <p:ph type="ctrTitle"/>
          </p:nvPr>
        </p:nvSpPr>
        <p:spPr>
          <a:xfrm>
            <a:off x="422225" y="1700951"/>
            <a:ext cx="5365800" cy="1613100"/>
          </a:xfrm>
          <a:prstGeom prst="rect">
            <a:avLst/>
          </a:prstGeom>
          <a:solidFill>
            <a:schemeClr val="dk1"/>
          </a:solidFill>
          <a:ln>
            <a:noFill/>
          </a:ln>
        </p:spPr>
        <p:txBody>
          <a:bodyPr spcFirstLastPara="1" wrap="square" lIns="288000" tIns="0" rIns="288000" bIns="72000" anchor="b" anchorCtr="0">
            <a:noAutofit/>
          </a:bodyPr>
          <a:lstStyle>
            <a:lvl1pPr lvl="0" algn="l" rtl="0">
              <a:spcBef>
                <a:spcPts val="0"/>
              </a:spcBef>
              <a:spcAft>
                <a:spcPts val="0"/>
              </a:spcAft>
              <a:buClr>
                <a:schemeClr val="lt1"/>
              </a:buClr>
              <a:buSzPts val="4400"/>
              <a:buNone/>
              <a:defRPr sz="4400" cap="none">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86" name="Google Shape;186;p26"/>
          <p:cNvSpPr txBox="1">
            <a:spLocks noGrp="1"/>
          </p:cNvSpPr>
          <p:nvPr>
            <p:ph type="subTitle" idx="1"/>
          </p:nvPr>
        </p:nvSpPr>
        <p:spPr>
          <a:xfrm>
            <a:off x="422100" y="3313675"/>
            <a:ext cx="5365800" cy="800700"/>
          </a:xfrm>
          <a:prstGeom prst="rect">
            <a:avLst/>
          </a:prstGeom>
          <a:solidFill>
            <a:schemeClr val="dk1"/>
          </a:solidFill>
          <a:ln>
            <a:noFill/>
          </a:ln>
        </p:spPr>
        <p:txBody>
          <a:bodyPr spcFirstLastPara="1" wrap="square" lIns="288000" tIns="0" rIns="288000" bIns="0" anchor="t" anchorCtr="0">
            <a:noAutofit/>
          </a:bodyPr>
          <a:lstStyle>
            <a:lvl1pPr lvl="0" algn="l" rtl="0">
              <a:lnSpc>
                <a:spcPct val="134615"/>
              </a:lnSpc>
              <a:spcBef>
                <a:spcPts val="600"/>
              </a:spcBef>
              <a:spcAft>
                <a:spcPts val="0"/>
              </a:spcAft>
              <a:buClr>
                <a:schemeClr val="lt1"/>
              </a:buClr>
              <a:buSzPts val="1400"/>
              <a:buNone/>
              <a:defRPr sz="1400" i="0" cap="none">
                <a:solidFill>
                  <a:schemeClr val="lt1"/>
                </a:solidFill>
              </a:defRPr>
            </a:lvl1pPr>
            <a:lvl2pPr lvl="1" algn="ctr" rtl="0">
              <a:spcBef>
                <a:spcPts val="600"/>
              </a:spcBef>
              <a:spcAft>
                <a:spcPts val="0"/>
              </a:spcAft>
              <a:buClr>
                <a:schemeClr val="lt1"/>
              </a:buClr>
              <a:buSzPts val="1800"/>
              <a:buNone/>
              <a:defRPr sz="1800">
                <a:solidFill>
                  <a:schemeClr val="lt1"/>
                </a:solidFill>
                <a:highlight>
                  <a:srgbClr val="000000"/>
                </a:highlight>
              </a:defRPr>
            </a:lvl2pPr>
            <a:lvl3pPr lvl="2" algn="ctr" rtl="0">
              <a:spcBef>
                <a:spcPts val="600"/>
              </a:spcBef>
              <a:spcAft>
                <a:spcPts val="0"/>
              </a:spcAft>
              <a:buClr>
                <a:schemeClr val="lt1"/>
              </a:buClr>
              <a:buSzPts val="1800"/>
              <a:buNone/>
              <a:defRPr sz="1800">
                <a:solidFill>
                  <a:schemeClr val="lt1"/>
                </a:solidFill>
                <a:highlight>
                  <a:srgbClr val="000000"/>
                </a:highlight>
              </a:defRPr>
            </a:lvl3pPr>
            <a:lvl4pPr lvl="3" algn="ctr" rtl="0">
              <a:spcBef>
                <a:spcPts val="600"/>
              </a:spcBef>
              <a:spcAft>
                <a:spcPts val="0"/>
              </a:spcAft>
              <a:buClr>
                <a:schemeClr val="lt1"/>
              </a:buClr>
              <a:buSzPts val="1800"/>
              <a:buNone/>
              <a:defRPr sz="1800">
                <a:solidFill>
                  <a:schemeClr val="lt1"/>
                </a:solidFill>
                <a:highlight>
                  <a:srgbClr val="000000"/>
                </a:highlight>
              </a:defRPr>
            </a:lvl4pPr>
            <a:lvl5pPr lvl="4" algn="ctr" rtl="0">
              <a:spcBef>
                <a:spcPts val="600"/>
              </a:spcBef>
              <a:spcAft>
                <a:spcPts val="0"/>
              </a:spcAft>
              <a:buClr>
                <a:schemeClr val="lt1"/>
              </a:buClr>
              <a:buSzPts val="1800"/>
              <a:buNone/>
              <a:defRPr sz="1800">
                <a:solidFill>
                  <a:schemeClr val="lt1"/>
                </a:solidFill>
                <a:highlight>
                  <a:srgbClr val="000000"/>
                </a:highlight>
              </a:defRPr>
            </a:lvl5pPr>
            <a:lvl6pPr lvl="5" algn="ctr" rtl="0">
              <a:spcBef>
                <a:spcPts val="210"/>
              </a:spcBef>
              <a:spcAft>
                <a:spcPts val="0"/>
              </a:spcAft>
              <a:buClr>
                <a:schemeClr val="lt1"/>
              </a:buClr>
              <a:buSzPts val="1800"/>
              <a:buNone/>
              <a:defRPr sz="1800">
                <a:solidFill>
                  <a:schemeClr val="lt1"/>
                </a:solidFill>
                <a:highlight>
                  <a:srgbClr val="000000"/>
                </a:highlight>
              </a:defRPr>
            </a:lvl6pPr>
            <a:lvl7pPr lvl="6" algn="ctr" rtl="0">
              <a:spcBef>
                <a:spcPts val="1000"/>
              </a:spcBef>
              <a:spcAft>
                <a:spcPts val="0"/>
              </a:spcAft>
              <a:buClr>
                <a:schemeClr val="lt1"/>
              </a:buClr>
              <a:buSzPts val="1800"/>
              <a:buNone/>
              <a:defRPr sz="1800">
                <a:solidFill>
                  <a:schemeClr val="lt1"/>
                </a:solidFill>
                <a:highlight>
                  <a:srgbClr val="000000"/>
                </a:highlight>
              </a:defRPr>
            </a:lvl7pPr>
            <a:lvl8pPr lvl="7" algn="ctr" rtl="0">
              <a:spcBef>
                <a:spcPts val="1000"/>
              </a:spcBef>
              <a:spcAft>
                <a:spcPts val="0"/>
              </a:spcAft>
              <a:buClr>
                <a:schemeClr val="lt1"/>
              </a:buClr>
              <a:buSzPts val="1800"/>
              <a:buNone/>
              <a:defRPr sz="1800">
                <a:solidFill>
                  <a:schemeClr val="lt1"/>
                </a:solidFill>
                <a:highlight>
                  <a:srgbClr val="000000"/>
                </a:highlight>
              </a:defRPr>
            </a:lvl8pPr>
            <a:lvl9pPr lvl="8" algn="ctr" rtl="0">
              <a:spcBef>
                <a:spcPts val="1000"/>
              </a:spcBef>
              <a:spcAft>
                <a:spcPts val="1000"/>
              </a:spcAft>
              <a:buClr>
                <a:schemeClr val="lt1"/>
              </a:buClr>
              <a:buSzPts val="1800"/>
              <a:buNone/>
              <a:defRPr sz="1800">
                <a:solidFill>
                  <a:schemeClr val="lt1"/>
                </a:solidFill>
                <a:highlight>
                  <a:srgbClr val="000000"/>
                </a:highlight>
              </a:defRPr>
            </a:lvl9pPr>
          </a:lstStyle>
          <a:p>
            <a:endParaRPr/>
          </a:p>
        </p:txBody>
      </p:sp>
      <p:sp>
        <p:nvSpPr>
          <p:cNvPr id="187" name="Google Shape;187;p26"/>
          <p:cNvSpPr txBox="1"/>
          <p:nvPr/>
        </p:nvSpPr>
        <p:spPr>
          <a:xfrm>
            <a:off x="9678725" y="4157450"/>
            <a:ext cx="1522800" cy="8772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p:txBody>
      </p:sp>
      <p:sp>
        <p:nvSpPr>
          <p:cNvPr id="188" name="Google Shape;188;p26"/>
          <p:cNvSpPr/>
          <p:nvPr/>
        </p:nvSpPr>
        <p:spPr>
          <a:xfrm rot="5400000">
            <a:off x="9182175" y="4157413"/>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189" name="Google Shape;189;p26"/>
          <p:cNvSpPr txBox="1"/>
          <p:nvPr/>
        </p:nvSpPr>
        <p:spPr>
          <a:xfrm>
            <a:off x="720000" y="419450"/>
            <a:ext cx="5071200" cy="961800"/>
          </a:xfrm>
          <a:prstGeom prst="rect">
            <a:avLst/>
          </a:prstGeom>
          <a:noFill/>
          <a:ln>
            <a:noFill/>
          </a:ln>
        </p:spPr>
        <p:txBody>
          <a:bodyPr spcFirstLastPara="1" wrap="square" lIns="91425" tIns="91425" rIns="91425" bIns="91425" anchor="t" anchorCtr="0">
            <a:noAutofit/>
          </a:bodyPr>
          <a:lstStyle/>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Sett inn bakgrunnsbilde her, bruk hele det grå feltet. </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Legg bildet bakerst.</a:t>
            </a:r>
            <a:endParaRPr>
              <a:solidFill>
                <a:srgbClr val="FF0000"/>
              </a:solidFill>
              <a:latin typeface="Open Sans"/>
              <a:ea typeface="Open Sans"/>
              <a:cs typeface="Open Sans"/>
              <a:sym typeface="Open Sans"/>
            </a:endParaRPr>
          </a:p>
          <a:p>
            <a:pPr marL="457200" indent="-317500">
              <a:buClr>
                <a:srgbClr val="FF0000"/>
              </a:buClr>
              <a:buSzPts val="1400"/>
              <a:buFont typeface="Open Sans"/>
              <a:buAutoNum type="arabicPeriod"/>
            </a:pPr>
            <a:r>
              <a:rPr lang="x-none">
                <a:solidFill>
                  <a:srgbClr val="FF0000"/>
                </a:solidFill>
                <a:latin typeface="Open Sans"/>
                <a:ea typeface="Open Sans"/>
                <a:cs typeface="Open Sans"/>
                <a:sym typeface="Open Sans"/>
              </a:rPr>
              <a:t>Tilpass tekstboks og skriftstørrelse etter tekstlengde. La det være passe med luft rundt teksten</a:t>
            </a:r>
            <a:endParaRPr>
              <a:solidFill>
                <a:srgbClr val="FF0000"/>
              </a:solidFill>
              <a:latin typeface="Open Sans"/>
              <a:ea typeface="Open Sans"/>
              <a:cs typeface="Open Sans"/>
              <a:sym typeface="Open Sans"/>
            </a:endParaRPr>
          </a:p>
        </p:txBody>
      </p:sp>
      <p:sp>
        <p:nvSpPr>
          <p:cNvPr id="190" name="Google Shape;190;p26"/>
          <p:cNvSpPr txBox="1">
            <a:spLocks noGrp="1"/>
          </p:cNvSpPr>
          <p:nvPr>
            <p:ph type="subTitle" idx="2"/>
          </p:nvPr>
        </p:nvSpPr>
        <p:spPr>
          <a:xfrm>
            <a:off x="719025" y="4569665"/>
            <a:ext cx="5365800" cy="229500"/>
          </a:xfrm>
          <a:prstGeom prst="rect">
            <a:avLst/>
          </a:prstGeom>
        </p:spPr>
        <p:txBody>
          <a:bodyPr spcFirstLastPara="1" wrap="square" lIns="0" tIns="0" rIns="0" bIns="0" anchor="t" anchorCtr="0">
            <a:noAutofit/>
          </a:bodyPr>
          <a:lstStyle>
            <a:lvl1pPr lvl="0" rtl="0">
              <a:spcBef>
                <a:spcPts val="0"/>
              </a:spcBef>
              <a:spcAft>
                <a:spcPts val="0"/>
              </a:spcAft>
              <a:buNone/>
              <a:defRPr sz="1100">
                <a:solidFill>
                  <a:schemeClr val="lt1"/>
                </a:solidFill>
                <a:latin typeface="Open Sans"/>
                <a:ea typeface="Open Sans"/>
                <a:cs typeface="Open Sans"/>
                <a:sym typeface="Open Sans"/>
              </a:defRPr>
            </a:lvl1pPr>
            <a:lvl2pPr lvl="1" rtl="0">
              <a:spcBef>
                <a:spcPts val="0"/>
              </a:spcBef>
              <a:spcAft>
                <a:spcPts val="0"/>
              </a:spcAft>
              <a:buNone/>
              <a:defRPr>
                <a:solidFill>
                  <a:schemeClr val="lt1"/>
                </a:solidFill>
                <a:latin typeface="Open Sans"/>
                <a:ea typeface="Open Sans"/>
                <a:cs typeface="Open Sans"/>
                <a:sym typeface="Open Sans"/>
              </a:defRPr>
            </a:lvl2pPr>
            <a:lvl3pPr lvl="2" rtl="0">
              <a:spcBef>
                <a:spcPts val="1000"/>
              </a:spcBef>
              <a:spcAft>
                <a:spcPts val="0"/>
              </a:spcAft>
              <a:buNone/>
              <a:defRPr>
                <a:solidFill>
                  <a:schemeClr val="lt1"/>
                </a:solidFill>
                <a:latin typeface="Open Sans"/>
                <a:ea typeface="Open Sans"/>
                <a:cs typeface="Open Sans"/>
                <a:sym typeface="Open Sans"/>
              </a:defRPr>
            </a:lvl3pPr>
            <a:lvl4pPr lvl="3" rtl="0">
              <a:spcBef>
                <a:spcPts val="1000"/>
              </a:spcBef>
              <a:spcAft>
                <a:spcPts val="0"/>
              </a:spcAft>
              <a:buNone/>
              <a:defRPr>
                <a:solidFill>
                  <a:schemeClr val="lt1"/>
                </a:solidFill>
                <a:latin typeface="Open Sans"/>
                <a:ea typeface="Open Sans"/>
                <a:cs typeface="Open Sans"/>
                <a:sym typeface="Open Sans"/>
              </a:defRPr>
            </a:lvl4pPr>
            <a:lvl5pPr lvl="4" rtl="0">
              <a:spcBef>
                <a:spcPts val="1000"/>
              </a:spcBef>
              <a:spcAft>
                <a:spcPts val="0"/>
              </a:spcAft>
              <a:buNone/>
              <a:defRPr>
                <a:solidFill>
                  <a:schemeClr val="lt1"/>
                </a:solidFill>
                <a:latin typeface="Open Sans"/>
                <a:ea typeface="Open Sans"/>
                <a:cs typeface="Open Sans"/>
                <a:sym typeface="Open Sans"/>
              </a:defRPr>
            </a:lvl5pPr>
            <a:lvl6pPr lvl="5" rtl="0">
              <a:spcBef>
                <a:spcPts val="1000"/>
              </a:spcBef>
              <a:spcAft>
                <a:spcPts val="0"/>
              </a:spcAft>
              <a:buNone/>
              <a:defRPr>
                <a:solidFill>
                  <a:schemeClr val="lt1"/>
                </a:solidFill>
                <a:latin typeface="Open Sans"/>
                <a:ea typeface="Open Sans"/>
                <a:cs typeface="Open Sans"/>
                <a:sym typeface="Open Sans"/>
              </a:defRPr>
            </a:lvl6pPr>
            <a:lvl7pPr lvl="6" rtl="0">
              <a:spcBef>
                <a:spcPts val="1000"/>
              </a:spcBef>
              <a:spcAft>
                <a:spcPts val="0"/>
              </a:spcAft>
              <a:buNone/>
              <a:defRPr>
                <a:solidFill>
                  <a:schemeClr val="lt1"/>
                </a:solidFill>
                <a:latin typeface="Open Sans"/>
                <a:ea typeface="Open Sans"/>
                <a:cs typeface="Open Sans"/>
                <a:sym typeface="Open Sans"/>
              </a:defRPr>
            </a:lvl7pPr>
            <a:lvl8pPr lvl="7" rtl="0">
              <a:spcBef>
                <a:spcPts val="1000"/>
              </a:spcBef>
              <a:spcAft>
                <a:spcPts val="0"/>
              </a:spcAft>
              <a:buNone/>
              <a:defRPr>
                <a:solidFill>
                  <a:schemeClr val="lt1"/>
                </a:solidFill>
                <a:latin typeface="Open Sans"/>
                <a:ea typeface="Open Sans"/>
                <a:cs typeface="Open Sans"/>
                <a:sym typeface="Open Sans"/>
              </a:defRPr>
            </a:lvl8pPr>
            <a:lvl9pPr lvl="8" rtl="0">
              <a:spcBef>
                <a:spcPts val="1000"/>
              </a:spcBef>
              <a:spcAft>
                <a:spcPts val="1000"/>
              </a:spcAft>
              <a:buNone/>
              <a:defRPr>
                <a:solidFill>
                  <a:schemeClr val="lt1"/>
                </a:solidFill>
                <a:latin typeface="Open Sans"/>
                <a:ea typeface="Open Sans"/>
                <a:cs typeface="Open Sans"/>
                <a:sym typeface="Open Sans"/>
              </a:defRPr>
            </a:lvl9pPr>
          </a:lstStyle>
          <a:p>
            <a:endParaRPr/>
          </a:p>
        </p:txBody>
      </p:sp>
      <p:sp>
        <p:nvSpPr>
          <p:cNvPr id="191" name="Google Shape;191;p26"/>
          <p:cNvSpPr txBox="1">
            <a:spLocks noGrp="1"/>
          </p:cNvSpPr>
          <p:nvPr>
            <p:ph type="subTitle" idx="3"/>
          </p:nvPr>
        </p:nvSpPr>
        <p:spPr>
          <a:xfrm>
            <a:off x="719025" y="4783082"/>
            <a:ext cx="5365800" cy="175200"/>
          </a:xfrm>
          <a:prstGeom prst="rect">
            <a:avLst/>
          </a:prstGeom>
        </p:spPr>
        <p:txBody>
          <a:bodyPr spcFirstLastPara="1" wrap="square" lIns="0" tIns="0" rIns="0" bIns="0" anchor="t" anchorCtr="0">
            <a:noAutofit/>
          </a:bodyPr>
          <a:lstStyle>
            <a:lvl1pPr lvl="0" rtl="0">
              <a:spcBef>
                <a:spcPts val="0"/>
              </a:spcBef>
              <a:spcAft>
                <a:spcPts val="0"/>
              </a:spcAft>
              <a:buNone/>
              <a:defRPr sz="900">
                <a:solidFill>
                  <a:schemeClr val="lt1"/>
                </a:solidFill>
                <a:latin typeface="Open Sans"/>
                <a:ea typeface="Open Sans"/>
                <a:cs typeface="Open Sans"/>
                <a:sym typeface="Open Sans"/>
              </a:defRPr>
            </a:lvl1pPr>
            <a:lvl2pPr lvl="1" rtl="0">
              <a:spcBef>
                <a:spcPts val="0"/>
              </a:spcBef>
              <a:spcAft>
                <a:spcPts val="0"/>
              </a:spcAft>
              <a:buNone/>
              <a:defRPr sz="1000">
                <a:solidFill>
                  <a:schemeClr val="lt1"/>
                </a:solidFill>
                <a:latin typeface="Open Sans"/>
                <a:ea typeface="Open Sans"/>
                <a:cs typeface="Open Sans"/>
                <a:sym typeface="Open Sans"/>
              </a:defRPr>
            </a:lvl2pPr>
            <a:lvl3pPr lvl="2" rtl="0">
              <a:spcBef>
                <a:spcPts val="0"/>
              </a:spcBef>
              <a:spcAft>
                <a:spcPts val="0"/>
              </a:spcAft>
              <a:buNone/>
              <a:defRPr sz="1000">
                <a:solidFill>
                  <a:schemeClr val="lt1"/>
                </a:solidFill>
                <a:latin typeface="Open Sans"/>
                <a:ea typeface="Open Sans"/>
                <a:cs typeface="Open Sans"/>
                <a:sym typeface="Open Sans"/>
              </a:defRPr>
            </a:lvl3pPr>
            <a:lvl4pPr lvl="3" rtl="0">
              <a:spcBef>
                <a:spcPts val="0"/>
              </a:spcBef>
              <a:spcAft>
                <a:spcPts val="0"/>
              </a:spcAft>
              <a:buNone/>
              <a:defRPr sz="1000">
                <a:solidFill>
                  <a:schemeClr val="lt1"/>
                </a:solidFill>
                <a:latin typeface="Open Sans"/>
                <a:ea typeface="Open Sans"/>
                <a:cs typeface="Open Sans"/>
                <a:sym typeface="Open Sans"/>
              </a:defRPr>
            </a:lvl4pPr>
            <a:lvl5pPr lvl="4" rtl="0">
              <a:spcBef>
                <a:spcPts val="0"/>
              </a:spcBef>
              <a:spcAft>
                <a:spcPts val="0"/>
              </a:spcAft>
              <a:buNone/>
              <a:defRPr sz="1000">
                <a:solidFill>
                  <a:schemeClr val="lt1"/>
                </a:solidFill>
                <a:latin typeface="Open Sans"/>
                <a:ea typeface="Open Sans"/>
                <a:cs typeface="Open Sans"/>
                <a:sym typeface="Open Sans"/>
              </a:defRPr>
            </a:lvl5pPr>
            <a:lvl6pPr lvl="5" rtl="0">
              <a:spcBef>
                <a:spcPts val="0"/>
              </a:spcBef>
              <a:spcAft>
                <a:spcPts val="0"/>
              </a:spcAft>
              <a:buNone/>
              <a:defRPr sz="1000">
                <a:solidFill>
                  <a:schemeClr val="lt1"/>
                </a:solidFill>
                <a:latin typeface="Open Sans"/>
                <a:ea typeface="Open Sans"/>
                <a:cs typeface="Open Sans"/>
                <a:sym typeface="Open Sans"/>
              </a:defRPr>
            </a:lvl6pPr>
            <a:lvl7pPr lvl="6" rtl="0">
              <a:spcBef>
                <a:spcPts val="0"/>
              </a:spcBef>
              <a:spcAft>
                <a:spcPts val="0"/>
              </a:spcAft>
              <a:buNone/>
              <a:defRPr sz="1000">
                <a:solidFill>
                  <a:schemeClr val="lt1"/>
                </a:solidFill>
                <a:latin typeface="Open Sans"/>
                <a:ea typeface="Open Sans"/>
                <a:cs typeface="Open Sans"/>
                <a:sym typeface="Open Sans"/>
              </a:defRPr>
            </a:lvl7pPr>
            <a:lvl8pPr lvl="7" rtl="0">
              <a:spcBef>
                <a:spcPts val="0"/>
              </a:spcBef>
              <a:spcAft>
                <a:spcPts val="0"/>
              </a:spcAft>
              <a:buNone/>
              <a:defRPr sz="1000">
                <a:solidFill>
                  <a:schemeClr val="lt1"/>
                </a:solidFill>
                <a:latin typeface="Open Sans"/>
                <a:ea typeface="Open Sans"/>
                <a:cs typeface="Open Sans"/>
                <a:sym typeface="Open Sans"/>
              </a:defRPr>
            </a:lvl8pPr>
            <a:lvl9pPr lvl="8" rtl="0">
              <a:spcBef>
                <a:spcPts val="0"/>
              </a:spcBef>
              <a:spcAft>
                <a:spcPts val="0"/>
              </a:spcAft>
              <a:buNone/>
              <a:defRPr sz="1000">
                <a:solidFill>
                  <a:schemeClr val="lt1"/>
                </a:solidFill>
                <a:latin typeface="Open Sans"/>
                <a:ea typeface="Open Sans"/>
                <a:cs typeface="Open Sans"/>
                <a:sym typeface="Open Sans"/>
              </a:defRPr>
            </a:lvl9pPr>
          </a:lstStyle>
          <a:p>
            <a:endParaRPr/>
          </a:p>
        </p:txBody>
      </p:sp>
      <p:sp>
        <p:nvSpPr>
          <p:cNvPr id="192" name="Google Shape;192;p26"/>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93262218"/>
      </p:ext>
    </p:extLst>
  </p:cSld>
  <p:clrMapOvr>
    <a:masterClrMapping/>
  </p:clrMapOvr>
  <p:extLst>
    <p:ext uri="{DCECCB84-F9BA-43D5-87BE-67443E8EF086}">
      <p15:sldGuideLst xmlns:p15="http://schemas.microsoft.com/office/powerpoint/2012/main">
        <p15:guide id="1" orient="horz" pos="2736">
          <p15:clr>
            <a:srgbClr val="FA7B17"/>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matchingName="X - Avslutning med kontaktinfo - Alt 1">
  <p:cSld name="X - Avslutning med kontaktinfo - Alt 1">
    <p:bg>
      <p:bgPr>
        <a:solidFill>
          <a:srgbClr val="000000"/>
        </a:solidFill>
        <a:effectLst/>
      </p:bgPr>
    </p:bg>
    <p:spTree>
      <p:nvGrpSpPr>
        <p:cNvPr id="1" name="Shape 197"/>
        <p:cNvGrpSpPr/>
        <p:nvPr/>
      </p:nvGrpSpPr>
      <p:grpSpPr>
        <a:xfrm>
          <a:off x="0" y="0"/>
          <a:ext cx="0" cy="0"/>
          <a:chOff x="0" y="0"/>
          <a:chExt cx="0" cy="0"/>
        </a:xfrm>
      </p:grpSpPr>
      <p:sp>
        <p:nvSpPr>
          <p:cNvPr id="198" name="Google Shape;198;p28"/>
          <p:cNvSpPr/>
          <p:nvPr/>
        </p:nvSpPr>
        <p:spPr>
          <a:xfrm>
            <a:off x="150" y="3343275"/>
            <a:ext cx="9144000" cy="1800300"/>
          </a:xfrm>
          <a:prstGeom prst="rect">
            <a:avLst/>
          </a:prstGeom>
          <a:solidFill>
            <a:schemeClr val="dk1"/>
          </a:solidFill>
          <a:ln>
            <a:noFill/>
          </a:ln>
        </p:spPr>
        <p:txBody>
          <a:bodyPr spcFirstLastPara="1" wrap="square" lIns="91425" tIns="91425" rIns="91425" bIns="91425" anchor="ctr" anchorCtr="0">
            <a:noAutofit/>
          </a:bodyPr>
          <a:lstStyle/>
          <a:p>
            <a:endParaRPr/>
          </a:p>
        </p:txBody>
      </p:sp>
      <p:pic>
        <p:nvPicPr>
          <p:cNvPr id="199" name="Google Shape;199;p28"/>
          <p:cNvPicPr preferRelativeResize="0"/>
          <p:nvPr/>
        </p:nvPicPr>
        <p:blipFill rotWithShape="1">
          <a:blip r:embed="rId2">
            <a:alphaModFix/>
          </a:blip>
          <a:srcRect r="40391"/>
          <a:stretch/>
        </p:blipFill>
        <p:spPr>
          <a:xfrm>
            <a:off x="1024801" y="3920825"/>
            <a:ext cx="2169927" cy="658250"/>
          </a:xfrm>
          <a:prstGeom prst="rect">
            <a:avLst/>
          </a:prstGeom>
          <a:noFill/>
          <a:ln>
            <a:noFill/>
          </a:ln>
        </p:spPr>
      </p:pic>
      <p:sp>
        <p:nvSpPr>
          <p:cNvPr id="200" name="Google Shape;200;p28"/>
          <p:cNvSpPr txBox="1">
            <a:spLocks noGrp="1"/>
          </p:cNvSpPr>
          <p:nvPr>
            <p:ph type="title"/>
          </p:nvPr>
        </p:nvSpPr>
        <p:spPr>
          <a:xfrm>
            <a:off x="3235575" y="3920825"/>
            <a:ext cx="5189400" cy="380100"/>
          </a:xfrm>
          <a:prstGeom prst="rect">
            <a:avLst/>
          </a:prstGeom>
        </p:spPr>
        <p:txBody>
          <a:bodyPr spcFirstLastPara="1" wrap="square" lIns="0" tIns="0" rIns="0" bIns="0" anchor="t" anchorCtr="0">
            <a:noAutofit/>
          </a:bodyPr>
          <a:lstStyle>
            <a:lvl1pPr lvl="0">
              <a:spcBef>
                <a:spcPts val="0"/>
              </a:spcBef>
              <a:spcAft>
                <a:spcPts val="0"/>
              </a:spcAft>
              <a:buNone/>
              <a:defRPr sz="2200">
                <a:solidFill>
                  <a:srgbClr val="FFFFFF"/>
                </a:solidFill>
                <a:latin typeface="Open Sans SemiBold"/>
                <a:ea typeface="Open Sans SemiBold"/>
                <a:cs typeface="Open Sans SemiBold"/>
                <a:sym typeface="Open Sans SemiBold"/>
              </a:defRPr>
            </a:lvl1pPr>
            <a:lvl2pPr lvl="1">
              <a:spcBef>
                <a:spcPts val="0"/>
              </a:spcBef>
              <a:spcAft>
                <a:spcPts val="0"/>
              </a:spcAft>
              <a:buNone/>
              <a:defRPr sz="2200">
                <a:solidFill>
                  <a:srgbClr val="FFFFFF"/>
                </a:solidFill>
              </a:defRPr>
            </a:lvl2pPr>
            <a:lvl3pPr lvl="2">
              <a:spcBef>
                <a:spcPts val="0"/>
              </a:spcBef>
              <a:spcAft>
                <a:spcPts val="0"/>
              </a:spcAft>
              <a:buNone/>
              <a:defRPr sz="2200">
                <a:solidFill>
                  <a:srgbClr val="FFFFFF"/>
                </a:solidFill>
              </a:defRPr>
            </a:lvl3pPr>
            <a:lvl4pPr lvl="3">
              <a:spcBef>
                <a:spcPts val="0"/>
              </a:spcBef>
              <a:spcAft>
                <a:spcPts val="0"/>
              </a:spcAft>
              <a:buNone/>
              <a:defRPr sz="2200">
                <a:solidFill>
                  <a:srgbClr val="FFFFFF"/>
                </a:solidFill>
              </a:defRPr>
            </a:lvl4pPr>
            <a:lvl5pPr lvl="4">
              <a:spcBef>
                <a:spcPts val="0"/>
              </a:spcBef>
              <a:spcAft>
                <a:spcPts val="0"/>
              </a:spcAft>
              <a:buNone/>
              <a:defRPr sz="2200">
                <a:solidFill>
                  <a:srgbClr val="FFFFFF"/>
                </a:solidFill>
              </a:defRPr>
            </a:lvl5pPr>
            <a:lvl6pPr lvl="5">
              <a:spcBef>
                <a:spcPts val="0"/>
              </a:spcBef>
              <a:spcAft>
                <a:spcPts val="0"/>
              </a:spcAft>
              <a:buNone/>
              <a:defRPr sz="2200">
                <a:solidFill>
                  <a:srgbClr val="FFFFFF"/>
                </a:solidFill>
              </a:defRPr>
            </a:lvl6pPr>
            <a:lvl7pPr lvl="6">
              <a:spcBef>
                <a:spcPts val="0"/>
              </a:spcBef>
              <a:spcAft>
                <a:spcPts val="0"/>
              </a:spcAft>
              <a:buNone/>
              <a:defRPr sz="2200">
                <a:solidFill>
                  <a:srgbClr val="FFFFFF"/>
                </a:solidFill>
              </a:defRPr>
            </a:lvl7pPr>
            <a:lvl8pPr lvl="7">
              <a:spcBef>
                <a:spcPts val="0"/>
              </a:spcBef>
              <a:spcAft>
                <a:spcPts val="0"/>
              </a:spcAft>
              <a:buNone/>
              <a:defRPr sz="2200">
                <a:solidFill>
                  <a:srgbClr val="FFFFFF"/>
                </a:solidFill>
              </a:defRPr>
            </a:lvl8pPr>
            <a:lvl9pPr lvl="8">
              <a:spcBef>
                <a:spcPts val="0"/>
              </a:spcBef>
              <a:spcAft>
                <a:spcPts val="0"/>
              </a:spcAft>
              <a:buNone/>
              <a:defRPr sz="2200">
                <a:solidFill>
                  <a:srgbClr val="FFFFFF"/>
                </a:solidFill>
              </a:defRPr>
            </a:lvl9pPr>
          </a:lstStyle>
          <a:p>
            <a:endParaRPr/>
          </a:p>
        </p:txBody>
      </p:sp>
      <p:sp>
        <p:nvSpPr>
          <p:cNvPr id="201" name="Google Shape;201;p28"/>
          <p:cNvSpPr txBox="1">
            <a:spLocks noGrp="1"/>
          </p:cNvSpPr>
          <p:nvPr>
            <p:ph type="title" idx="2"/>
          </p:nvPr>
        </p:nvSpPr>
        <p:spPr>
          <a:xfrm>
            <a:off x="3235575" y="4363575"/>
            <a:ext cx="10242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2" name="Google Shape;202;p28"/>
          <p:cNvSpPr txBox="1">
            <a:spLocks noGrp="1"/>
          </p:cNvSpPr>
          <p:nvPr>
            <p:ph type="title" idx="3"/>
          </p:nvPr>
        </p:nvSpPr>
        <p:spPr>
          <a:xfrm>
            <a:off x="4450900" y="4363575"/>
            <a:ext cx="3974100" cy="338400"/>
          </a:xfrm>
          <a:prstGeom prst="rect">
            <a:avLst/>
          </a:prstGeom>
        </p:spPr>
        <p:txBody>
          <a:bodyPr spcFirstLastPara="1" wrap="square" lIns="0" tIns="0" rIns="0" bIns="0" anchor="t" anchorCtr="0">
            <a:noAutofit/>
          </a:bodyPr>
          <a:lstStyle>
            <a:lvl1pPr lvl="0" rtl="0">
              <a:spcBef>
                <a:spcPts val="0"/>
              </a:spcBef>
              <a:spcAft>
                <a:spcPts val="0"/>
              </a:spcAft>
              <a:buNone/>
              <a:defRPr sz="1400">
                <a:solidFill>
                  <a:srgbClr val="FFFFFF"/>
                </a:solidFill>
              </a:defRPr>
            </a:lvl1pPr>
            <a:lvl2pPr lvl="1" rtl="0">
              <a:spcBef>
                <a:spcPts val="0"/>
              </a:spcBef>
              <a:spcAft>
                <a:spcPts val="0"/>
              </a:spcAft>
              <a:buNone/>
              <a:defRPr sz="1400">
                <a:solidFill>
                  <a:srgbClr val="FFFFFF"/>
                </a:solidFill>
              </a:defRPr>
            </a:lvl2pPr>
            <a:lvl3pPr lvl="2" rtl="0">
              <a:spcBef>
                <a:spcPts val="0"/>
              </a:spcBef>
              <a:spcAft>
                <a:spcPts val="0"/>
              </a:spcAft>
              <a:buNone/>
              <a:defRPr sz="1400">
                <a:solidFill>
                  <a:srgbClr val="FFFFFF"/>
                </a:solidFill>
              </a:defRPr>
            </a:lvl3pPr>
            <a:lvl4pPr lvl="3" rtl="0">
              <a:spcBef>
                <a:spcPts val="0"/>
              </a:spcBef>
              <a:spcAft>
                <a:spcPts val="0"/>
              </a:spcAft>
              <a:buNone/>
              <a:defRPr sz="1400">
                <a:solidFill>
                  <a:srgbClr val="FFFFFF"/>
                </a:solidFill>
              </a:defRPr>
            </a:lvl4pPr>
            <a:lvl5pPr lvl="4" rtl="0">
              <a:spcBef>
                <a:spcPts val="0"/>
              </a:spcBef>
              <a:spcAft>
                <a:spcPts val="0"/>
              </a:spcAft>
              <a:buNone/>
              <a:defRPr sz="1400">
                <a:solidFill>
                  <a:srgbClr val="FFFFFF"/>
                </a:solidFill>
              </a:defRPr>
            </a:lvl5pPr>
            <a:lvl6pPr lvl="5" rtl="0">
              <a:spcBef>
                <a:spcPts val="0"/>
              </a:spcBef>
              <a:spcAft>
                <a:spcPts val="0"/>
              </a:spcAft>
              <a:buNone/>
              <a:defRPr sz="1400">
                <a:solidFill>
                  <a:srgbClr val="FFFFFF"/>
                </a:solidFill>
              </a:defRPr>
            </a:lvl6pPr>
            <a:lvl7pPr lvl="6" rtl="0">
              <a:spcBef>
                <a:spcPts val="0"/>
              </a:spcBef>
              <a:spcAft>
                <a:spcPts val="0"/>
              </a:spcAft>
              <a:buNone/>
              <a:defRPr sz="1400">
                <a:solidFill>
                  <a:srgbClr val="FFFFFF"/>
                </a:solidFill>
              </a:defRPr>
            </a:lvl7pPr>
            <a:lvl8pPr lvl="7" rtl="0">
              <a:spcBef>
                <a:spcPts val="0"/>
              </a:spcBef>
              <a:spcAft>
                <a:spcPts val="0"/>
              </a:spcAft>
              <a:buNone/>
              <a:defRPr sz="1400">
                <a:solidFill>
                  <a:srgbClr val="FFFFFF"/>
                </a:solidFill>
              </a:defRPr>
            </a:lvl8pPr>
            <a:lvl9pPr lvl="8" rtl="0">
              <a:spcBef>
                <a:spcPts val="0"/>
              </a:spcBef>
              <a:spcAft>
                <a:spcPts val="0"/>
              </a:spcAft>
              <a:buNone/>
              <a:defRPr sz="1400">
                <a:solidFill>
                  <a:srgbClr val="FFFFFF"/>
                </a:solidFill>
              </a:defRPr>
            </a:lvl9pPr>
          </a:lstStyle>
          <a:p>
            <a:endParaRPr/>
          </a:p>
        </p:txBody>
      </p:sp>
      <p:sp>
        <p:nvSpPr>
          <p:cNvPr id="203" name="Google Shape;203;p28"/>
          <p:cNvSpPr txBox="1">
            <a:spLocks noGrp="1"/>
          </p:cNvSpPr>
          <p:nvPr>
            <p:ph type="title" idx="4"/>
          </p:nvPr>
        </p:nvSpPr>
        <p:spPr>
          <a:xfrm>
            <a:off x="-5075" y="1093375"/>
            <a:ext cx="9144000" cy="2104800"/>
          </a:xfrm>
          <a:prstGeom prst="rect">
            <a:avLst/>
          </a:prstGeom>
        </p:spPr>
        <p:txBody>
          <a:bodyPr spcFirstLastPara="1" wrap="square" lIns="0" tIns="0" rIns="0" bIns="0" anchor="t" anchorCtr="0">
            <a:noAutofit/>
          </a:bodyPr>
          <a:lstStyle>
            <a:lvl1pPr lvl="0" algn="ctr">
              <a:spcBef>
                <a:spcPts val="0"/>
              </a:spcBef>
              <a:spcAft>
                <a:spcPts val="0"/>
              </a:spcAft>
              <a:buNone/>
              <a:defRPr sz="6400">
                <a:solidFill>
                  <a:srgbClr val="FFFFFF"/>
                </a:solidFill>
              </a:defRPr>
            </a:lvl1pPr>
            <a:lvl2pPr lvl="1" algn="ctr">
              <a:spcBef>
                <a:spcPts val="0"/>
              </a:spcBef>
              <a:spcAft>
                <a:spcPts val="0"/>
              </a:spcAft>
              <a:buNone/>
              <a:defRPr sz="7200">
                <a:solidFill>
                  <a:srgbClr val="FFFFFF"/>
                </a:solidFill>
              </a:defRPr>
            </a:lvl2pPr>
            <a:lvl3pPr lvl="2" algn="ctr">
              <a:spcBef>
                <a:spcPts val="0"/>
              </a:spcBef>
              <a:spcAft>
                <a:spcPts val="0"/>
              </a:spcAft>
              <a:buNone/>
              <a:defRPr sz="7200">
                <a:solidFill>
                  <a:srgbClr val="FFFFFF"/>
                </a:solidFill>
              </a:defRPr>
            </a:lvl3pPr>
            <a:lvl4pPr lvl="3" algn="ctr">
              <a:spcBef>
                <a:spcPts val="0"/>
              </a:spcBef>
              <a:spcAft>
                <a:spcPts val="0"/>
              </a:spcAft>
              <a:buNone/>
              <a:defRPr sz="7200">
                <a:solidFill>
                  <a:srgbClr val="FFFFFF"/>
                </a:solidFill>
              </a:defRPr>
            </a:lvl4pPr>
            <a:lvl5pPr lvl="4" algn="ctr">
              <a:spcBef>
                <a:spcPts val="0"/>
              </a:spcBef>
              <a:spcAft>
                <a:spcPts val="0"/>
              </a:spcAft>
              <a:buNone/>
              <a:defRPr sz="7200">
                <a:solidFill>
                  <a:srgbClr val="FFFFFF"/>
                </a:solidFill>
              </a:defRPr>
            </a:lvl5pPr>
            <a:lvl6pPr lvl="5" algn="ctr">
              <a:spcBef>
                <a:spcPts val="0"/>
              </a:spcBef>
              <a:spcAft>
                <a:spcPts val="0"/>
              </a:spcAft>
              <a:buNone/>
              <a:defRPr sz="7200">
                <a:solidFill>
                  <a:srgbClr val="FFFFFF"/>
                </a:solidFill>
              </a:defRPr>
            </a:lvl6pPr>
            <a:lvl7pPr lvl="6" algn="ctr">
              <a:spcBef>
                <a:spcPts val="0"/>
              </a:spcBef>
              <a:spcAft>
                <a:spcPts val="0"/>
              </a:spcAft>
              <a:buNone/>
              <a:defRPr sz="7200">
                <a:solidFill>
                  <a:srgbClr val="FFFFFF"/>
                </a:solidFill>
              </a:defRPr>
            </a:lvl7pPr>
            <a:lvl8pPr lvl="7" algn="ctr">
              <a:spcBef>
                <a:spcPts val="0"/>
              </a:spcBef>
              <a:spcAft>
                <a:spcPts val="0"/>
              </a:spcAft>
              <a:buNone/>
              <a:defRPr sz="7200">
                <a:solidFill>
                  <a:srgbClr val="FFFFFF"/>
                </a:solidFill>
              </a:defRPr>
            </a:lvl8pPr>
            <a:lvl9pPr lvl="8" algn="ctr">
              <a:spcBef>
                <a:spcPts val="0"/>
              </a:spcBef>
              <a:spcAft>
                <a:spcPts val="0"/>
              </a:spcAft>
              <a:buNone/>
              <a:defRPr sz="7200">
                <a:solidFill>
                  <a:srgbClr val="FFFFFF"/>
                </a:solidFill>
              </a:defRPr>
            </a:lvl9pPr>
          </a:lstStyle>
          <a:p>
            <a:endParaRPr/>
          </a:p>
        </p:txBody>
      </p:sp>
      <p:cxnSp>
        <p:nvCxnSpPr>
          <p:cNvPr id="204" name="Google Shape;204;p28"/>
          <p:cNvCxnSpPr/>
          <p:nvPr/>
        </p:nvCxnSpPr>
        <p:spPr>
          <a:xfrm>
            <a:off x="4338638" y="4419600"/>
            <a:ext cx="0" cy="159600"/>
          </a:xfrm>
          <a:prstGeom prst="straightConnector1">
            <a:avLst/>
          </a:prstGeom>
          <a:noFill/>
          <a:ln w="9525" cap="flat" cmpd="sng">
            <a:solidFill>
              <a:srgbClr val="FFFFFF"/>
            </a:solidFill>
            <a:prstDash val="solid"/>
            <a:round/>
            <a:headEnd type="none" w="med" len="med"/>
            <a:tailEnd type="none" w="med" len="med"/>
          </a:ln>
        </p:spPr>
      </p:cxnSp>
      <p:sp>
        <p:nvSpPr>
          <p:cNvPr id="205" name="Google Shape;205;p28"/>
          <p:cNvSpPr txBox="1"/>
          <p:nvPr/>
        </p:nvSpPr>
        <p:spPr>
          <a:xfrm>
            <a:off x="9678725" y="3423725"/>
            <a:ext cx="1522800" cy="877200"/>
          </a:xfrm>
          <a:prstGeom prst="rect">
            <a:avLst/>
          </a:prstGeom>
          <a:noFill/>
          <a:ln>
            <a:noFill/>
          </a:ln>
        </p:spPr>
        <p:txBody>
          <a:bodyPr spcFirstLastPara="1" wrap="square" lIns="91425" tIns="91425" rIns="91425" bIns="91425" anchor="t" anchorCtr="0">
            <a:noAutofit/>
          </a:bodyPr>
          <a:lstStyle/>
          <a:p>
            <a:r>
              <a:rPr lang="x-none" sz="1800">
                <a:solidFill>
                  <a:srgbClr val="FF0000"/>
                </a:solidFill>
              </a:rPr>
              <a:t>Beskjær bildet hit</a:t>
            </a:r>
            <a:endParaRPr sz="1800">
              <a:solidFill>
                <a:srgbClr val="FF0000"/>
              </a:solidFill>
            </a:endParaRPr>
          </a:p>
          <a:p>
            <a:r>
              <a:rPr lang="x-none" sz="1800">
                <a:solidFill>
                  <a:srgbClr val="FF0000"/>
                </a:solidFill>
              </a:rPr>
              <a:t>dersom du </a:t>
            </a:r>
            <a:endParaRPr sz="1800">
              <a:solidFill>
                <a:srgbClr val="FF0000"/>
              </a:solidFill>
            </a:endParaRPr>
          </a:p>
          <a:p>
            <a:r>
              <a:rPr lang="x-none" sz="1800">
                <a:solidFill>
                  <a:srgbClr val="FF0000"/>
                </a:solidFill>
              </a:rPr>
              <a:t>bruker bilde </a:t>
            </a:r>
            <a:endParaRPr sz="1800">
              <a:solidFill>
                <a:srgbClr val="FF0000"/>
              </a:solidFill>
            </a:endParaRPr>
          </a:p>
          <a:p>
            <a:r>
              <a:rPr lang="x-none" sz="1800">
                <a:solidFill>
                  <a:srgbClr val="FF0000"/>
                </a:solidFill>
              </a:rPr>
              <a:t>bak</a:t>
            </a:r>
            <a:endParaRPr sz="1800">
              <a:solidFill>
                <a:srgbClr val="FF0000"/>
              </a:solidFill>
            </a:endParaRPr>
          </a:p>
        </p:txBody>
      </p:sp>
      <p:sp>
        <p:nvSpPr>
          <p:cNvPr id="206" name="Google Shape;206;p28"/>
          <p:cNvSpPr/>
          <p:nvPr/>
        </p:nvSpPr>
        <p:spPr>
          <a:xfrm rot="5400000">
            <a:off x="9182175" y="3323088"/>
            <a:ext cx="370200" cy="408300"/>
          </a:xfrm>
          <a:prstGeom prst="down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endParaRPr/>
          </a:p>
        </p:txBody>
      </p:sp>
      <p:sp>
        <p:nvSpPr>
          <p:cNvPr id="207" name="Google Shape;207;p28"/>
          <p:cNvSpPr txBox="1">
            <a:spLocks noGrp="1"/>
          </p:cNvSpPr>
          <p:nvPr>
            <p:ph type="sldNum" idx="12"/>
          </p:nvPr>
        </p:nvSpPr>
        <p:spPr>
          <a:xfrm>
            <a:off x="8784000" y="4856263"/>
            <a:ext cx="360000" cy="286800"/>
          </a:xfrm>
          <a:prstGeom prst="rect">
            <a:avLst/>
          </a:prstGeom>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2768687659"/>
      </p:ext>
    </p:extLst>
  </p:cSld>
  <p:clrMapOvr>
    <a:masterClrMapping/>
  </p:clrMapOvr>
  <p:extLst>
    <p:ext uri="{DCECCB84-F9BA-43D5-87BE-67443E8EF086}">
      <p15:sldGuideLst xmlns:p15="http://schemas.microsoft.com/office/powerpoint/2012/main">
        <p15:guide id="1" orient="horz" pos="2900">
          <p15:clr>
            <a:srgbClr val="FA7B17"/>
          </p15:clr>
        </p15:guide>
        <p15:guide id="2" orient="horz" pos="2470">
          <p15:clr>
            <a:srgbClr val="FA7B17"/>
          </p15:clr>
        </p15:guide>
        <p15:guide id="3" orient="horz" pos="2222">
          <p15:clr>
            <a:srgbClr val="FA7B17"/>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Salgsargumenter">
  <p:cSld name="Salgsargumenter">
    <p:spTree>
      <p:nvGrpSpPr>
        <p:cNvPr id="1" name="Shape 49"/>
        <p:cNvGrpSpPr/>
        <p:nvPr/>
      </p:nvGrpSpPr>
      <p:grpSpPr>
        <a:xfrm>
          <a:off x="0" y="0"/>
          <a:ext cx="0" cy="0"/>
          <a:chOff x="0" y="0"/>
          <a:chExt cx="0" cy="0"/>
        </a:xfrm>
      </p:grpSpPr>
      <p:sp>
        <p:nvSpPr>
          <p:cNvPr id="50" name="Google Shape;50;p10"/>
          <p:cNvSpPr/>
          <p:nvPr/>
        </p:nvSpPr>
        <p:spPr>
          <a:xfrm>
            <a:off x="0" y="0"/>
            <a:ext cx="5414700" cy="5143500"/>
          </a:xfrm>
          <a:prstGeom prst="rect">
            <a:avLst/>
          </a:prstGeom>
          <a:solidFill>
            <a:schemeClr val="dk1"/>
          </a:solidFill>
          <a:ln>
            <a:noFill/>
          </a:ln>
        </p:spPr>
        <p:txBody>
          <a:bodyPr spcFirstLastPara="1" wrap="square" lIns="91425" tIns="91425" rIns="91425" bIns="91425" anchor="ctr" anchorCtr="0">
            <a:noAutofit/>
          </a:bodyPr>
          <a:lstStyle/>
          <a:p>
            <a:endParaRPr/>
          </a:p>
        </p:txBody>
      </p:sp>
      <p:sp>
        <p:nvSpPr>
          <p:cNvPr id="51" name="Google Shape;51;p10"/>
          <p:cNvSpPr/>
          <p:nvPr/>
        </p:nvSpPr>
        <p:spPr>
          <a:xfrm>
            <a:off x="0" y="0"/>
            <a:ext cx="117900" cy="5143500"/>
          </a:xfrm>
          <a:prstGeom prst="rect">
            <a:avLst/>
          </a:prstGeom>
          <a:solidFill>
            <a:schemeClr val="dk2"/>
          </a:solidFill>
          <a:ln>
            <a:noFill/>
          </a:ln>
        </p:spPr>
        <p:txBody>
          <a:bodyPr spcFirstLastPara="1" wrap="square" lIns="91425" tIns="91425" rIns="91425" bIns="91425" anchor="ctr" anchorCtr="0">
            <a:noAutofit/>
          </a:bodyPr>
          <a:lstStyle/>
          <a:p>
            <a:endParaRPr/>
          </a:p>
        </p:txBody>
      </p:sp>
      <p:sp>
        <p:nvSpPr>
          <p:cNvPr id="52" name="Google Shape;52;p10"/>
          <p:cNvSpPr txBox="1">
            <a:spLocks noGrp="1"/>
          </p:cNvSpPr>
          <p:nvPr>
            <p:ph type="title"/>
          </p:nvPr>
        </p:nvSpPr>
        <p:spPr>
          <a:xfrm>
            <a:off x="1080000" y="1150950"/>
            <a:ext cx="3613500" cy="1585500"/>
          </a:xfrm>
          <a:prstGeom prst="rect">
            <a:avLst/>
          </a:prstGeom>
        </p:spPr>
        <p:txBody>
          <a:bodyPr spcFirstLastPara="1" wrap="square" lIns="0" tIns="91425" rIns="91425" bIns="91425" anchor="b" anchorCtr="0">
            <a:noAutofit/>
          </a:bodyPr>
          <a:lstStyle>
            <a:lvl1pPr lvl="0" rtl="0">
              <a:spcBef>
                <a:spcPts val="0"/>
              </a:spcBef>
              <a:spcAft>
                <a:spcPts val="0"/>
              </a:spcAft>
              <a:buClr>
                <a:schemeClr val="lt1"/>
              </a:buClr>
              <a:buSzPts val="4600"/>
              <a:buNone/>
              <a:defRPr sz="4600" b="1">
                <a:solidFill>
                  <a:schemeClr val="lt1"/>
                </a:solidFill>
              </a:defRPr>
            </a:lvl1pPr>
            <a:lvl2pPr lvl="1" rtl="0">
              <a:spcBef>
                <a:spcPts val="0"/>
              </a:spcBef>
              <a:spcAft>
                <a:spcPts val="0"/>
              </a:spcAft>
              <a:buSzPts val="4600"/>
              <a:buNone/>
              <a:defRPr sz="4600" b="1"/>
            </a:lvl2pPr>
            <a:lvl3pPr lvl="2" rtl="0">
              <a:spcBef>
                <a:spcPts val="0"/>
              </a:spcBef>
              <a:spcAft>
                <a:spcPts val="0"/>
              </a:spcAft>
              <a:buSzPts val="4600"/>
              <a:buNone/>
              <a:defRPr sz="4600" b="1"/>
            </a:lvl3pPr>
            <a:lvl4pPr lvl="3" rtl="0">
              <a:spcBef>
                <a:spcPts val="0"/>
              </a:spcBef>
              <a:spcAft>
                <a:spcPts val="0"/>
              </a:spcAft>
              <a:buSzPts val="4600"/>
              <a:buNone/>
              <a:defRPr sz="4600" b="1"/>
            </a:lvl4pPr>
            <a:lvl5pPr lvl="4" rtl="0">
              <a:spcBef>
                <a:spcPts val="0"/>
              </a:spcBef>
              <a:spcAft>
                <a:spcPts val="0"/>
              </a:spcAft>
              <a:buSzPts val="4600"/>
              <a:buNone/>
              <a:defRPr sz="4600" b="1"/>
            </a:lvl5pPr>
            <a:lvl6pPr lvl="5" rtl="0">
              <a:spcBef>
                <a:spcPts val="0"/>
              </a:spcBef>
              <a:spcAft>
                <a:spcPts val="0"/>
              </a:spcAft>
              <a:buSzPts val="4600"/>
              <a:buNone/>
              <a:defRPr sz="4600" b="1"/>
            </a:lvl6pPr>
            <a:lvl7pPr lvl="6" rtl="0">
              <a:spcBef>
                <a:spcPts val="0"/>
              </a:spcBef>
              <a:spcAft>
                <a:spcPts val="0"/>
              </a:spcAft>
              <a:buSzPts val="4600"/>
              <a:buNone/>
              <a:defRPr sz="4600" b="1"/>
            </a:lvl7pPr>
            <a:lvl8pPr lvl="7" rtl="0">
              <a:spcBef>
                <a:spcPts val="0"/>
              </a:spcBef>
              <a:spcAft>
                <a:spcPts val="0"/>
              </a:spcAft>
              <a:buSzPts val="4600"/>
              <a:buNone/>
              <a:defRPr sz="4600" b="1"/>
            </a:lvl8pPr>
            <a:lvl9pPr lvl="8" rtl="0">
              <a:spcBef>
                <a:spcPts val="0"/>
              </a:spcBef>
              <a:spcAft>
                <a:spcPts val="0"/>
              </a:spcAft>
              <a:buSzPts val="4600"/>
              <a:buNone/>
              <a:defRPr sz="4600" b="1"/>
            </a:lvl9pPr>
          </a:lstStyle>
          <a:p>
            <a:endParaRPr/>
          </a:p>
        </p:txBody>
      </p:sp>
      <p:sp>
        <p:nvSpPr>
          <p:cNvPr id="53" name="Google Shape;53;p10"/>
          <p:cNvSpPr txBox="1">
            <a:spLocks noGrp="1"/>
          </p:cNvSpPr>
          <p:nvPr>
            <p:ph type="body" idx="1"/>
          </p:nvPr>
        </p:nvSpPr>
        <p:spPr>
          <a:xfrm>
            <a:off x="6099225" y="790425"/>
            <a:ext cx="2650500" cy="3985200"/>
          </a:xfrm>
          <a:prstGeom prst="rect">
            <a:avLst/>
          </a:prstGeom>
        </p:spPr>
        <p:txBody>
          <a:bodyPr spcFirstLastPara="1" wrap="square" lIns="0" tIns="91425" rIns="91425" bIns="91425" anchor="ctr" anchorCtr="0">
            <a:noAutofit/>
          </a:bodyPr>
          <a:lstStyle>
            <a:lvl1pPr marL="457200" lvl="0" indent="-317500" rtl="0">
              <a:lnSpc>
                <a:spcPct val="115000"/>
              </a:lnSpc>
              <a:spcBef>
                <a:spcPts val="0"/>
              </a:spcBef>
              <a:spcAft>
                <a:spcPts val="0"/>
              </a:spcAft>
              <a:buClr>
                <a:schemeClr val="dk1"/>
              </a:buClr>
              <a:buSzPts val="1400"/>
              <a:buChar char="|"/>
              <a:defRPr>
                <a:solidFill>
                  <a:schemeClr val="dk1"/>
                </a:solidFill>
              </a:defRPr>
            </a:lvl1pPr>
            <a:lvl2pPr marL="914400" lvl="1" indent="-304800" rtl="0">
              <a:lnSpc>
                <a:spcPct val="115000"/>
              </a:lnSpc>
              <a:spcBef>
                <a:spcPts val="1600"/>
              </a:spcBef>
              <a:spcAft>
                <a:spcPts val="0"/>
              </a:spcAft>
              <a:buClr>
                <a:schemeClr val="dk1"/>
              </a:buClr>
              <a:buSzPts val="1200"/>
              <a:buChar char="I"/>
              <a:defRPr sz="1200">
                <a:solidFill>
                  <a:schemeClr val="dk1"/>
                </a:solidFill>
              </a:defRPr>
            </a:lvl2pPr>
            <a:lvl3pPr marL="1371600" lvl="2" indent="-304800" rtl="0">
              <a:lnSpc>
                <a:spcPct val="115000"/>
              </a:lnSpc>
              <a:spcBef>
                <a:spcPts val="1600"/>
              </a:spcBef>
              <a:spcAft>
                <a:spcPts val="0"/>
              </a:spcAft>
              <a:buClr>
                <a:schemeClr val="dk1"/>
              </a:buClr>
              <a:buSzPts val="1200"/>
              <a:buChar char="I"/>
              <a:defRPr sz="1200">
                <a:solidFill>
                  <a:schemeClr val="dk1"/>
                </a:solidFill>
              </a:defRPr>
            </a:lvl3pPr>
            <a:lvl4pPr marL="1828800" lvl="3" indent="-304800" rtl="0">
              <a:lnSpc>
                <a:spcPct val="115000"/>
              </a:lnSpc>
              <a:spcBef>
                <a:spcPts val="1600"/>
              </a:spcBef>
              <a:spcAft>
                <a:spcPts val="0"/>
              </a:spcAft>
              <a:buClr>
                <a:schemeClr val="dk1"/>
              </a:buClr>
              <a:buSzPts val="1200"/>
              <a:buChar char="I"/>
              <a:defRPr sz="1200">
                <a:solidFill>
                  <a:schemeClr val="dk1"/>
                </a:solidFill>
              </a:defRPr>
            </a:lvl4pPr>
            <a:lvl5pPr marL="2286000" lvl="4" indent="-304800" rtl="0">
              <a:lnSpc>
                <a:spcPct val="115000"/>
              </a:lnSpc>
              <a:spcBef>
                <a:spcPts val="1600"/>
              </a:spcBef>
              <a:spcAft>
                <a:spcPts val="0"/>
              </a:spcAft>
              <a:buClr>
                <a:schemeClr val="dk1"/>
              </a:buClr>
              <a:buSzPts val="1200"/>
              <a:buChar char="I"/>
              <a:defRPr sz="1200">
                <a:solidFill>
                  <a:schemeClr val="dk1"/>
                </a:solidFill>
              </a:defRPr>
            </a:lvl5pPr>
            <a:lvl6pPr marL="2743200" lvl="5" indent="-304800" rtl="0">
              <a:lnSpc>
                <a:spcPct val="115000"/>
              </a:lnSpc>
              <a:spcBef>
                <a:spcPts val="1600"/>
              </a:spcBef>
              <a:spcAft>
                <a:spcPts val="0"/>
              </a:spcAft>
              <a:buClr>
                <a:schemeClr val="dk1"/>
              </a:buClr>
              <a:buSzPts val="1200"/>
              <a:buChar char="I"/>
              <a:defRPr sz="1200">
                <a:solidFill>
                  <a:schemeClr val="dk1"/>
                </a:solidFill>
              </a:defRPr>
            </a:lvl6pPr>
            <a:lvl7pPr marL="3200400" lvl="6" indent="-304800" rtl="0">
              <a:lnSpc>
                <a:spcPct val="115000"/>
              </a:lnSpc>
              <a:spcBef>
                <a:spcPts val="1600"/>
              </a:spcBef>
              <a:spcAft>
                <a:spcPts val="0"/>
              </a:spcAft>
              <a:buClr>
                <a:schemeClr val="dk1"/>
              </a:buClr>
              <a:buSzPts val="1200"/>
              <a:buChar char="I"/>
              <a:defRPr sz="1200">
                <a:solidFill>
                  <a:schemeClr val="dk1"/>
                </a:solidFill>
              </a:defRPr>
            </a:lvl7pPr>
            <a:lvl8pPr marL="3657600" lvl="7" indent="-304800" rtl="0">
              <a:lnSpc>
                <a:spcPct val="115000"/>
              </a:lnSpc>
              <a:spcBef>
                <a:spcPts val="1600"/>
              </a:spcBef>
              <a:spcAft>
                <a:spcPts val="0"/>
              </a:spcAft>
              <a:buClr>
                <a:schemeClr val="dk1"/>
              </a:buClr>
              <a:buSzPts val="1200"/>
              <a:buChar char="I"/>
              <a:defRPr sz="1200">
                <a:solidFill>
                  <a:schemeClr val="dk1"/>
                </a:solidFill>
              </a:defRPr>
            </a:lvl8pPr>
            <a:lvl9pPr marL="4114800" lvl="8" indent="-304800" rtl="0">
              <a:lnSpc>
                <a:spcPct val="115000"/>
              </a:lnSpc>
              <a:spcBef>
                <a:spcPts val="1600"/>
              </a:spcBef>
              <a:spcAft>
                <a:spcPts val="1600"/>
              </a:spcAft>
              <a:buClr>
                <a:schemeClr val="dk1"/>
              </a:buClr>
              <a:buSzPts val="1200"/>
              <a:buChar char="I"/>
              <a:defRPr sz="1200">
                <a:solidFill>
                  <a:schemeClr val="dk1"/>
                </a:solidFill>
              </a:defRPr>
            </a:lvl9pPr>
          </a:lstStyle>
          <a:p>
            <a:endParaRPr/>
          </a:p>
        </p:txBody>
      </p:sp>
    </p:spTree>
    <p:extLst>
      <p:ext uri="{BB962C8B-B14F-4D97-AF65-F5344CB8AC3E}">
        <p14:creationId xmlns:p14="http://schemas.microsoft.com/office/powerpoint/2010/main" val="27946517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5"/>
        <p:cNvGrpSpPr/>
        <p:nvPr/>
      </p:nvGrpSpPr>
      <p:grpSpPr>
        <a:xfrm>
          <a:off x="0" y="0"/>
          <a:ext cx="0" cy="0"/>
          <a:chOff x="0" y="0"/>
          <a:chExt cx="0" cy="0"/>
        </a:xfrm>
      </p:grpSpPr>
      <p:sp>
        <p:nvSpPr>
          <p:cNvPr id="46" name="Google Shape;46;p9"/>
          <p:cNvSpPr txBox="1">
            <a:spLocks noGrp="1"/>
          </p:cNvSpPr>
          <p:nvPr>
            <p:ph type="title"/>
          </p:nvPr>
        </p:nvSpPr>
        <p:spPr>
          <a:xfrm>
            <a:off x="720000" y="896200"/>
            <a:ext cx="3777000" cy="755700"/>
          </a:xfrm>
          <a:prstGeom prst="rect">
            <a:avLst/>
          </a:prstGeom>
        </p:spPr>
        <p:txBody>
          <a:bodyPr spcFirstLastPara="1" wrap="square" lIns="0" tIns="91425" rIns="91425" bIns="91425" anchor="t" anchorCtr="0">
            <a:noAutofit/>
          </a:bodyPr>
          <a:lstStyle>
            <a:lvl1pPr lvl="0" rtl="0">
              <a:spcBef>
                <a:spcPts val="0"/>
              </a:spcBef>
              <a:spcAft>
                <a:spcPts val="0"/>
              </a:spcAft>
              <a:buSzPts val="3300"/>
              <a:buNone/>
              <a:defRPr sz="3300" b="1"/>
            </a:lvl1pPr>
            <a:lvl2pPr lvl="1" rtl="0">
              <a:spcBef>
                <a:spcPts val="0"/>
              </a:spcBef>
              <a:spcAft>
                <a:spcPts val="0"/>
              </a:spcAft>
              <a:buSzPts val="3900"/>
              <a:buFont typeface="Public Sans"/>
              <a:buNone/>
              <a:defRPr sz="3900">
                <a:latin typeface="Public Sans"/>
                <a:ea typeface="Public Sans"/>
                <a:cs typeface="Public Sans"/>
                <a:sym typeface="Public Sans"/>
              </a:defRPr>
            </a:lvl2pPr>
            <a:lvl3pPr lvl="2" rtl="0">
              <a:spcBef>
                <a:spcPts val="0"/>
              </a:spcBef>
              <a:spcAft>
                <a:spcPts val="0"/>
              </a:spcAft>
              <a:buSzPts val="3900"/>
              <a:buFont typeface="Public Sans"/>
              <a:buNone/>
              <a:defRPr sz="3900">
                <a:latin typeface="Public Sans"/>
                <a:ea typeface="Public Sans"/>
                <a:cs typeface="Public Sans"/>
                <a:sym typeface="Public Sans"/>
              </a:defRPr>
            </a:lvl3pPr>
            <a:lvl4pPr lvl="3" rtl="0">
              <a:spcBef>
                <a:spcPts val="0"/>
              </a:spcBef>
              <a:spcAft>
                <a:spcPts val="0"/>
              </a:spcAft>
              <a:buSzPts val="3900"/>
              <a:buFont typeface="Public Sans"/>
              <a:buNone/>
              <a:defRPr sz="3900">
                <a:latin typeface="Public Sans"/>
                <a:ea typeface="Public Sans"/>
                <a:cs typeface="Public Sans"/>
                <a:sym typeface="Public Sans"/>
              </a:defRPr>
            </a:lvl4pPr>
            <a:lvl5pPr lvl="4" rtl="0">
              <a:spcBef>
                <a:spcPts val="0"/>
              </a:spcBef>
              <a:spcAft>
                <a:spcPts val="0"/>
              </a:spcAft>
              <a:buSzPts val="3900"/>
              <a:buFont typeface="Public Sans"/>
              <a:buNone/>
              <a:defRPr sz="3900">
                <a:latin typeface="Public Sans"/>
                <a:ea typeface="Public Sans"/>
                <a:cs typeface="Public Sans"/>
                <a:sym typeface="Public Sans"/>
              </a:defRPr>
            </a:lvl5pPr>
            <a:lvl6pPr lvl="5" rtl="0">
              <a:spcBef>
                <a:spcPts val="0"/>
              </a:spcBef>
              <a:spcAft>
                <a:spcPts val="0"/>
              </a:spcAft>
              <a:buSzPts val="3900"/>
              <a:buFont typeface="Public Sans"/>
              <a:buNone/>
              <a:defRPr sz="3900">
                <a:latin typeface="Public Sans"/>
                <a:ea typeface="Public Sans"/>
                <a:cs typeface="Public Sans"/>
                <a:sym typeface="Public Sans"/>
              </a:defRPr>
            </a:lvl6pPr>
            <a:lvl7pPr lvl="6" rtl="0">
              <a:spcBef>
                <a:spcPts val="0"/>
              </a:spcBef>
              <a:spcAft>
                <a:spcPts val="0"/>
              </a:spcAft>
              <a:buSzPts val="3900"/>
              <a:buFont typeface="Public Sans"/>
              <a:buNone/>
              <a:defRPr sz="3900">
                <a:latin typeface="Public Sans"/>
                <a:ea typeface="Public Sans"/>
                <a:cs typeface="Public Sans"/>
                <a:sym typeface="Public Sans"/>
              </a:defRPr>
            </a:lvl7pPr>
            <a:lvl8pPr lvl="7" rtl="0">
              <a:spcBef>
                <a:spcPts val="0"/>
              </a:spcBef>
              <a:spcAft>
                <a:spcPts val="0"/>
              </a:spcAft>
              <a:buSzPts val="3900"/>
              <a:buFont typeface="Public Sans"/>
              <a:buNone/>
              <a:defRPr sz="3900">
                <a:latin typeface="Public Sans"/>
                <a:ea typeface="Public Sans"/>
                <a:cs typeface="Public Sans"/>
                <a:sym typeface="Public Sans"/>
              </a:defRPr>
            </a:lvl8pPr>
            <a:lvl9pPr lvl="8" rtl="0">
              <a:spcBef>
                <a:spcPts val="0"/>
              </a:spcBef>
              <a:spcAft>
                <a:spcPts val="0"/>
              </a:spcAft>
              <a:buSzPts val="3900"/>
              <a:buFont typeface="Public Sans"/>
              <a:buNone/>
              <a:defRPr sz="3900">
                <a:latin typeface="Public Sans"/>
                <a:ea typeface="Public Sans"/>
                <a:cs typeface="Public Sans"/>
                <a:sym typeface="Public Sans"/>
              </a:defRPr>
            </a:lvl9pPr>
          </a:lstStyle>
          <a:p>
            <a:endParaRPr/>
          </a:p>
        </p:txBody>
      </p:sp>
      <p:sp>
        <p:nvSpPr>
          <p:cNvPr id="47" name="Google Shape;47;p9"/>
          <p:cNvSpPr txBox="1">
            <a:spLocks noGrp="1"/>
          </p:cNvSpPr>
          <p:nvPr>
            <p:ph type="body" idx="1"/>
          </p:nvPr>
        </p:nvSpPr>
        <p:spPr>
          <a:xfrm>
            <a:off x="720000" y="1792225"/>
            <a:ext cx="3777000" cy="32643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a:solidFill>
                  <a:schemeClr val="dk1"/>
                </a:solidFill>
              </a:defRPr>
            </a:lvl1pPr>
            <a:lvl2pPr marL="914400" lvl="1" indent="-317500" rtl="0">
              <a:spcBef>
                <a:spcPts val="1600"/>
              </a:spcBef>
              <a:spcAft>
                <a:spcPts val="0"/>
              </a:spcAft>
              <a:buClr>
                <a:schemeClr val="dk1"/>
              </a:buClr>
              <a:buSzPts val="1400"/>
              <a:buChar char="I"/>
              <a:defRPr sz="1400">
                <a:solidFill>
                  <a:schemeClr val="dk1"/>
                </a:solidFill>
              </a:defRPr>
            </a:lvl2pPr>
            <a:lvl3pPr marL="1371600" lvl="2" indent="-317500" rtl="0">
              <a:spcBef>
                <a:spcPts val="1600"/>
              </a:spcBef>
              <a:spcAft>
                <a:spcPts val="0"/>
              </a:spcAft>
              <a:buClr>
                <a:schemeClr val="dk1"/>
              </a:buClr>
              <a:buSzPts val="1400"/>
              <a:buChar char="I"/>
              <a:defRPr sz="1400">
                <a:solidFill>
                  <a:schemeClr val="dk1"/>
                </a:solidFill>
              </a:defRPr>
            </a:lvl3pPr>
            <a:lvl4pPr marL="1828800" lvl="3" indent="-317500" rtl="0">
              <a:spcBef>
                <a:spcPts val="1600"/>
              </a:spcBef>
              <a:spcAft>
                <a:spcPts val="0"/>
              </a:spcAft>
              <a:buClr>
                <a:schemeClr val="dk1"/>
              </a:buClr>
              <a:buSzPts val="1400"/>
              <a:buChar char="I"/>
              <a:defRPr sz="1400">
                <a:solidFill>
                  <a:schemeClr val="dk1"/>
                </a:solidFill>
              </a:defRPr>
            </a:lvl4pPr>
            <a:lvl5pPr marL="2286000" lvl="4" indent="-317500" rtl="0">
              <a:spcBef>
                <a:spcPts val="1600"/>
              </a:spcBef>
              <a:spcAft>
                <a:spcPts val="0"/>
              </a:spcAft>
              <a:buClr>
                <a:schemeClr val="dk1"/>
              </a:buClr>
              <a:buSzPts val="1400"/>
              <a:buChar char="I"/>
              <a:defRPr sz="1400">
                <a:solidFill>
                  <a:schemeClr val="dk1"/>
                </a:solidFill>
              </a:defRPr>
            </a:lvl5pPr>
            <a:lvl6pPr marL="2743200" lvl="5" indent="-317500" rtl="0">
              <a:spcBef>
                <a:spcPts val="1600"/>
              </a:spcBef>
              <a:spcAft>
                <a:spcPts val="0"/>
              </a:spcAft>
              <a:buClr>
                <a:schemeClr val="dk1"/>
              </a:buClr>
              <a:buSzPts val="1400"/>
              <a:buChar char="I"/>
              <a:defRPr sz="1400">
                <a:solidFill>
                  <a:schemeClr val="dk1"/>
                </a:solidFill>
              </a:defRPr>
            </a:lvl6pPr>
            <a:lvl7pPr marL="3200400" lvl="6" indent="-317500" rtl="0">
              <a:spcBef>
                <a:spcPts val="1600"/>
              </a:spcBef>
              <a:spcAft>
                <a:spcPts val="0"/>
              </a:spcAft>
              <a:buClr>
                <a:schemeClr val="dk1"/>
              </a:buClr>
              <a:buSzPts val="1400"/>
              <a:buChar char="I"/>
              <a:defRPr sz="1400">
                <a:solidFill>
                  <a:schemeClr val="dk1"/>
                </a:solidFill>
              </a:defRPr>
            </a:lvl7pPr>
            <a:lvl8pPr marL="3657600" lvl="7" indent="-317500" rtl="0">
              <a:spcBef>
                <a:spcPts val="1600"/>
              </a:spcBef>
              <a:spcAft>
                <a:spcPts val="0"/>
              </a:spcAft>
              <a:buClr>
                <a:schemeClr val="dk1"/>
              </a:buClr>
              <a:buSzPts val="1400"/>
              <a:buChar char="I"/>
              <a:defRPr sz="1400">
                <a:solidFill>
                  <a:schemeClr val="dk1"/>
                </a:solidFill>
              </a:defRPr>
            </a:lvl8pPr>
            <a:lvl9pPr marL="4114800" lvl="8" indent="-317500" rtl="0">
              <a:spcBef>
                <a:spcPts val="1600"/>
              </a:spcBef>
              <a:spcAft>
                <a:spcPts val="1600"/>
              </a:spcAft>
              <a:buClr>
                <a:schemeClr val="dk1"/>
              </a:buClr>
              <a:buSzPts val="1400"/>
              <a:buChar char="I"/>
              <a:defRPr sz="1400">
                <a:solidFill>
                  <a:schemeClr val="dk1"/>
                </a:solidFill>
              </a:defRPr>
            </a:lvl9pPr>
          </a:lstStyle>
          <a:p>
            <a:endParaRPr/>
          </a:p>
        </p:txBody>
      </p:sp>
      <p:sp>
        <p:nvSpPr>
          <p:cNvPr id="48" name="Google Shape;48;p9"/>
          <p:cNvSpPr txBox="1">
            <a:spLocks noGrp="1"/>
          </p:cNvSpPr>
          <p:nvPr>
            <p:ph type="subTitle" idx="2"/>
          </p:nvPr>
        </p:nvSpPr>
        <p:spPr>
          <a:xfrm>
            <a:off x="720000" y="754900"/>
            <a:ext cx="3777000" cy="239100"/>
          </a:xfrm>
          <a:prstGeom prst="rect">
            <a:avLst/>
          </a:prstGeom>
        </p:spPr>
        <p:txBody>
          <a:bodyPr spcFirstLastPara="1" wrap="square" lIns="0" tIns="91425" rIns="91425" bIns="91425" anchor="b" anchorCtr="0">
            <a:noAutofit/>
          </a:bodyPr>
          <a:lstStyle>
            <a:lvl1pPr lvl="0" rtl="0">
              <a:lnSpc>
                <a:spcPct val="100000"/>
              </a:lnSpc>
              <a:spcBef>
                <a:spcPts val="0"/>
              </a:spcBef>
              <a:spcAft>
                <a:spcPts val="0"/>
              </a:spcAft>
              <a:buSzPts val="900"/>
              <a:buNone/>
              <a:defRPr sz="900"/>
            </a:lvl1pPr>
            <a:lvl2pPr lvl="1"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2pPr>
            <a:lvl3pPr lvl="2"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3pPr>
            <a:lvl4pPr lvl="3"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4pPr>
            <a:lvl5pPr lvl="4"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5pPr>
            <a:lvl6pPr lvl="5"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6pPr>
            <a:lvl7pPr lvl="6"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7pPr>
            <a:lvl8pPr lvl="7"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8pPr>
            <a:lvl9pPr lvl="8" algn="ctr" rtl="0">
              <a:lnSpc>
                <a:spcPct val="100000"/>
              </a:lnSpc>
              <a:spcBef>
                <a:spcPts val="0"/>
              </a:spcBef>
              <a:spcAft>
                <a:spcPts val="0"/>
              </a:spcAft>
              <a:buSzPts val="2800"/>
              <a:buFont typeface="Public Sans"/>
              <a:buNone/>
              <a:defRPr sz="2800">
                <a:latin typeface="Public Sans"/>
                <a:ea typeface="Public Sans"/>
                <a:cs typeface="Public Sans"/>
                <a:sym typeface="Public Sans"/>
              </a:defRPr>
            </a:lvl9pPr>
          </a:lstStyle>
          <a:p>
            <a:endParaRPr/>
          </a:p>
        </p:txBody>
      </p:sp>
    </p:spTree>
    <p:extLst>
      <p:ext uri="{BB962C8B-B14F-4D97-AF65-F5344CB8AC3E}">
        <p14:creationId xmlns:p14="http://schemas.microsoft.com/office/powerpoint/2010/main" val="1327063163"/>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720000" y="445025"/>
            <a:ext cx="8292300" cy="572700"/>
          </a:xfrm>
          <a:prstGeom prst="rect">
            <a:avLst/>
          </a:prstGeom>
        </p:spPr>
        <p:txBody>
          <a:bodyPr spcFirstLastPara="1" wrap="square" lIns="0"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Font typeface="Public Sans"/>
              <a:buNone/>
              <a:defRPr>
                <a:latin typeface="Public Sans"/>
                <a:ea typeface="Public Sans"/>
                <a:cs typeface="Public Sans"/>
                <a:sym typeface="Public Sans"/>
              </a:defRPr>
            </a:lvl2pPr>
            <a:lvl3pPr lvl="2" rtl="0">
              <a:spcBef>
                <a:spcPts val="0"/>
              </a:spcBef>
              <a:spcAft>
                <a:spcPts val="0"/>
              </a:spcAft>
              <a:buSzPts val="2800"/>
              <a:buFont typeface="Public Sans"/>
              <a:buNone/>
              <a:defRPr>
                <a:latin typeface="Public Sans"/>
                <a:ea typeface="Public Sans"/>
                <a:cs typeface="Public Sans"/>
                <a:sym typeface="Public Sans"/>
              </a:defRPr>
            </a:lvl3pPr>
            <a:lvl4pPr lvl="3" rtl="0">
              <a:spcBef>
                <a:spcPts val="0"/>
              </a:spcBef>
              <a:spcAft>
                <a:spcPts val="0"/>
              </a:spcAft>
              <a:buSzPts val="2800"/>
              <a:buFont typeface="Public Sans"/>
              <a:buNone/>
              <a:defRPr>
                <a:latin typeface="Public Sans"/>
                <a:ea typeface="Public Sans"/>
                <a:cs typeface="Public Sans"/>
                <a:sym typeface="Public Sans"/>
              </a:defRPr>
            </a:lvl4pPr>
            <a:lvl5pPr lvl="4" rtl="0">
              <a:spcBef>
                <a:spcPts val="0"/>
              </a:spcBef>
              <a:spcAft>
                <a:spcPts val="0"/>
              </a:spcAft>
              <a:buSzPts val="2800"/>
              <a:buFont typeface="Public Sans"/>
              <a:buNone/>
              <a:defRPr>
                <a:latin typeface="Public Sans"/>
                <a:ea typeface="Public Sans"/>
                <a:cs typeface="Public Sans"/>
                <a:sym typeface="Public Sans"/>
              </a:defRPr>
            </a:lvl5pPr>
            <a:lvl6pPr lvl="5" rtl="0">
              <a:spcBef>
                <a:spcPts val="0"/>
              </a:spcBef>
              <a:spcAft>
                <a:spcPts val="0"/>
              </a:spcAft>
              <a:buSzPts val="2800"/>
              <a:buFont typeface="Public Sans"/>
              <a:buNone/>
              <a:defRPr>
                <a:latin typeface="Public Sans"/>
                <a:ea typeface="Public Sans"/>
                <a:cs typeface="Public Sans"/>
                <a:sym typeface="Public Sans"/>
              </a:defRPr>
            </a:lvl6pPr>
            <a:lvl7pPr lvl="6" rtl="0">
              <a:spcBef>
                <a:spcPts val="0"/>
              </a:spcBef>
              <a:spcAft>
                <a:spcPts val="0"/>
              </a:spcAft>
              <a:buSzPts val="2800"/>
              <a:buFont typeface="Public Sans"/>
              <a:buNone/>
              <a:defRPr>
                <a:latin typeface="Public Sans"/>
                <a:ea typeface="Public Sans"/>
                <a:cs typeface="Public Sans"/>
                <a:sym typeface="Public Sans"/>
              </a:defRPr>
            </a:lvl7pPr>
            <a:lvl8pPr lvl="7" rtl="0">
              <a:spcBef>
                <a:spcPts val="0"/>
              </a:spcBef>
              <a:spcAft>
                <a:spcPts val="0"/>
              </a:spcAft>
              <a:buSzPts val="2800"/>
              <a:buFont typeface="Public Sans"/>
              <a:buNone/>
              <a:defRPr>
                <a:latin typeface="Public Sans"/>
                <a:ea typeface="Public Sans"/>
                <a:cs typeface="Public Sans"/>
                <a:sym typeface="Public Sans"/>
              </a:defRPr>
            </a:lvl8pPr>
            <a:lvl9pPr lvl="8" rtl="0">
              <a:spcBef>
                <a:spcPts val="0"/>
              </a:spcBef>
              <a:spcAft>
                <a:spcPts val="0"/>
              </a:spcAft>
              <a:buSzPts val="2800"/>
              <a:buFont typeface="Public Sans"/>
              <a:buNone/>
              <a:defRPr>
                <a:latin typeface="Public Sans"/>
                <a:ea typeface="Public Sans"/>
                <a:cs typeface="Public Sans"/>
                <a:sym typeface="Public Sans"/>
              </a:defRPr>
            </a:lvl9pPr>
          </a:lstStyle>
          <a:p>
            <a:endParaRPr/>
          </a:p>
        </p:txBody>
      </p:sp>
      <p:sp>
        <p:nvSpPr>
          <p:cNvPr id="41" name="Google Shape;41;p7"/>
          <p:cNvSpPr txBox="1">
            <a:spLocks noGrp="1"/>
          </p:cNvSpPr>
          <p:nvPr>
            <p:ph type="body" idx="1"/>
          </p:nvPr>
        </p:nvSpPr>
        <p:spPr>
          <a:xfrm>
            <a:off x="720000" y="1152475"/>
            <a:ext cx="3999900" cy="34164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1600"/>
              </a:spcBef>
              <a:spcAft>
                <a:spcPts val="0"/>
              </a:spcAft>
              <a:buClr>
                <a:schemeClr val="dk1"/>
              </a:buClr>
              <a:buSzPts val="1200"/>
              <a:buChar char="I"/>
              <a:defRPr sz="1200">
                <a:solidFill>
                  <a:schemeClr val="dk1"/>
                </a:solidFill>
              </a:defRPr>
            </a:lvl2pPr>
            <a:lvl3pPr marL="1371600" lvl="2" indent="-304800" rtl="0">
              <a:spcBef>
                <a:spcPts val="1600"/>
              </a:spcBef>
              <a:spcAft>
                <a:spcPts val="0"/>
              </a:spcAft>
              <a:buClr>
                <a:schemeClr val="dk1"/>
              </a:buClr>
              <a:buSzPts val="1200"/>
              <a:buChar char="I"/>
              <a:defRPr sz="1200">
                <a:solidFill>
                  <a:schemeClr val="dk1"/>
                </a:solidFill>
              </a:defRPr>
            </a:lvl3pPr>
            <a:lvl4pPr marL="1828800" lvl="3" indent="-304800" rtl="0">
              <a:spcBef>
                <a:spcPts val="1600"/>
              </a:spcBef>
              <a:spcAft>
                <a:spcPts val="0"/>
              </a:spcAft>
              <a:buClr>
                <a:schemeClr val="dk1"/>
              </a:buClr>
              <a:buSzPts val="1200"/>
              <a:buChar char="I"/>
              <a:defRPr sz="1200">
                <a:solidFill>
                  <a:schemeClr val="dk1"/>
                </a:solidFill>
              </a:defRPr>
            </a:lvl4pPr>
            <a:lvl5pPr marL="2286000" lvl="4" indent="-304800" rtl="0">
              <a:spcBef>
                <a:spcPts val="1600"/>
              </a:spcBef>
              <a:spcAft>
                <a:spcPts val="0"/>
              </a:spcAft>
              <a:buClr>
                <a:schemeClr val="dk1"/>
              </a:buClr>
              <a:buSzPts val="1200"/>
              <a:buChar char="I"/>
              <a:defRPr sz="1200">
                <a:solidFill>
                  <a:schemeClr val="dk1"/>
                </a:solidFill>
              </a:defRPr>
            </a:lvl5pPr>
            <a:lvl6pPr marL="2743200" lvl="5" indent="-304800" rtl="0">
              <a:spcBef>
                <a:spcPts val="1600"/>
              </a:spcBef>
              <a:spcAft>
                <a:spcPts val="0"/>
              </a:spcAft>
              <a:buClr>
                <a:schemeClr val="dk1"/>
              </a:buClr>
              <a:buSzPts val="1200"/>
              <a:buChar char="I"/>
              <a:defRPr sz="1200">
                <a:solidFill>
                  <a:schemeClr val="dk1"/>
                </a:solidFill>
              </a:defRPr>
            </a:lvl6pPr>
            <a:lvl7pPr marL="3200400" lvl="6" indent="-304800" rtl="0">
              <a:spcBef>
                <a:spcPts val="1600"/>
              </a:spcBef>
              <a:spcAft>
                <a:spcPts val="0"/>
              </a:spcAft>
              <a:buClr>
                <a:schemeClr val="dk1"/>
              </a:buClr>
              <a:buSzPts val="1200"/>
              <a:buChar char="I"/>
              <a:defRPr sz="1200">
                <a:solidFill>
                  <a:schemeClr val="dk1"/>
                </a:solidFill>
              </a:defRPr>
            </a:lvl7pPr>
            <a:lvl8pPr marL="3657600" lvl="7" indent="-304800" rtl="0">
              <a:spcBef>
                <a:spcPts val="1600"/>
              </a:spcBef>
              <a:spcAft>
                <a:spcPts val="0"/>
              </a:spcAft>
              <a:buClr>
                <a:schemeClr val="dk1"/>
              </a:buClr>
              <a:buSzPts val="1200"/>
              <a:buChar char="I"/>
              <a:defRPr sz="1200">
                <a:solidFill>
                  <a:schemeClr val="dk1"/>
                </a:solidFill>
              </a:defRPr>
            </a:lvl8pPr>
            <a:lvl9pPr marL="4114800" lvl="8" indent="-304800" rtl="0">
              <a:spcBef>
                <a:spcPts val="1600"/>
              </a:spcBef>
              <a:spcAft>
                <a:spcPts val="1600"/>
              </a:spcAft>
              <a:buClr>
                <a:schemeClr val="dk1"/>
              </a:buClr>
              <a:buSzPts val="1200"/>
              <a:buChar char="I"/>
              <a:defRPr sz="1200">
                <a:solidFill>
                  <a:schemeClr val="dk1"/>
                </a:solidFill>
              </a:defRPr>
            </a:lvl9pPr>
          </a:lstStyle>
          <a:p>
            <a:endParaRPr/>
          </a:p>
        </p:txBody>
      </p:sp>
      <p:sp>
        <p:nvSpPr>
          <p:cNvPr id="42" name="Google Shape;42;p7"/>
          <p:cNvSpPr txBox="1">
            <a:spLocks noGrp="1"/>
          </p:cNvSpPr>
          <p:nvPr>
            <p:ph type="body" idx="2"/>
          </p:nvPr>
        </p:nvSpPr>
        <p:spPr>
          <a:xfrm>
            <a:off x="5142950" y="1152475"/>
            <a:ext cx="3869400" cy="3416400"/>
          </a:xfrm>
          <a:prstGeom prst="rect">
            <a:avLst/>
          </a:prstGeom>
        </p:spPr>
        <p:txBody>
          <a:bodyPr spcFirstLastPara="1" wrap="square" lIns="0"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1600"/>
              </a:spcBef>
              <a:spcAft>
                <a:spcPts val="0"/>
              </a:spcAft>
              <a:buClr>
                <a:schemeClr val="dk1"/>
              </a:buClr>
              <a:buSzPts val="1200"/>
              <a:buChar char="I"/>
              <a:defRPr sz="1200">
                <a:solidFill>
                  <a:schemeClr val="dk1"/>
                </a:solidFill>
              </a:defRPr>
            </a:lvl2pPr>
            <a:lvl3pPr marL="1371600" lvl="2" indent="-304800" rtl="0">
              <a:spcBef>
                <a:spcPts val="1600"/>
              </a:spcBef>
              <a:spcAft>
                <a:spcPts val="0"/>
              </a:spcAft>
              <a:buClr>
                <a:schemeClr val="dk1"/>
              </a:buClr>
              <a:buSzPts val="1200"/>
              <a:buChar char="I"/>
              <a:defRPr sz="1200">
                <a:solidFill>
                  <a:schemeClr val="dk1"/>
                </a:solidFill>
              </a:defRPr>
            </a:lvl3pPr>
            <a:lvl4pPr marL="1828800" lvl="3" indent="-304800" rtl="0">
              <a:spcBef>
                <a:spcPts val="1600"/>
              </a:spcBef>
              <a:spcAft>
                <a:spcPts val="0"/>
              </a:spcAft>
              <a:buClr>
                <a:schemeClr val="dk1"/>
              </a:buClr>
              <a:buSzPts val="1200"/>
              <a:buChar char="I"/>
              <a:defRPr sz="1200">
                <a:solidFill>
                  <a:schemeClr val="dk1"/>
                </a:solidFill>
              </a:defRPr>
            </a:lvl4pPr>
            <a:lvl5pPr marL="2286000" lvl="4" indent="-304800" rtl="0">
              <a:spcBef>
                <a:spcPts val="1600"/>
              </a:spcBef>
              <a:spcAft>
                <a:spcPts val="0"/>
              </a:spcAft>
              <a:buClr>
                <a:schemeClr val="dk1"/>
              </a:buClr>
              <a:buSzPts val="1200"/>
              <a:buChar char="I"/>
              <a:defRPr sz="1200">
                <a:solidFill>
                  <a:schemeClr val="dk1"/>
                </a:solidFill>
              </a:defRPr>
            </a:lvl5pPr>
            <a:lvl6pPr marL="2743200" lvl="5" indent="-304800" rtl="0">
              <a:spcBef>
                <a:spcPts val="1600"/>
              </a:spcBef>
              <a:spcAft>
                <a:spcPts val="0"/>
              </a:spcAft>
              <a:buClr>
                <a:schemeClr val="dk1"/>
              </a:buClr>
              <a:buSzPts val="1200"/>
              <a:buChar char="I"/>
              <a:defRPr sz="1200">
                <a:solidFill>
                  <a:schemeClr val="dk1"/>
                </a:solidFill>
              </a:defRPr>
            </a:lvl6pPr>
            <a:lvl7pPr marL="3200400" lvl="6" indent="-304800" rtl="0">
              <a:spcBef>
                <a:spcPts val="1600"/>
              </a:spcBef>
              <a:spcAft>
                <a:spcPts val="0"/>
              </a:spcAft>
              <a:buClr>
                <a:schemeClr val="dk1"/>
              </a:buClr>
              <a:buSzPts val="1200"/>
              <a:buChar char="I"/>
              <a:defRPr sz="1200">
                <a:solidFill>
                  <a:schemeClr val="dk1"/>
                </a:solidFill>
              </a:defRPr>
            </a:lvl7pPr>
            <a:lvl8pPr marL="3657600" lvl="7" indent="-304800" rtl="0">
              <a:spcBef>
                <a:spcPts val="1600"/>
              </a:spcBef>
              <a:spcAft>
                <a:spcPts val="0"/>
              </a:spcAft>
              <a:buClr>
                <a:schemeClr val="dk1"/>
              </a:buClr>
              <a:buSzPts val="1200"/>
              <a:buChar char="I"/>
              <a:defRPr sz="1200">
                <a:solidFill>
                  <a:schemeClr val="dk1"/>
                </a:solidFill>
              </a:defRPr>
            </a:lvl8pPr>
            <a:lvl9pPr marL="4114800" lvl="8" indent="-304800" rtl="0">
              <a:spcBef>
                <a:spcPts val="1600"/>
              </a:spcBef>
              <a:spcAft>
                <a:spcPts val="1600"/>
              </a:spcAft>
              <a:buClr>
                <a:schemeClr val="dk1"/>
              </a:buClr>
              <a:buSzPts val="1200"/>
              <a:buChar char="I"/>
              <a:defRPr sz="1200">
                <a:solidFill>
                  <a:schemeClr val="dk1"/>
                </a:solidFill>
              </a:defRPr>
            </a:lvl9pPr>
          </a:lstStyle>
          <a:p>
            <a:endParaRPr/>
          </a:p>
        </p:txBody>
      </p:sp>
    </p:spTree>
    <p:extLst>
      <p:ext uri="{BB962C8B-B14F-4D97-AF65-F5344CB8AC3E}">
        <p14:creationId xmlns:p14="http://schemas.microsoft.com/office/powerpoint/2010/main" val="1396151709"/>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userDrawn="1">
  <p:cSld name="Overskrift, innhold m/ lite bilde høyre">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2"/>
            </p:custDataLst>
          </p:nvPr>
        </p:nvGraphicFramePr>
        <p:xfrm>
          <a:off x="1590" y="1589"/>
          <a:ext cx="1587" cy="1586"/>
        </p:xfrm>
        <a:graphic>
          <a:graphicData uri="http://schemas.openxmlformats.org/presentationml/2006/ole">
            <mc:AlternateContent xmlns:mc="http://schemas.openxmlformats.org/markup-compatibility/2006">
              <mc:Choice xmlns:v="urn:schemas-microsoft-com:vml" Requires="v">
                <p:oleObj spid="_x0000_s617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89"/>
                        <a:ext cx="1587" cy="1586"/>
                      </a:xfrm>
                      <a:prstGeom prst="rect">
                        <a:avLst/>
                      </a:prstGeom>
                    </p:spPr>
                  </p:pic>
                </p:oleObj>
              </mc:Fallback>
            </mc:AlternateContent>
          </a:graphicData>
        </a:graphic>
      </p:graphicFrame>
      <p:sp>
        <p:nvSpPr>
          <p:cNvPr id="4" name="Picture Placeholder 3">
            <a:extLst>
              <a:ext uri="{FF2B5EF4-FFF2-40B4-BE49-F238E27FC236}">
                <a16:creationId xmlns:a16="http://schemas.microsoft.com/office/drawing/2014/main" id="{54B0E921-C3D6-1A44-9628-33AF614785C0}"/>
              </a:ext>
            </a:extLst>
          </p:cNvPr>
          <p:cNvSpPr>
            <a:spLocks noGrp="1"/>
          </p:cNvSpPr>
          <p:nvPr>
            <p:ph type="pic" sz="quarter" idx="16" hasCustomPrompt="1"/>
          </p:nvPr>
        </p:nvSpPr>
        <p:spPr>
          <a:xfrm>
            <a:off x="6084888" y="0"/>
            <a:ext cx="3059112" cy="5143500"/>
          </a:xfrm>
        </p:spPr>
        <p:txBody>
          <a:bodyPr anchor="ctr"/>
          <a:lstStyle>
            <a:lvl1pPr marL="0" indent="0" algn="ctr">
              <a:buNone/>
              <a:defRPr/>
            </a:lvl1pPr>
          </a:lstStyle>
          <a:p>
            <a:r>
              <a:rPr lang="nb-NO"/>
              <a:t>Sett inn bilde</a:t>
            </a:r>
            <a:endParaRPr lang="en-GB"/>
          </a:p>
        </p:txBody>
      </p:sp>
      <p:sp>
        <p:nvSpPr>
          <p:cNvPr id="17" name="Title 1"/>
          <p:cNvSpPr>
            <a:spLocks noGrp="1"/>
          </p:cNvSpPr>
          <p:nvPr>
            <p:ph type="title" hasCustomPrompt="1"/>
          </p:nvPr>
        </p:nvSpPr>
        <p:spPr>
          <a:xfrm>
            <a:off x="539751" y="339620"/>
            <a:ext cx="4946967" cy="431867"/>
          </a:xfrm>
        </p:spPr>
        <p:txBody>
          <a:bodyPr anchor="t" anchorCtr="0">
            <a:normAutofit/>
          </a:bodyPr>
          <a:lstStyle>
            <a:lvl1pPr>
              <a:defRPr sz="1950"/>
            </a:lvl1pPr>
          </a:lstStyle>
          <a:p>
            <a:r>
              <a:rPr lang="nb-NO" dirty="0"/>
              <a:t>Sett inn kort hovedtittel</a:t>
            </a:r>
          </a:p>
        </p:txBody>
      </p:sp>
      <p:sp>
        <p:nvSpPr>
          <p:cNvPr id="9" name="Footer Placeholder 4"/>
          <p:cNvSpPr>
            <a:spLocks noGrp="1"/>
          </p:cNvSpPr>
          <p:nvPr>
            <p:ph type="ftr" sz="quarter" idx="3"/>
          </p:nvPr>
        </p:nvSpPr>
        <p:spPr>
          <a:xfrm>
            <a:off x="539750" y="4695563"/>
            <a:ext cx="4946650" cy="286336"/>
          </a:xfrm>
          <a:prstGeom prst="rect">
            <a:avLst/>
          </a:prstGeom>
        </p:spPr>
        <p:txBody>
          <a:bodyPr vert="horz" lIns="0" tIns="0" rIns="0" bIns="0" rtlCol="0" anchor="b" anchorCtr="0"/>
          <a:lstStyle>
            <a:lvl1pPr algn="l">
              <a:defRPr sz="488" cap="all" baseline="0">
                <a:solidFill>
                  <a:schemeClr val="tx1"/>
                </a:solidFill>
              </a:defRPr>
            </a:lvl1pPr>
          </a:lstStyle>
          <a:p>
            <a:endParaRPr lang="nb-NO">
              <a:solidFill>
                <a:srgbClr val="000000"/>
              </a:solidFill>
            </a:endParaRPr>
          </a:p>
        </p:txBody>
      </p:sp>
      <p:sp>
        <p:nvSpPr>
          <p:cNvPr id="3" name="Content Placeholder 2"/>
          <p:cNvSpPr>
            <a:spLocks noGrp="1"/>
          </p:cNvSpPr>
          <p:nvPr>
            <p:ph sz="quarter" idx="17" hasCustomPrompt="1"/>
          </p:nvPr>
        </p:nvSpPr>
        <p:spPr>
          <a:xfrm>
            <a:off x="539752" y="953183"/>
            <a:ext cx="4946649" cy="3526947"/>
          </a:xfrm>
        </p:spPr>
        <p:txBody>
          <a:bodyPr/>
          <a:lstStyle/>
          <a:p>
            <a:pPr lvl="0"/>
            <a:r>
              <a:rPr lang="en-US" dirty="0"/>
              <a:t>Sett inn </a:t>
            </a:r>
            <a:r>
              <a:rPr lang="en-US" dirty="0" err="1"/>
              <a:t>innhold</a:t>
            </a:r>
            <a:endParaRPr lang="en-US" dirty="0"/>
          </a:p>
          <a:p>
            <a:pPr lvl="1"/>
            <a:r>
              <a:rPr lang="en-US" dirty="0" err="1"/>
              <a:t>Nivå</a:t>
            </a:r>
            <a:r>
              <a:rPr lang="en-US" dirty="0"/>
              <a:t> 2</a:t>
            </a:r>
          </a:p>
          <a:p>
            <a:pPr lvl="2"/>
            <a:r>
              <a:rPr lang="en-US" dirty="0" err="1"/>
              <a:t>Nivå</a:t>
            </a:r>
            <a:r>
              <a:rPr lang="en-US" dirty="0"/>
              <a:t> 3</a:t>
            </a:r>
          </a:p>
          <a:p>
            <a:pPr lvl="3"/>
            <a:r>
              <a:rPr lang="en-US" dirty="0" err="1"/>
              <a:t>Nivå</a:t>
            </a:r>
            <a:r>
              <a:rPr lang="en-US" dirty="0"/>
              <a:t> 4</a:t>
            </a:r>
          </a:p>
        </p:txBody>
      </p:sp>
    </p:spTree>
    <p:extLst>
      <p:ext uri="{BB962C8B-B14F-4D97-AF65-F5344CB8AC3E}">
        <p14:creationId xmlns:p14="http://schemas.microsoft.com/office/powerpoint/2010/main" val="1483679250"/>
      </p:ext>
    </p:extLst>
  </p:cSld>
  <p:clrMapOvr>
    <a:masterClrMapping/>
  </p:clrMapOvr>
  <p:transition>
    <p:fade/>
  </p:transition>
  <p:extLst>
    <p:ext uri="{DCECCB84-F9BA-43D5-87BE-67443E8EF086}">
      <p15:sldGuideLst xmlns:p15="http://schemas.microsoft.com/office/powerpoint/2012/main"/>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457200" y="4767263"/>
            <a:ext cx="2133600" cy="273844"/>
          </a:xfrm>
          <a:prstGeom prst="rect">
            <a:avLst/>
          </a:prstGeom>
        </p:spPr>
        <p:txBody>
          <a:bodyPr/>
          <a:lstStyle/>
          <a:p>
            <a:fld id="{82DC24DF-23CB-4D58-A190-56E866DF1C46}" type="datetimeFigureOut">
              <a:rPr lang="nb-NO" smtClean="0"/>
              <a:pPr/>
              <a:t>17.03.2022</a:t>
            </a:fld>
            <a:endParaRPr lang="nb-NO"/>
          </a:p>
        </p:txBody>
      </p:sp>
      <p:sp>
        <p:nvSpPr>
          <p:cNvPr id="3" name="Plassholder for bunntekst 2"/>
          <p:cNvSpPr>
            <a:spLocks noGrp="1"/>
          </p:cNvSpPr>
          <p:nvPr>
            <p:ph type="ftr" sz="quarter" idx="11"/>
          </p:nvPr>
        </p:nvSpPr>
        <p:spPr>
          <a:xfrm>
            <a:off x="3124200" y="4767263"/>
            <a:ext cx="2895600" cy="273844"/>
          </a:xfrm>
          <a:prstGeom prst="rect">
            <a:avLst/>
          </a:prstGeom>
        </p:spPr>
        <p:txBody>
          <a:bodyPr/>
          <a:lstStyle/>
          <a:p>
            <a:endParaRPr lang="nb-NO"/>
          </a:p>
        </p:txBody>
      </p:sp>
      <p:sp>
        <p:nvSpPr>
          <p:cNvPr id="4" name="Plassholder for lysbildenummer 3"/>
          <p:cNvSpPr>
            <a:spLocks noGrp="1"/>
          </p:cNvSpPr>
          <p:nvPr>
            <p:ph type="sldNum" sz="quarter" idx="12"/>
          </p:nvPr>
        </p:nvSpPr>
        <p:spPr/>
        <p:txBody>
          <a:bodyPr/>
          <a:lstStyle/>
          <a:p>
            <a:fld id="{7E7DE81F-E42C-4DB3-BE89-BE0C2221F48D}" type="slidenum">
              <a:rPr lang="nb-NO" smtClean="0">
                <a:solidFill>
                  <a:srgbClr val="666666"/>
                </a:solidFill>
              </a:rPr>
              <a:pPr/>
              <a:t>‹#›</a:t>
            </a:fld>
            <a:endParaRPr lang="nb-NO">
              <a:solidFill>
                <a:srgbClr val="666666"/>
              </a:solidFill>
            </a:endParaRPr>
          </a:p>
        </p:txBody>
      </p:sp>
    </p:spTree>
    <p:extLst>
      <p:ext uri="{BB962C8B-B14F-4D97-AF65-F5344CB8AC3E}">
        <p14:creationId xmlns:p14="http://schemas.microsoft.com/office/powerpoint/2010/main" val="2580835544"/>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1597819"/>
            <a:ext cx="7772400" cy="1102519"/>
          </a:xfrm>
        </p:spPr>
        <p:txBody>
          <a:bodyPr/>
          <a:lstStyle/>
          <a:p>
            <a:r>
              <a:rPr lang="nb-NO"/>
              <a:t>Klikk for å redigere tittelstil</a:t>
            </a:r>
          </a:p>
        </p:txBody>
      </p:sp>
      <p:sp>
        <p:nvSpPr>
          <p:cNvPr id="3" name="Undertit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a:xfrm>
            <a:off x="457200" y="4767263"/>
            <a:ext cx="2133600" cy="273844"/>
          </a:xfrm>
          <a:prstGeom prst="rect">
            <a:avLst/>
          </a:prstGeom>
        </p:spPr>
        <p:txBody>
          <a:bodyPr/>
          <a:lstStyle/>
          <a:p>
            <a:fld id="{82DC24DF-23CB-4D58-A190-56E866DF1C46}" type="datetimeFigureOut">
              <a:rPr lang="nb-NO" smtClean="0"/>
              <a:pPr/>
              <a:t>17.03.2022</a:t>
            </a:fld>
            <a:endParaRPr lang="nb-NO"/>
          </a:p>
        </p:txBody>
      </p:sp>
      <p:sp>
        <p:nvSpPr>
          <p:cNvPr id="5" name="Plassholder for bunntekst 4"/>
          <p:cNvSpPr>
            <a:spLocks noGrp="1"/>
          </p:cNvSpPr>
          <p:nvPr>
            <p:ph type="ftr" sz="quarter" idx="11"/>
          </p:nvPr>
        </p:nvSpPr>
        <p:spPr>
          <a:xfrm>
            <a:off x="3124200" y="4767263"/>
            <a:ext cx="2895600" cy="273844"/>
          </a:xfrm>
          <a:prstGeom prst="rect">
            <a:avLst/>
          </a:prstGeom>
        </p:spPr>
        <p:txBody>
          <a:bodyPr/>
          <a:lstStyle/>
          <a:p>
            <a:endParaRPr lang="nb-NO"/>
          </a:p>
        </p:txBody>
      </p:sp>
      <p:sp>
        <p:nvSpPr>
          <p:cNvPr id="6" name="Plassholder for lysbildenummer 5"/>
          <p:cNvSpPr>
            <a:spLocks noGrp="1"/>
          </p:cNvSpPr>
          <p:nvPr>
            <p:ph type="sldNum" sz="quarter" idx="12"/>
          </p:nvPr>
        </p:nvSpPr>
        <p:spPr/>
        <p:txBody>
          <a:bodyPr/>
          <a:lstStyle/>
          <a:p>
            <a:fld id="{7E7DE81F-E42C-4DB3-BE89-BE0C2221F48D}" type="slidenum">
              <a:rPr lang="nb-NO" smtClean="0">
                <a:solidFill>
                  <a:srgbClr val="666666"/>
                </a:solidFill>
              </a:rPr>
              <a:pPr/>
              <a:t>‹#›</a:t>
            </a:fld>
            <a:endParaRPr lang="nb-NO">
              <a:solidFill>
                <a:srgbClr val="666666"/>
              </a:solidFill>
            </a:endParaRPr>
          </a:p>
        </p:txBody>
      </p:sp>
    </p:spTree>
    <p:extLst>
      <p:ext uri="{BB962C8B-B14F-4D97-AF65-F5344CB8AC3E}">
        <p14:creationId xmlns:p14="http://schemas.microsoft.com/office/powerpoint/2010/main" val="3013856114"/>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userDrawn="1">
  <p:cSld name="forside - svart">
    <p:bg>
      <p:bgPr>
        <a:solidFill>
          <a:srgbClr val="0D0D0D"/>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48376" y="-1"/>
            <a:ext cx="3095625" cy="3588718"/>
          </a:xfrm>
          <a:prstGeom prst="rect">
            <a:avLst/>
          </a:prstGeom>
        </p:spPr>
      </p:pic>
      <p:pic>
        <p:nvPicPr>
          <p:cNvPr id="16" name="ASM Logo negativ"/>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33050" y="4678925"/>
            <a:ext cx="871200" cy="312764"/>
          </a:xfrm>
          <a:prstGeom prst="rect">
            <a:avLst/>
          </a:prstGeom>
        </p:spPr>
      </p:pic>
      <p:sp>
        <p:nvSpPr>
          <p:cNvPr id="10" name="Title 1">
            <a:extLst>
              <a:ext uri="{FF2B5EF4-FFF2-40B4-BE49-F238E27FC236}">
                <a16:creationId xmlns:a16="http://schemas.microsoft.com/office/drawing/2014/main" id="{F215F77A-58F5-0949-B5CC-B028F927DD1A}"/>
              </a:ext>
            </a:extLst>
          </p:cNvPr>
          <p:cNvSpPr>
            <a:spLocks noGrp="1"/>
          </p:cNvSpPr>
          <p:nvPr>
            <p:ph type="ctrTitle" hasCustomPrompt="1"/>
          </p:nvPr>
        </p:nvSpPr>
        <p:spPr>
          <a:xfrm>
            <a:off x="539753" y="1593614"/>
            <a:ext cx="6723185" cy="646132"/>
          </a:xfrm>
        </p:spPr>
        <p:txBody>
          <a:bodyPr wrap="square" anchor="b">
            <a:normAutofit/>
          </a:bodyPr>
          <a:lstStyle>
            <a:lvl1pPr>
              <a:defRPr sz="4199" cap="all" baseline="0">
                <a:solidFill>
                  <a:schemeClr val="bg1"/>
                </a:solidFill>
              </a:defRPr>
            </a:lvl1pPr>
          </a:lstStyle>
          <a:p>
            <a:r>
              <a:rPr lang="nb-NO" dirty="0"/>
              <a:t>En kort hovedtittel</a:t>
            </a:r>
          </a:p>
        </p:txBody>
      </p:sp>
      <p:sp>
        <p:nvSpPr>
          <p:cNvPr id="14" name="Subtitle 2">
            <a:extLst>
              <a:ext uri="{FF2B5EF4-FFF2-40B4-BE49-F238E27FC236}">
                <a16:creationId xmlns:a16="http://schemas.microsoft.com/office/drawing/2014/main" id="{544C6591-F814-574B-AB22-F12F336110B6}"/>
              </a:ext>
            </a:extLst>
          </p:cNvPr>
          <p:cNvSpPr>
            <a:spLocks noGrp="1"/>
          </p:cNvSpPr>
          <p:nvPr>
            <p:ph type="subTitle" idx="1" hasCustomPrompt="1"/>
          </p:nvPr>
        </p:nvSpPr>
        <p:spPr>
          <a:xfrm>
            <a:off x="539750" y="2299397"/>
            <a:ext cx="6723570" cy="899722"/>
          </a:xfrm>
        </p:spPr>
        <p:txBody>
          <a:bodyPr>
            <a:normAutofit/>
          </a:bodyPr>
          <a:lstStyle>
            <a:lvl1pPr marL="0" indent="0" algn="l">
              <a:lnSpc>
                <a:spcPts val="3499"/>
              </a:lnSpc>
              <a:buNone/>
              <a:defRPr sz="2599" b="0" i="0" cap="none" baseline="0">
                <a:solidFill>
                  <a:schemeClr val="bg1"/>
                </a:solidFill>
                <a:latin typeface="Arial" panose="020B0604020202020204" pitchFamily="34" charset="0"/>
                <a:cs typeface="Arial" panose="020B0604020202020204" pitchFamily="34" charset="0"/>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nb-NO" dirty="0"/>
              <a:t>En litt lengre undertittel (valgfritt)</a:t>
            </a:r>
          </a:p>
        </p:txBody>
      </p:sp>
      <p:sp>
        <p:nvSpPr>
          <p:cNvPr id="15" name="Text Placeholder 7">
            <a:extLst>
              <a:ext uri="{FF2B5EF4-FFF2-40B4-BE49-F238E27FC236}">
                <a16:creationId xmlns:a16="http://schemas.microsoft.com/office/drawing/2014/main" id="{2E17A806-2FAC-404B-AB94-3BBB0B873794}"/>
              </a:ext>
            </a:extLst>
          </p:cNvPr>
          <p:cNvSpPr>
            <a:spLocks noGrp="1"/>
          </p:cNvSpPr>
          <p:nvPr>
            <p:ph type="body" sz="quarter" idx="10" hasCustomPrompt="1"/>
          </p:nvPr>
        </p:nvSpPr>
        <p:spPr>
          <a:xfrm>
            <a:off x="539751" y="4487393"/>
            <a:ext cx="3630841" cy="184609"/>
          </a:xfrm>
        </p:spPr>
        <p:txBody>
          <a:bodyPr>
            <a:spAutoFit/>
          </a:bodyPr>
          <a:lstStyle>
            <a:lvl1pPr marL="0" indent="0">
              <a:lnSpc>
                <a:spcPct val="100000"/>
              </a:lnSpc>
              <a:buNone/>
              <a:defRPr sz="1200" cap="all" baseline="0">
                <a:solidFill>
                  <a:schemeClr val="bg1"/>
                </a:solidFill>
              </a:defRPr>
            </a:lvl1pPr>
          </a:lstStyle>
          <a:p>
            <a:pPr lvl="0"/>
            <a:r>
              <a:rPr lang="nb-NO" dirty="0"/>
              <a:t>forNavn Etternavn, AVDELIng</a:t>
            </a:r>
          </a:p>
        </p:txBody>
      </p:sp>
      <p:sp>
        <p:nvSpPr>
          <p:cNvPr id="17" name="Text Placeholder 7">
            <a:extLst>
              <a:ext uri="{FF2B5EF4-FFF2-40B4-BE49-F238E27FC236}">
                <a16:creationId xmlns:a16="http://schemas.microsoft.com/office/drawing/2014/main" id="{5000C4BB-358E-DD45-9687-6C738A465B3C}"/>
              </a:ext>
            </a:extLst>
          </p:cNvPr>
          <p:cNvSpPr>
            <a:spLocks noGrp="1"/>
          </p:cNvSpPr>
          <p:nvPr>
            <p:ph type="body" sz="quarter" idx="11" hasCustomPrompt="1"/>
          </p:nvPr>
        </p:nvSpPr>
        <p:spPr>
          <a:xfrm>
            <a:off x="539751" y="4704062"/>
            <a:ext cx="3630841" cy="184609"/>
          </a:xfrm>
        </p:spPr>
        <p:txBody>
          <a:bodyPr>
            <a:spAutoFit/>
          </a:bodyPr>
          <a:lstStyle>
            <a:lvl1pPr marL="0" indent="0">
              <a:lnSpc>
                <a:spcPct val="100000"/>
              </a:lnSpc>
              <a:buNone/>
              <a:defRPr sz="1200" cap="all" baseline="0">
                <a:solidFill>
                  <a:schemeClr val="bg1"/>
                </a:solidFill>
              </a:defRPr>
            </a:lvl1pPr>
          </a:lstStyle>
          <a:p>
            <a:pPr lvl="0"/>
            <a:r>
              <a:rPr lang="nb-NO" dirty="0"/>
              <a:t>DD.MM.ÅÅÅÅ</a:t>
            </a:r>
          </a:p>
        </p:txBody>
      </p:sp>
    </p:spTree>
    <p:extLst>
      <p:ext uri="{BB962C8B-B14F-4D97-AF65-F5344CB8AC3E}">
        <p14:creationId xmlns:p14="http://schemas.microsoft.com/office/powerpoint/2010/main" val="347149892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image" Target="../media/image1.png"/><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theme" Target="../theme/theme2.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image" Target="../media/image7.png"/><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image" Target="../media/image6.png"/><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theme" Target="../theme/theme3.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8" Type="http://schemas.openxmlformats.org/officeDocument/2006/relationships/slideLayout" Target="../slideLayouts/slideLayout53.xml"/><Relationship Id="rId3"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24" Type="http://schemas.openxmlformats.org/officeDocument/2006/relationships/image" Target="../media/image13.png"/><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theme" Target="../theme/theme4.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26" Type="http://schemas.openxmlformats.org/officeDocument/2006/relationships/image" Target="../media/image1.png"/><Relationship Id="rId3" Type="http://schemas.openxmlformats.org/officeDocument/2006/relationships/slideLayout" Target="../slideLayouts/slideLayout105.xml"/><Relationship Id="rId21" Type="http://schemas.openxmlformats.org/officeDocument/2006/relationships/slideLayout" Target="../slideLayouts/slideLayout123.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theme" Target="../theme/theme5.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24" Type="http://schemas.openxmlformats.org/officeDocument/2006/relationships/slideLayout" Target="../slideLayouts/slideLayout126.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 Id="rId22" Type="http://schemas.openxmlformats.org/officeDocument/2006/relationships/slideLayout" Target="../slideLayouts/slideLayout12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2" Type="http://schemas.openxmlformats.org/officeDocument/2006/relationships/slideLayout" Target="../slideLayouts/slideLayout128.xml"/><Relationship Id="rId16" Type="http://schemas.openxmlformats.org/officeDocument/2006/relationships/image" Target="../media/image1.png"/><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5" Type="http://schemas.openxmlformats.org/officeDocument/2006/relationships/theme" Target="../theme/theme6.xml"/><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slideLayout" Target="../slideLayouts/slideLayout140.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53.xml"/><Relationship Id="rId18" Type="http://schemas.openxmlformats.org/officeDocument/2006/relationships/slideLayout" Target="../slideLayouts/slideLayout158.xml"/><Relationship Id="rId26" Type="http://schemas.openxmlformats.org/officeDocument/2006/relationships/slideLayout" Target="../slideLayouts/slideLayout166.xml"/><Relationship Id="rId3" Type="http://schemas.openxmlformats.org/officeDocument/2006/relationships/slideLayout" Target="../slideLayouts/slideLayout143.xml"/><Relationship Id="rId21" Type="http://schemas.openxmlformats.org/officeDocument/2006/relationships/slideLayout" Target="../slideLayouts/slideLayout161.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17" Type="http://schemas.openxmlformats.org/officeDocument/2006/relationships/slideLayout" Target="../slideLayouts/slideLayout157.xml"/><Relationship Id="rId25" Type="http://schemas.openxmlformats.org/officeDocument/2006/relationships/slideLayout" Target="../slideLayouts/slideLayout165.xml"/><Relationship Id="rId33" Type="http://schemas.openxmlformats.org/officeDocument/2006/relationships/image" Target="../media/image14.png"/><Relationship Id="rId2" Type="http://schemas.openxmlformats.org/officeDocument/2006/relationships/slideLayout" Target="../slideLayouts/slideLayout142.xml"/><Relationship Id="rId16" Type="http://schemas.openxmlformats.org/officeDocument/2006/relationships/slideLayout" Target="../slideLayouts/slideLayout156.xml"/><Relationship Id="rId20" Type="http://schemas.openxmlformats.org/officeDocument/2006/relationships/slideLayout" Target="../slideLayouts/slideLayout160.xml"/><Relationship Id="rId29" Type="http://schemas.openxmlformats.org/officeDocument/2006/relationships/slideLayout" Target="../slideLayouts/slideLayout169.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24" Type="http://schemas.openxmlformats.org/officeDocument/2006/relationships/slideLayout" Target="../slideLayouts/slideLayout164.xml"/><Relationship Id="rId32" Type="http://schemas.openxmlformats.org/officeDocument/2006/relationships/theme" Target="../theme/theme7.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23" Type="http://schemas.openxmlformats.org/officeDocument/2006/relationships/slideLayout" Target="../slideLayouts/slideLayout163.xml"/><Relationship Id="rId28" Type="http://schemas.openxmlformats.org/officeDocument/2006/relationships/slideLayout" Target="../slideLayouts/slideLayout168.xml"/><Relationship Id="rId10" Type="http://schemas.openxmlformats.org/officeDocument/2006/relationships/slideLayout" Target="../slideLayouts/slideLayout150.xml"/><Relationship Id="rId19" Type="http://schemas.openxmlformats.org/officeDocument/2006/relationships/slideLayout" Target="../slideLayouts/slideLayout159.xml"/><Relationship Id="rId31" Type="http://schemas.openxmlformats.org/officeDocument/2006/relationships/slideLayout" Target="../slideLayouts/slideLayout171.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 Id="rId22" Type="http://schemas.openxmlformats.org/officeDocument/2006/relationships/slideLayout" Target="../slideLayouts/slideLayout162.xml"/><Relationship Id="rId27" Type="http://schemas.openxmlformats.org/officeDocument/2006/relationships/slideLayout" Target="../slideLayouts/slideLayout167.xml"/><Relationship Id="rId30" Type="http://schemas.openxmlformats.org/officeDocument/2006/relationships/slideLayout" Target="../slideLayouts/slideLayout170.xml"/><Relationship Id="rId8" Type="http://schemas.openxmlformats.org/officeDocument/2006/relationships/slideLayout" Target="../slideLayouts/slideLayout14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slideLayout" Target="../slideLayouts/slideLayout184.xml"/><Relationship Id="rId18" Type="http://schemas.openxmlformats.org/officeDocument/2006/relationships/slideLayout" Target="../slideLayouts/slideLayout189.xml"/><Relationship Id="rId26" Type="http://schemas.openxmlformats.org/officeDocument/2006/relationships/slideLayout" Target="../slideLayouts/slideLayout197.xml"/><Relationship Id="rId3" Type="http://schemas.openxmlformats.org/officeDocument/2006/relationships/slideLayout" Target="../slideLayouts/slideLayout174.xml"/><Relationship Id="rId21" Type="http://schemas.openxmlformats.org/officeDocument/2006/relationships/slideLayout" Target="../slideLayouts/slideLayout192.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17" Type="http://schemas.openxmlformats.org/officeDocument/2006/relationships/slideLayout" Target="../slideLayouts/slideLayout188.xml"/><Relationship Id="rId25" Type="http://schemas.openxmlformats.org/officeDocument/2006/relationships/slideLayout" Target="../slideLayouts/slideLayout196.xml"/><Relationship Id="rId2" Type="http://schemas.openxmlformats.org/officeDocument/2006/relationships/slideLayout" Target="../slideLayouts/slideLayout173.xml"/><Relationship Id="rId16" Type="http://schemas.openxmlformats.org/officeDocument/2006/relationships/slideLayout" Target="../slideLayouts/slideLayout187.xml"/><Relationship Id="rId20" Type="http://schemas.openxmlformats.org/officeDocument/2006/relationships/slideLayout" Target="../slideLayouts/slideLayout191.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24" Type="http://schemas.openxmlformats.org/officeDocument/2006/relationships/slideLayout" Target="../slideLayouts/slideLayout195.xml"/><Relationship Id="rId5" Type="http://schemas.openxmlformats.org/officeDocument/2006/relationships/slideLayout" Target="../slideLayouts/slideLayout176.xml"/><Relationship Id="rId15" Type="http://schemas.openxmlformats.org/officeDocument/2006/relationships/slideLayout" Target="../slideLayouts/slideLayout186.xml"/><Relationship Id="rId23" Type="http://schemas.openxmlformats.org/officeDocument/2006/relationships/slideLayout" Target="../slideLayouts/slideLayout194.xml"/><Relationship Id="rId28" Type="http://schemas.openxmlformats.org/officeDocument/2006/relationships/image" Target="../media/image1.png"/><Relationship Id="rId10" Type="http://schemas.openxmlformats.org/officeDocument/2006/relationships/slideLayout" Target="../slideLayouts/slideLayout181.xml"/><Relationship Id="rId19" Type="http://schemas.openxmlformats.org/officeDocument/2006/relationships/slideLayout" Target="../slideLayouts/slideLayout190.xml"/><Relationship Id="rId4" Type="http://schemas.openxmlformats.org/officeDocument/2006/relationships/slideLayout" Target="../slideLayouts/slideLayout175.xml"/><Relationship Id="rId9" Type="http://schemas.openxmlformats.org/officeDocument/2006/relationships/slideLayout" Target="../slideLayouts/slideLayout180.xml"/><Relationship Id="rId14" Type="http://schemas.openxmlformats.org/officeDocument/2006/relationships/slideLayout" Target="../slideLayouts/slideLayout185.xml"/><Relationship Id="rId22" Type="http://schemas.openxmlformats.org/officeDocument/2006/relationships/slideLayout" Target="../slideLayouts/slideLayout193.xml"/><Relationship Id="rId27"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05.xml"/><Relationship Id="rId13" Type="http://schemas.openxmlformats.org/officeDocument/2006/relationships/slideLayout" Target="../slideLayouts/slideLayout210.xml"/><Relationship Id="rId18" Type="http://schemas.openxmlformats.org/officeDocument/2006/relationships/slideLayout" Target="../slideLayouts/slideLayout215.xml"/><Relationship Id="rId26" Type="http://schemas.openxmlformats.org/officeDocument/2006/relationships/slideLayout" Target="../slideLayouts/slideLayout223.xml"/><Relationship Id="rId3" Type="http://schemas.openxmlformats.org/officeDocument/2006/relationships/slideLayout" Target="../slideLayouts/slideLayout200.xml"/><Relationship Id="rId21" Type="http://schemas.openxmlformats.org/officeDocument/2006/relationships/slideLayout" Target="../slideLayouts/slideLayout218.xml"/><Relationship Id="rId7" Type="http://schemas.openxmlformats.org/officeDocument/2006/relationships/slideLayout" Target="../slideLayouts/slideLayout204.xml"/><Relationship Id="rId12" Type="http://schemas.openxmlformats.org/officeDocument/2006/relationships/slideLayout" Target="../slideLayouts/slideLayout209.xml"/><Relationship Id="rId17" Type="http://schemas.openxmlformats.org/officeDocument/2006/relationships/slideLayout" Target="../slideLayouts/slideLayout214.xml"/><Relationship Id="rId25" Type="http://schemas.openxmlformats.org/officeDocument/2006/relationships/slideLayout" Target="../slideLayouts/slideLayout222.xml"/><Relationship Id="rId2" Type="http://schemas.openxmlformats.org/officeDocument/2006/relationships/slideLayout" Target="../slideLayouts/slideLayout199.xml"/><Relationship Id="rId16" Type="http://schemas.openxmlformats.org/officeDocument/2006/relationships/slideLayout" Target="../slideLayouts/slideLayout213.xml"/><Relationship Id="rId20" Type="http://schemas.openxmlformats.org/officeDocument/2006/relationships/slideLayout" Target="../slideLayouts/slideLayout217.xml"/><Relationship Id="rId1" Type="http://schemas.openxmlformats.org/officeDocument/2006/relationships/slideLayout" Target="../slideLayouts/slideLayout198.xml"/><Relationship Id="rId6" Type="http://schemas.openxmlformats.org/officeDocument/2006/relationships/slideLayout" Target="../slideLayouts/slideLayout203.xml"/><Relationship Id="rId11" Type="http://schemas.openxmlformats.org/officeDocument/2006/relationships/slideLayout" Target="../slideLayouts/slideLayout208.xml"/><Relationship Id="rId24" Type="http://schemas.openxmlformats.org/officeDocument/2006/relationships/slideLayout" Target="../slideLayouts/slideLayout221.xml"/><Relationship Id="rId5" Type="http://schemas.openxmlformats.org/officeDocument/2006/relationships/slideLayout" Target="../slideLayouts/slideLayout202.xml"/><Relationship Id="rId15" Type="http://schemas.openxmlformats.org/officeDocument/2006/relationships/slideLayout" Target="../slideLayouts/slideLayout212.xml"/><Relationship Id="rId23" Type="http://schemas.openxmlformats.org/officeDocument/2006/relationships/slideLayout" Target="../slideLayouts/slideLayout220.xml"/><Relationship Id="rId28" Type="http://schemas.openxmlformats.org/officeDocument/2006/relationships/image" Target="../media/image1.png"/><Relationship Id="rId10" Type="http://schemas.openxmlformats.org/officeDocument/2006/relationships/slideLayout" Target="../slideLayouts/slideLayout207.xml"/><Relationship Id="rId19" Type="http://schemas.openxmlformats.org/officeDocument/2006/relationships/slideLayout" Target="../slideLayouts/slideLayout216.xml"/><Relationship Id="rId4" Type="http://schemas.openxmlformats.org/officeDocument/2006/relationships/slideLayout" Target="../slideLayouts/slideLayout201.xml"/><Relationship Id="rId9" Type="http://schemas.openxmlformats.org/officeDocument/2006/relationships/slideLayout" Target="../slideLayouts/slideLayout206.xml"/><Relationship Id="rId14" Type="http://schemas.openxmlformats.org/officeDocument/2006/relationships/slideLayout" Target="../slideLayouts/slideLayout211.xml"/><Relationship Id="rId22" Type="http://schemas.openxmlformats.org/officeDocument/2006/relationships/slideLayout" Target="../slideLayouts/slideLayout219.xml"/><Relationship Id="rId27"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31.xml"/><Relationship Id="rId13" Type="http://schemas.openxmlformats.org/officeDocument/2006/relationships/slideLayout" Target="../slideLayouts/slideLayout236.xml"/><Relationship Id="rId18" Type="http://schemas.openxmlformats.org/officeDocument/2006/relationships/slideLayout" Target="../slideLayouts/slideLayout241.xml"/><Relationship Id="rId26" Type="http://schemas.openxmlformats.org/officeDocument/2006/relationships/image" Target="../media/image1.png"/><Relationship Id="rId3" Type="http://schemas.openxmlformats.org/officeDocument/2006/relationships/slideLayout" Target="../slideLayouts/slideLayout226.xml"/><Relationship Id="rId21" Type="http://schemas.openxmlformats.org/officeDocument/2006/relationships/slideLayout" Target="../slideLayouts/slideLayout244.xml"/><Relationship Id="rId7" Type="http://schemas.openxmlformats.org/officeDocument/2006/relationships/slideLayout" Target="../slideLayouts/slideLayout230.xml"/><Relationship Id="rId12" Type="http://schemas.openxmlformats.org/officeDocument/2006/relationships/slideLayout" Target="../slideLayouts/slideLayout235.xml"/><Relationship Id="rId17" Type="http://schemas.openxmlformats.org/officeDocument/2006/relationships/slideLayout" Target="../slideLayouts/slideLayout240.xml"/><Relationship Id="rId25" Type="http://schemas.openxmlformats.org/officeDocument/2006/relationships/theme" Target="../theme/theme10.xml"/><Relationship Id="rId2" Type="http://schemas.openxmlformats.org/officeDocument/2006/relationships/slideLayout" Target="../slideLayouts/slideLayout225.xml"/><Relationship Id="rId16" Type="http://schemas.openxmlformats.org/officeDocument/2006/relationships/slideLayout" Target="../slideLayouts/slideLayout239.xml"/><Relationship Id="rId20" Type="http://schemas.openxmlformats.org/officeDocument/2006/relationships/slideLayout" Target="../slideLayouts/slideLayout243.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24" Type="http://schemas.openxmlformats.org/officeDocument/2006/relationships/slideLayout" Target="../slideLayouts/slideLayout247.xml"/><Relationship Id="rId5" Type="http://schemas.openxmlformats.org/officeDocument/2006/relationships/slideLayout" Target="../slideLayouts/slideLayout228.xml"/><Relationship Id="rId15" Type="http://schemas.openxmlformats.org/officeDocument/2006/relationships/slideLayout" Target="../slideLayouts/slideLayout238.xml"/><Relationship Id="rId23" Type="http://schemas.openxmlformats.org/officeDocument/2006/relationships/slideLayout" Target="../slideLayouts/slideLayout246.xml"/><Relationship Id="rId10" Type="http://schemas.openxmlformats.org/officeDocument/2006/relationships/slideLayout" Target="../slideLayouts/slideLayout233.xml"/><Relationship Id="rId19" Type="http://schemas.openxmlformats.org/officeDocument/2006/relationships/slideLayout" Target="../slideLayouts/slideLayout242.xml"/><Relationship Id="rId4" Type="http://schemas.openxmlformats.org/officeDocument/2006/relationships/slideLayout" Target="../slideLayouts/slideLayout227.xml"/><Relationship Id="rId9" Type="http://schemas.openxmlformats.org/officeDocument/2006/relationships/slideLayout" Target="../slideLayouts/slideLayout232.xml"/><Relationship Id="rId14" Type="http://schemas.openxmlformats.org/officeDocument/2006/relationships/slideLayout" Target="../slideLayouts/slideLayout237.xml"/><Relationship Id="rId22" Type="http://schemas.openxmlformats.org/officeDocument/2006/relationships/slideLayout" Target="../slideLayouts/slideLayout2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19150" y="539835"/>
            <a:ext cx="7704600" cy="3678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Clr>
                <a:schemeClr val="dk1"/>
              </a:buClr>
              <a:buSzPts val="2600"/>
              <a:buFont typeface="Public Sans Thin"/>
              <a:buNone/>
              <a:defRPr sz="2600" i="0" u="none" strike="noStrike" cap="none">
                <a:solidFill>
                  <a:schemeClr val="dk1"/>
                </a:solidFill>
                <a:latin typeface="Public Sans Thin"/>
                <a:ea typeface="Public Sans Thin"/>
                <a:cs typeface="Public Sans Thin"/>
                <a:sym typeface="Public Sans Thin"/>
              </a:defRPr>
            </a:lvl1pPr>
            <a:lvl2pPr lvl="1" rtl="0">
              <a:spcBef>
                <a:spcPts val="0"/>
              </a:spcBef>
              <a:spcAft>
                <a:spcPts val="0"/>
              </a:spcAft>
              <a:buSzPts val="1400"/>
              <a:buFont typeface="Open Sans"/>
              <a:buNone/>
              <a:defRPr sz="1800">
                <a:latin typeface="Open Sans"/>
                <a:ea typeface="Open Sans"/>
                <a:cs typeface="Open Sans"/>
                <a:sym typeface="Open Sans"/>
              </a:defRPr>
            </a:lvl2pPr>
            <a:lvl3pPr lvl="2" rtl="0">
              <a:spcBef>
                <a:spcPts val="0"/>
              </a:spcBef>
              <a:spcAft>
                <a:spcPts val="0"/>
              </a:spcAft>
              <a:buSzPts val="1400"/>
              <a:buFont typeface="Open Sans"/>
              <a:buNone/>
              <a:defRPr sz="1800">
                <a:latin typeface="Open Sans"/>
                <a:ea typeface="Open Sans"/>
                <a:cs typeface="Open Sans"/>
                <a:sym typeface="Open Sans"/>
              </a:defRPr>
            </a:lvl3pPr>
            <a:lvl4pPr lvl="3" rtl="0">
              <a:spcBef>
                <a:spcPts val="0"/>
              </a:spcBef>
              <a:spcAft>
                <a:spcPts val="0"/>
              </a:spcAft>
              <a:buSzPts val="1400"/>
              <a:buFont typeface="Open Sans"/>
              <a:buNone/>
              <a:defRPr sz="1800">
                <a:latin typeface="Open Sans"/>
                <a:ea typeface="Open Sans"/>
                <a:cs typeface="Open Sans"/>
                <a:sym typeface="Open Sans"/>
              </a:defRPr>
            </a:lvl4pPr>
            <a:lvl5pPr lvl="4" rtl="0">
              <a:spcBef>
                <a:spcPts val="0"/>
              </a:spcBef>
              <a:spcAft>
                <a:spcPts val="0"/>
              </a:spcAft>
              <a:buSzPts val="1400"/>
              <a:buFont typeface="Open Sans"/>
              <a:buNone/>
              <a:defRPr sz="1800">
                <a:latin typeface="Open Sans"/>
                <a:ea typeface="Open Sans"/>
                <a:cs typeface="Open Sans"/>
                <a:sym typeface="Open Sans"/>
              </a:defRPr>
            </a:lvl5pPr>
            <a:lvl6pPr lvl="5" rtl="0">
              <a:spcBef>
                <a:spcPts val="0"/>
              </a:spcBef>
              <a:spcAft>
                <a:spcPts val="0"/>
              </a:spcAft>
              <a:buSzPts val="1400"/>
              <a:buFont typeface="Open Sans"/>
              <a:buNone/>
              <a:defRPr sz="1800">
                <a:latin typeface="Open Sans"/>
                <a:ea typeface="Open Sans"/>
                <a:cs typeface="Open Sans"/>
                <a:sym typeface="Open Sans"/>
              </a:defRPr>
            </a:lvl6pPr>
            <a:lvl7pPr lvl="6" rtl="0">
              <a:spcBef>
                <a:spcPts val="0"/>
              </a:spcBef>
              <a:spcAft>
                <a:spcPts val="0"/>
              </a:spcAft>
              <a:buSzPts val="1400"/>
              <a:buFont typeface="Open Sans"/>
              <a:buNone/>
              <a:defRPr sz="1800">
                <a:latin typeface="Open Sans"/>
                <a:ea typeface="Open Sans"/>
                <a:cs typeface="Open Sans"/>
                <a:sym typeface="Open Sans"/>
              </a:defRPr>
            </a:lvl7pPr>
            <a:lvl8pPr lvl="7" rtl="0">
              <a:spcBef>
                <a:spcPts val="0"/>
              </a:spcBef>
              <a:spcAft>
                <a:spcPts val="0"/>
              </a:spcAft>
              <a:buSzPts val="1400"/>
              <a:buFont typeface="Open Sans"/>
              <a:buNone/>
              <a:defRPr sz="1800">
                <a:latin typeface="Open Sans"/>
                <a:ea typeface="Open Sans"/>
                <a:cs typeface="Open Sans"/>
                <a:sym typeface="Open Sans"/>
              </a:defRPr>
            </a:lvl8pPr>
            <a:lvl9pPr lvl="8" rtl="0">
              <a:spcBef>
                <a:spcPts val="0"/>
              </a:spcBef>
              <a:spcAft>
                <a:spcPts val="0"/>
              </a:spcAft>
              <a:buSzPts val="1400"/>
              <a:buFont typeface="Open Sans"/>
              <a:buNone/>
              <a:defRPr sz="1800">
                <a:latin typeface="Open Sans"/>
                <a:ea typeface="Open Sans"/>
                <a:cs typeface="Open Sans"/>
                <a:sym typeface="Open Sans"/>
              </a:defRPr>
            </a:lvl9pPr>
          </a:lstStyle>
          <a:p>
            <a:endParaRPr/>
          </a:p>
        </p:txBody>
      </p:sp>
      <p:pic>
        <p:nvPicPr>
          <p:cNvPr id="11" name="Google Shape;11;p1"/>
          <p:cNvPicPr preferRelativeResize="0"/>
          <p:nvPr/>
        </p:nvPicPr>
        <p:blipFill rotWithShape="1">
          <a:blip r:embed="rId24">
            <a:alphaModFix/>
          </a:blip>
          <a:srcRect l="1" r="85771" b="38137"/>
          <a:stretch/>
        </p:blipFill>
        <p:spPr>
          <a:xfrm>
            <a:off x="8649681" y="4557395"/>
            <a:ext cx="145474" cy="227455"/>
          </a:xfrm>
          <a:prstGeom prst="rect">
            <a:avLst/>
          </a:prstGeom>
          <a:noFill/>
          <a:ln>
            <a:noFill/>
          </a:ln>
        </p:spPr>
      </p:pic>
      <p:sp>
        <p:nvSpPr>
          <p:cNvPr id="12" name="Google Shape;12;p1"/>
          <p:cNvSpPr txBox="1">
            <a:spLocks noGrp="1"/>
          </p:cNvSpPr>
          <p:nvPr>
            <p:ph type="sldNum" idx="12"/>
          </p:nvPr>
        </p:nvSpPr>
        <p:spPr>
          <a:xfrm>
            <a:off x="8784000" y="4856263"/>
            <a:ext cx="360000" cy="286800"/>
          </a:xfrm>
          <a:prstGeom prst="rect">
            <a:avLst/>
          </a:prstGeom>
          <a:noFill/>
          <a:ln>
            <a:noFill/>
          </a:ln>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x-none"/>
              <a:t>‹#›</a:t>
            </a:fld>
            <a:endParaRPr/>
          </a:p>
        </p:txBody>
      </p:sp>
      <p:sp>
        <p:nvSpPr>
          <p:cNvPr id="13" name="Google Shape;13;p1"/>
          <p:cNvSpPr txBox="1">
            <a:spLocks noGrp="1"/>
          </p:cNvSpPr>
          <p:nvPr>
            <p:ph type="body" idx="1"/>
          </p:nvPr>
        </p:nvSpPr>
        <p:spPr>
          <a:xfrm>
            <a:off x="719150" y="1259614"/>
            <a:ext cx="7704600" cy="33435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Public Sans Thin"/>
              <a:buChar char="∣"/>
              <a:defRPr sz="1600" i="0" u="none" strike="noStrike" cap="none">
                <a:solidFill>
                  <a:schemeClr val="dk1"/>
                </a:solidFill>
                <a:latin typeface="Public Sans Thin"/>
                <a:ea typeface="Public Sans Thin"/>
                <a:cs typeface="Public Sans Thin"/>
                <a:sym typeface="Public Sans Thin"/>
              </a:defRPr>
            </a:lvl1pPr>
            <a:lvl2pPr marL="914400" marR="0" lvl="1" indent="-317500" algn="l" rtl="0">
              <a:lnSpc>
                <a:spcPct val="115000"/>
              </a:lnSpc>
              <a:spcBef>
                <a:spcPts val="1000"/>
              </a:spcBef>
              <a:spcAft>
                <a:spcPts val="0"/>
              </a:spcAft>
              <a:buClr>
                <a:schemeClr val="accent1"/>
              </a:buClr>
              <a:buSzPts val="1400"/>
              <a:buFont typeface="Public Sans Thin"/>
              <a:buChar char="∣"/>
              <a:defRPr sz="1400" i="0" u="none" strike="noStrike" cap="none">
                <a:solidFill>
                  <a:schemeClr val="dk1"/>
                </a:solidFill>
                <a:latin typeface="Public Sans Thin"/>
                <a:ea typeface="Public Sans Thin"/>
                <a:cs typeface="Public Sans Thin"/>
                <a:sym typeface="Public Sans Thin"/>
              </a:defRPr>
            </a:lvl2pPr>
            <a:lvl3pPr marL="1371600" marR="0" lvl="2" indent="-304800" algn="l" rtl="0">
              <a:lnSpc>
                <a:spcPct val="115000"/>
              </a:lnSpc>
              <a:spcBef>
                <a:spcPts val="1000"/>
              </a:spcBef>
              <a:spcAft>
                <a:spcPts val="0"/>
              </a:spcAft>
              <a:buClr>
                <a:schemeClr val="accent1"/>
              </a:buClr>
              <a:buSzPts val="1200"/>
              <a:buFont typeface="Public Sans Thin"/>
              <a:buChar char="∣"/>
              <a:defRPr sz="1200" i="0" u="none" strike="noStrike" cap="none">
                <a:solidFill>
                  <a:schemeClr val="dk1"/>
                </a:solidFill>
                <a:latin typeface="Public Sans Thin"/>
                <a:ea typeface="Public Sans Thin"/>
                <a:cs typeface="Public Sans Thin"/>
                <a:sym typeface="Public Sans Thin"/>
              </a:defRPr>
            </a:lvl3pPr>
            <a:lvl4pPr marL="1828800" marR="0" lvl="3" indent="-298450" algn="l" rtl="0">
              <a:lnSpc>
                <a:spcPct val="115000"/>
              </a:lnSpc>
              <a:spcBef>
                <a:spcPts val="1000"/>
              </a:spcBef>
              <a:spcAft>
                <a:spcPts val="0"/>
              </a:spcAft>
              <a:buClr>
                <a:schemeClr val="accent1"/>
              </a:buClr>
              <a:buSzPts val="1100"/>
              <a:buFont typeface="Public Sans Thin"/>
              <a:buChar char="∣"/>
              <a:defRPr sz="1100" i="0" u="none" strike="noStrike" cap="none">
                <a:solidFill>
                  <a:schemeClr val="dk1"/>
                </a:solidFill>
                <a:latin typeface="Public Sans Thin"/>
                <a:ea typeface="Public Sans Thin"/>
                <a:cs typeface="Public Sans Thin"/>
                <a:sym typeface="Public Sans Thin"/>
              </a:defRPr>
            </a:lvl4pPr>
            <a:lvl5pPr marL="2286000" marR="0" lvl="4" indent="-292100" algn="l" rtl="0">
              <a:lnSpc>
                <a:spcPct val="115000"/>
              </a:lnSpc>
              <a:spcBef>
                <a:spcPts val="1000"/>
              </a:spcBef>
              <a:spcAft>
                <a:spcPts val="0"/>
              </a:spcAft>
              <a:buClr>
                <a:schemeClr val="accent1"/>
              </a:buClr>
              <a:buSzPts val="1000"/>
              <a:buFont typeface="Public Sans Thin"/>
              <a:buChar char="∣"/>
              <a:defRPr sz="1000" i="0" u="none" strike="noStrike" cap="none">
                <a:solidFill>
                  <a:schemeClr val="dk1"/>
                </a:solidFill>
                <a:latin typeface="Public Sans Thin"/>
                <a:ea typeface="Public Sans Thin"/>
                <a:cs typeface="Public Sans Thin"/>
                <a:sym typeface="Public Sans Thin"/>
              </a:defRPr>
            </a:lvl5pPr>
            <a:lvl6pPr marL="2743200" marR="0" lvl="5" indent="-292100" algn="l" rtl="0">
              <a:lnSpc>
                <a:spcPct val="115000"/>
              </a:lnSpc>
              <a:spcBef>
                <a:spcPts val="1000"/>
              </a:spcBef>
              <a:spcAft>
                <a:spcPts val="0"/>
              </a:spcAft>
              <a:buClr>
                <a:schemeClr val="accent1"/>
              </a:buClr>
              <a:buSzPts val="1000"/>
              <a:buFont typeface="Public Sans Thin"/>
              <a:buChar char="∣"/>
              <a:defRPr sz="1000" i="0" u="none" strike="noStrike" cap="none">
                <a:solidFill>
                  <a:schemeClr val="dk1"/>
                </a:solidFill>
                <a:latin typeface="Public Sans Thin"/>
                <a:ea typeface="Public Sans Thin"/>
                <a:cs typeface="Public Sans Thin"/>
                <a:sym typeface="Public Sans Thin"/>
              </a:defRPr>
            </a:lvl6pPr>
            <a:lvl7pPr marL="3200400" marR="0" lvl="6" indent="-292100" algn="l" rtl="0">
              <a:lnSpc>
                <a:spcPct val="115000"/>
              </a:lnSpc>
              <a:spcBef>
                <a:spcPts val="1000"/>
              </a:spcBef>
              <a:spcAft>
                <a:spcPts val="0"/>
              </a:spcAft>
              <a:buClr>
                <a:schemeClr val="accent1"/>
              </a:buClr>
              <a:buSzPts val="1000"/>
              <a:buFont typeface="Public Sans Thin"/>
              <a:buChar char="∣"/>
              <a:defRPr sz="1000" i="0" u="none" strike="noStrike" cap="none">
                <a:solidFill>
                  <a:schemeClr val="dk1"/>
                </a:solidFill>
                <a:latin typeface="Public Sans Thin"/>
                <a:ea typeface="Public Sans Thin"/>
                <a:cs typeface="Public Sans Thin"/>
                <a:sym typeface="Public Sans Thin"/>
              </a:defRPr>
            </a:lvl7pPr>
            <a:lvl8pPr marL="3657600" marR="0" lvl="7" indent="-292100" algn="l" rtl="0">
              <a:lnSpc>
                <a:spcPct val="115000"/>
              </a:lnSpc>
              <a:spcBef>
                <a:spcPts val="1000"/>
              </a:spcBef>
              <a:spcAft>
                <a:spcPts val="0"/>
              </a:spcAft>
              <a:buClr>
                <a:schemeClr val="accent1"/>
              </a:buClr>
              <a:buSzPts val="1000"/>
              <a:buFont typeface="Public Sans Thin"/>
              <a:buChar char="∣"/>
              <a:defRPr sz="1000" i="0" u="none" strike="noStrike" cap="none">
                <a:solidFill>
                  <a:schemeClr val="dk1"/>
                </a:solidFill>
                <a:latin typeface="Public Sans Thin"/>
                <a:ea typeface="Public Sans Thin"/>
                <a:cs typeface="Public Sans Thin"/>
                <a:sym typeface="Public Sans Thin"/>
              </a:defRPr>
            </a:lvl8pPr>
            <a:lvl9pPr marL="4114800" marR="0" lvl="8" indent="-292100" algn="l" rtl="0">
              <a:lnSpc>
                <a:spcPct val="115000"/>
              </a:lnSpc>
              <a:spcBef>
                <a:spcPts val="1000"/>
              </a:spcBef>
              <a:spcAft>
                <a:spcPts val="1000"/>
              </a:spcAft>
              <a:buClr>
                <a:schemeClr val="accent1"/>
              </a:buClr>
              <a:buSzPts val="1000"/>
              <a:buFont typeface="Public Sans Thin"/>
              <a:buChar char="∣"/>
              <a:defRPr sz="1000" i="0" u="none" strike="noStrike" cap="none">
                <a:solidFill>
                  <a:schemeClr val="dk1"/>
                </a:solidFill>
                <a:latin typeface="Public Sans Thin"/>
                <a:ea typeface="Public Sans Thin"/>
                <a:cs typeface="Public Sans Thin"/>
                <a:sym typeface="Public Sans Thin"/>
              </a:defRPr>
            </a:lvl9pPr>
          </a:lstStyle>
          <a:p>
            <a:endParaRPr/>
          </a:p>
        </p:txBody>
      </p:sp>
      <p:sp>
        <p:nvSpPr>
          <p:cNvPr id="14" name="Google Shape;14;p1"/>
          <p:cNvSpPr/>
          <p:nvPr/>
        </p:nvSpPr>
        <p:spPr>
          <a:xfrm>
            <a:off x="0" y="0"/>
            <a:ext cx="117900" cy="5143500"/>
          </a:xfrm>
          <a:prstGeom prst="rect">
            <a:avLst/>
          </a:prstGeom>
          <a:solidFill>
            <a:srgbClr val="EC00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5" r:id="rId5"/>
    <p:sldLayoutId id="2147483657" r:id="rId6"/>
    <p:sldLayoutId id="2147483658" r:id="rId7"/>
    <p:sldLayoutId id="2147483659" r:id="rId8"/>
    <p:sldLayoutId id="2147483661" r:id="rId9"/>
    <p:sldLayoutId id="2147483662" r:id="rId10"/>
    <p:sldLayoutId id="2147483663" r:id="rId11"/>
    <p:sldLayoutId id="2147483665" r:id="rId12"/>
    <p:sldLayoutId id="2147483667" r:id="rId13"/>
    <p:sldLayoutId id="2147483668" r:id="rId14"/>
    <p:sldLayoutId id="2147483669" r:id="rId15"/>
    <p:sldLayoutId id="2147483670" r:id="rId16"/>
    <p:sldLayoutId id="2147483671" r:id="rId17"/>
    <p:sldLayoutId id="2147483672" r:id="rId18"/>
    <p:sldLayoutId id="2147483674" r:id="rId19"/>
    <p:sldLayoutId id="2147483675" r:id="rId20"/>
    <p:sldLayoutId id="2147483676" r:id="rId21"/>
    <p:sldLayoutId id="2147483677" r:id="rId22"/>
  </p:sldLayoutIdLst>
  <mc:AlternateContent xmlns:mc="http://schemas.openxmlformats.org/markup-compatibility/2006" xmlns:p14="http://schemas.microsoft.com/office/powerpoint/2010/main">
    <mc:Choice Requires="p14">
      <p:transition spd="med" p14:dur="6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00FFFF"/>
          </p15:clr>
        </p15:guide>
        <p15:guide id="2" pos="454">
          <p15:clr>
            <a:srgbClr val="00FFFF"/>
          </p15:clr>
        </p15:guide>
        <p15:guide id="3" pos="5307">
          <p15:clr>
            <a:srgbClr val="00FFFF"/>
          </p15:clr>
        </p15:guide>
        <p15:guide id="4" orient="horz" pos="2900">
          <p15:clr>
            <a:srgbClr val="00FFFF"/>
          </p15:clr>
        </p15:guide>
        <p15:guide id="5" orient="horz" pos="3104">
          <p15:clr>
            <a:srgbClr val="00FFFF"/>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19150" y="539835"/>
            <a:ext cx="7704600" cy="3678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Clr>
                <a:schemeClr val="dk1"/>
              </a:buClr>
              <a:buSzPts val="2600"/>
              <a:buFont typeface="Open Sans Light"/>
              <a:buNone/>
              <a:defRPr sz="2600" i="0" u="none" strike="noStrike" cap="none">
                <a:solidFill>
                  <a:schemeClr val="dk1"/>
                </a:solidFill>
                <a:latin typeface="Open Sans Light"/>
                <a:ea typeface="Open Sans Light"/>
                <a:cs typeface="Open Sans Light"/>
                <a:sym typeface="Open Sans Light"/>
              </a:defRPr>
            </a:lvl1pPr>
            <a:lvl2pPr lvl="1" rtl="0">
              <a:spcBef>
                <a:spcPts val="0"/>
              </a:spcBef>
              <a:spcAft>
                <a:spcPts val="0"/>
              </a:spcAft>
              <a:buSzPts val="1400"/>
              <a:buFont typeface="Open Sans"/>
              <a:buNone/>
              <a:defRPr sz="1800">
                <a:latin typeface="Open Sans"/>
                <a:ea typeface="Open Sans"/>
                <a:cs typeface="Open Sans"/>
                <a:sym typeface="Open Sans"/>
              </a:defRPr>
            </a:lvl2pPr>
            <a:lvl3pPr lvl="2" rtl="0">
              <a:spcBef>
                <a:spcPts val="0"/>
              </a:spcBef>
              <a:spcAft>
                <a:spcPts val="0"/>
              </a:spcAft>
              <a:buSzPts val="1400"/>
              <a:buFont typeface="Open Sans"/>
              <a:buNone/>
              <a:defRPr sz="1800">
                <a:latin typeface="Open Sans"/>
                <a:ea typeface="Open Sans"/>
                <a:cs typeface="Open Sans"/>
                <a:sym typeface="Open Sans"/>
              </a:defRPr>
            </a:lvl3pPr>
            <a:lvl4pPr lvl="3" rtl="0">
              <a:spcBef>
                <a:spcPts val="0"/>
              </a:spcBef>
              <a:spcAft>
                <a:spcPts val="0"/>
              </a:spcAft>
              <a:buSzPts val="1400"/>
              <a:buFont typeface="Open Sans"/>
              <a:buNone/>
              <a:defRPr sz="1800">
                <a:latin typeface="Open Sans"/>
                <a:ea typeface="Open Sans"/>
                <a:cs typeface="Open Sans"/>
                <a:sym typeface="Open Sans"/>
              </a:defRPr>
            </a:lvl4pPr>
            <a:lvl5pPr lvl="4" rtl="0">
              <a:spcBef>
                <a:spcPts val="0"/>
              </a:spcBef>
              <a:spcAft>
                <a:spcPts val="0"/>
              </a:spcAft>
              <a:buSzPts val="1400"/>
              <a:buFont typeface="Open Sans"/>
              <a:buNone/>
              <a:defRPr sz="1800">
                <a:latin typeface="Open Sans"/>
                <a:ea typeface="Open Sans"/>
                <a:cs typeface="Open Sans"/>
                <a:sym typeface="Open Sans"/>
              </a:defRPr>
            </a:lvl5pPr>
            <a:lvl6pPr lvl="5" rtl="0">
              <a:spcBef>
                <a:spcPts val="0"/>
              </a:spcBef>
              <a:spcAft>
                <a:spcPts val="0"/>
              </a:spcAft>
              <a:buSzPts val="1400"/>
              <a:buFont typeface="Open Sans"/>
              <a:buNone/>
              <a:defRPr sz="1800">
                <a:latin typeface="Open Sans"/>
                <a:ea typeface="Open Sans"/>
                <a:cs typeface="Open Sans"/>
                <a:sym typeface="Open Sans"/>
              </a:defRPr>
            </a:lvl6pPr>
            <a:lvl7pPr lvl="6" rtl="0">
              <a:spcBef>
                <a:spcPts val="0"/>
              </a:spcBef>
              <a:spcAft>
                <a:spcPts val="0"/>
              </a:spcAft>
              <a:buSzPts val="1400"/>
              <a:buFont typeface="Open Sans"/>
              <a:buNone/>
              <a:defRPr sz="1800">
                <a:latin typeface="Open Sans"/>
                <a:ea typeface="Open Sans"/>
                <a:cs typeface="Open Sans"/>
                <a:sym typeface="Open Sans"/>
              </a:defRPr>
            </a:lvl7pPr>
            <a:lvl8pPr lvl="7" rtl="0">
              <a:spcBef>
                <a:spcPts val="0"/>
              </a:spcBef>
              <a:spcAft>
                <a:spcPts val="0"/>
              </a:spcAft>
              <a:buSzPts val="1400"/>
              <a:buFont typeface="Open Sans"/>
              <a:buNone/>
              <a:defRPr sz="1800">
                <a:latin typeface="Open Sans"/>
                <a:ea typeface="Open Sans"/>
                <a:cs typeface="Open Sans"/>
                <a:sym typeface="Open Sans"/>
              </a:defRPr>
            </a:lvl8pPr>
            <a:lvl9pPr lvl="8" rtl="0">
              <a:spcBef>
                <a:spcPts val="0"/>
              </a:spcBef>
              <a:spcAft>
                <a:spcPts val="0"/>
              </a:spcAft>
              <a:buSzPts val="1400"/>
              <a:buFont typeface="Open Sans"/>
              <a:buNone/>
              <a:defRPr sz="1800">
                <a:latin typeface="Open Sans"/>
                <a:ea typeface="Open Sans"/>
                <a:cs typeface="Open Sans"/>
                <a:sym typeface="Open Sans"/>
              </a:defRPr>
            </a:lvl9pPr>
          </a:lstStyle>
          <a:p>
            <a:endParaRPr/>
          </a:p>
        </p:txBody>
      </p:sp>
      <p:sp>
        <p:nvSpPr>
          <p:cNvPr id="11" name="Google Shape;11;p1"/>
          <p:cNvSpPr txBox="1">
            <a:spLocks noGrp="1"/>
          </p:cNvSpPr>
          <p:nvPr>
            <p:ph type="body" idx="1"/>
          </p:nvPr>
        </p:nvSpPr>
        <p:spPr>
          <a:xfrm>
            <a:off x="719150" y="1259614"/>
            <a:ext cx="7704600" cy="33435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pic>
        <p:nvPicPr>
          <p:cNvPr id="12" name="Google Shape;12;p1"/>
          <p:cNvPicPr preferRelativeResize="0"/>
          <p:nvPr/>
        </p:nvPicPr>
        <p:blipFill rotWithShape="1">
          <a:blip r:embed="rId25">
            <a:alphaModFix/>
          </a:blip>
          <a:srcRect l="1" r="85771" b="38137"/>
          <a:stretch/>
        </p:blipFill>
        <p:spPr>
          <a:xfrm>
            <a:off x="8649681" y="4557395"/>
            <a:ext cx="145474" cy="227455"/>
          </a:xfrm>
          <a:prstGeom prst="rect">
            <a:avLst/>
          </a:prstGeom>
          <a:noFill/>
          <a:ln>
            <a:noFill/>
          </a:ln>
        </p:spPr>
      </p:pic>
      <p:sp>
        <p:nvSpPr>
          <p:cNvPr id="13" name="Google Shape;13;p1"/>
          <p:cNvSpPr txBox="1">
            <a:spLocks noGrp="1"/>
          </p:cNvSpPr>
          <p:nvPr>
            <p:ph type="sldNum" idx="12"/>
          </p:nvPr>
        </p:nvSpPr>
        <p:spPr>
          <a:xfrm>
            <a:off x="8784000" y="4856263"/>
            <a:ext cx="360000" cy="286800"/>
          </a:xfrm>
          <a:prstGeom prst="rect">
            <a:avLst/>
          </a:prstGeom>
          <a:noFill/>
          <a:ln>
            <a:noFill/>
          </a:ln>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893763530"/>
      </p:ext>
    </p:extLst>
  </p:cSld>
  <p:clrMap bg1="lt1" tx1="dk1" bg2="dk2" tx2="lt2" accent1="accent1" accent2="accent2" accent3="accent3" accent4="accent4" accent5="accent5" accent6="accent6" hlink="hlink" folHlink="folHlink"/>
  <p:sldLayoutIdLst>
    <p:sldLayoutId id="2147483710" r:id="rId1"/>
    <p:sldLayoutId id="2147483712" r:id="rId2"/>
    <p:sldLayoutId id="2147483713" r:id="rId3"/>
    <p:sldLayoutId id="2147483714" r:id="rId4"/>
    <p:sldLayoutId id="2147483717" r:id="rId5"/>
    <p:sldLayoutId id="2147483719"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4" r:id="rId19"/>
    <p:sldLayoutId id="2147483735" r:id="rId20"/>
    <p:sldLayoutId id="2147483736" r:id="rId21"/>
    <p:sldLayoutId id="2147483737" r:id="rId22"/>
    <p:sldLayoutId id="2147483946" r:id="rId23"/>
  </p:sldLayoutIdLst>
  <mc:AlternateContent xmlns:mc="http://schemas.openxmlformats.org/markup-compatibility/2006" xmlns:p14="http://schemas.microsoft.com/office/powerpoint/2010/main">
    <mc:Choice Requires="p14">
      <p:transition spd="med" p14:dur="6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00FFFF"/>
          </p15:clr>
        </p15:guide>
        <p15:guide id="2" pos="454">
          <p15:clr>
            <a:srgbClr val="00FFFF"/>
          </p15:clr>
        </p15:guide>
        <p15:guide id="3" pos="5307">
          <p15:clr>
            <a:srgbClr val="00FFFF"/>
          </p15:clr>
        </p15:guide>
        <p15:guide id="4" orient="horz" pos="2900">
          <p15:clr>
            <a:srgbClr val="00FFFF"/>
          </p15:clr>
        </p15:guide>
        <p15:guide id="5" orient="horz" pos="3104">
          <p15:clr>
            <a:srgbClr val="00FFFF"/>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9"/>
        <p:cNvGrpSpPr/>
        <p:nvPr/>
      </p:nvGrpSpPr>
      <p:grpSpPr>
        <a:xfrm>
          <a:off x="0" y="0"/>
          <a:ext cx="0" cy="0"/>
          <a:chOff x="0" y="0"/>
          <a:chExt cx="0" cy="0"/>
        </a:xfrm>
      </p:grpSpPr>
      <p:pic>
        <p:nvPicPr>
          <p:cNvPr id="310" name="Google Shape;310;p54"/>
          <p:cNvPicPr preferRelativeResize="0"/>
          <p:nvPr/>
        </p:nvPicPr>
        <p:blipFill rotWithShape="1">
          <a:blip r:embed="rId37">
            <a:alphaModFix/>
          </a:blip>
          <a:srcRect/>
          <a:stretch/>
        </p:blipFill>
        <p:spPr>
          <a:xfrm>
            <a:off x="1588" y="1588"/>
            <a:ext cx="1588" cy="1587"/>
          </a:xfrm>
          <a:prstGeom prst="rect">
            <a:avLst/>
          </a:prstGeom>
          <a:noFill/>
          <a:ln>
            <a:noFill/>
          </a:ln>
        </p:spPr>
      </p:pic>
      <p:sp>
        <p:nvSpPr>
          <p:cNvPr id="311" name="Google Shape;311;p54"/>
          <p:cNvSpPr txBox="1">
            <a:spLocks noGrp="1"/>
          </p:cNvSpPr>
          <p:nvPr>
            <p:ph type="title"/>
          </p:nvPr>
        </p:nvSpPr>
        <p:spPr>
          <a:xfrm>
            <a:off x="539750" y="339619"/>
            <a:ext cx="8064600" cy="432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Clr>
                <a:schemeClr val="dk2"/>
              </a:buClr>
              <a:buSzPts val="2600"/>
              <a:buFont typeface="Arial"/>
              <a:buNone/>
              <a:defRPr sz="2600" b="1" i="0" u="none" strike="noStrike" cap="none">
                <a:solidFill>
                  <a:schemeClr val="dk2"/>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12" name="Google Shape;312;p54"/>
          <p:cNvSpPr txBox="1">
            <a:spLocks noGrp="1"/>
          </p:cNvSpPr>
          <p:nvPr>
            <p:ph type="body" idx="1"/>
          </p:nvPr>
        </p:nvSpPr>
        <p:spPr>
          <a:xfrm>
            <a:off x="539750" y="953185"/>
            <a:ext cx="8064600" cy="3526800"/>
          </a:xfrm>
          <a:prstGeom prst="rect">
            <a:avLst/>
          </a:prstGeom>
          <a:noFill/>
          <a:ln>
            <a:noFill/>
          </a:ln>
        </p:spPr>
        <p:txBody>
          <a:bodyPr spcFirstLastPara="1" wrap="square" lIns="0" tIns="0" rIns="0" bIns="0" anchor="t" anchorCtr="0">
            <a:noAutofit/>
          </a:bodyPr>
          <a:lstStyle>
            <a:lvl1pPr marL="457200" marR="0" lvl="0" indent="-330200" algn="l" rtl="0">
              <a:lnSpc>
                <a:spcPct val="100000"/>
              </a:lnSpc>
              <a:spcBef>
                <a:spcPts val="60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17500" algn="l" rtl="0">
              <a:spcBef>
                <a:spcPts val="600"/>
              </a:spcBef>
              <a:spcAft>
                <a:spcPts val="0"/>
              </a:spcAft>
              <a:buClr>
                <a:schemeClr val="accent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04800" algn="l" rtl="0">
              <a:spcBef>
                <a:spcPts val="600"/>
              </a:spcBef>
              <a:spcAft>
                <a:spcPts val="0"/>
              </a:spcAft>
              <a:buClr>
                <a:schemeClr val="accent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rtl="0">
              <a:spcBef>
                <a:spcPts val="600"/>
              </a:spcBef>
              <a:spcAft>
                <a:spcPts val="0"/>
              </a:spcAft>
              <a:buClr>
                <a:schemeClr val="accent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5275" algn="l" rtl="0">
              <a:spcBef>
                <a:spcPts val="60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5pPr>
            <a:lvl6pPr marL="2743200" marR="0" lvl="5" indent="-295275"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6pPr>
            <a:lvl7pPr marL="3200400" marR="0" lvl="6" indent="-295275"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7pPr>
            <a:lvl8pPr marL="3657600" marR="0" lvl="7" indent="-295275"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13" name="Google Shape;313;p54"/>
          <p:cNvSpPr txBox="1">
            <a:spLocks noGrp="1"/>
          </p:cNvSpPr>
          <p:nvPr>
            <p:ph type="ftr" idx="11"/>
          </p:nvPr>
        </p:nvSpPr>
        <p:spPr>
          <a:xfrm>
            <a:off x="539750" y="4695574"/>
            <a:ext cx="6840300" cy="28650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SzPts val="1400"/>
              <a:buNone/>
              <a:defRPr sz="65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solidFill>
                <a:srgbClr val="000000"/>
              </a:solidFill>
            </a:endParaRPr>
          </a:p>
        </p:txBody>
      </p:sp>
      <p:pic>
        <p:nvPicPr>
          <p:cNvPr id="314" name="Google Shape;314;p54"/>
          <p:cNvPicPr preferRelativeResize="0"/>
          <p:nvPr/>
        </p:nvPicPr>
        <p:blipFill rotWithShape="1">
          <a:blip r:embed="rId38">
            <a:alphaModFix/>
          </a:blip>
          <a:srcRect/>
          <a:stretch/>
        </p:blipFill>
        <p:spPr>
          <a:xfrm>
            <a:off x="7733063" y="4678669"/>
            <a:ext cx="870920" cy="312761"/>
          </a:xfrm>
          <a:prstGeom prst="rect">
            <a:avLst/>
          </a:prstGeom>
          <a:noFill/>
          <a:ln>
            <a:noFill/>
          </a:ln>
        </p:spPr>
      </p:pic>
      <p:sp>
        <p:nvSpPr>
          <p:cNvPr id="315" name="Google Shape;315;p54"/>
          <p:cNvSpPr txBox="1">
            <a:spLocks noGrp="1"/>
          </p:cNvSpPr>
          <p:nvPr>
            <p:ph type="sldNum" idx="12"/>
          </p:nvPr>
        </p:nvSpPr>
        <p:spPr>
          <a:xfrm>
            <a:off x="0" y="4775827"/>
            <a:ext cx="539700" cy="367800"/>
          </a:xfrm>
          <a:prstGeom prst="rect">
            <a:avLst/>
          </a:prstGeom>
          <a:noFill/>
          <a:ln>
            <a:noFill/>
          </a:ln>
        </p:spPr>
        <p:txBody>
          <a:bodyPr spcFirstLastPara="1" wrap="square" lIns="144000" tIns="45700" rIns="91425" bIns="45700" anchor="ctr" anchorCtr="0">
            <a:noAutofit/>
          </a:bodyPr>
          <a:lstStyle>
            <a:lvl1pPr marL="0" marR="0" lvl="0" indent="0" algn="l" rtl="0">
              <a:spcBef>
                <a:spcPts val="0"/>
              </a:spcBef>
              <a:buNone/>
              <a:defRPr sz="800" b="0" i="0" u="none" strike="noStrike" cap="none">
                <a:solidFill>
                  <a:srgbClr val="888888"/>
                </a:solidFill>
                <a:latin typeface="Arial"/>
                <a:ea typeface="Arial"/>
                <a:cs typeface="Arial"/>
                <a:sym typeface="Arial"/>
              </a:defRPr>
            </a:lvl1pPr>
            <a:lvl2pPr marL="0" marR="0" lvl="1" indent="0" algn="l" rtl="0">
              <a:spcBef>
                <a:spcPts val="0"/>
              </a:spcBef>
              <a:buNone/>
              <a:defRPr sz="800" b="0" i="0" u="none" strike="noStrike" cap="none">
                <a:solidFill>
                  <a:srgbClr val="888888"/>
                </a:solidFill>
                <a:latin typeface="Arial"/>
                <a:ea typeface="Arial"/>
                <a:cs typeface="Arial"/>
                <a:sym typeface="Arial"/>
              </a:defRPr>
            </a:lvl2pPr>
            <a:lvl3pPr marL="0" marR="0" lvl="2" indent="0" algn="l" rtl="0">
              <a:spcBef>
                <a:spcPts val="0"/>
              </a:spcBef>
              <a:buNone/>
              <a:defRPr sz="800" b="0" i="0" u="none" strike="noStrike" cap="none">
                <a:solidFill>
                  <a:srgbClr val="888888"/>
                </a:solidFill>
                <a:latin typeface="Arial"/>
                <a:ea typeface="Arial"/>
                <a:cs typeface="Arial"/>
                <a:sym typeface="Arial"/>
              </a:defRPr>
            </a:lvl3pPr>
            <a:lvl4pPr marL="0" marR="0" lvl="3" indent="0" algn="l" rtl="0">
              <a:spcBef>
                <a:spcPts val="0"/>
              </a:spcBef>
              <a:buNone/>
              <a:defRPr sz="800" b="0" i="0" u="none" strike="noStrike" cap="none">
                <a:solidFill>
                  <a:srgbClr val="888888"/>
                </a:solidFill>
                <a:latin typeface="Arial"/>
                <a:ea typeface="Arial"/>
                <a:cs typeface="Arial"/>
                <a:sym typeface="Arial"/>
              </a:defRPr>
            </a:lvl4pPr>
            <a:lvl5pPr marL="0" marR="0" lvl="4" indent="0" algn="l" rtl="0">
              <a:spcBef>
                <a:spcPts val="0"/>
              </a:spcBef>
              <a:buNone/>
              <a:defRPr sz="800" b="0" i="0" u="none" strike="noStrike" cap="none">
                <a:solidFill>
                  <a:srgbClr val="888888"/>
                </a:solidFill>
                <a:latin typeface="Arial"/>
                <a:ea typeface="Arial"/>
                <a:cs typeface="Arial"/>
                <a:sym typeface="Arial"/>
              </a:defRPr>
            </a:lvl5pPr>
            <a:lvl6pPr marL="0" marR="0" lvl="5" indent="0" algn="l" rtl="0">
              <a:spcBef>
                <a:spcPts val="0"/>
              </a:spcBef>
              <a:buNone/>
              <a:defRPr sz="800" b="0" i="0" u="none" strike="noStrike" cap="none">
                <a:solidFill>
                  <a:srgbClr val="888888"/>
                </a:solidFill>
                <a:latin typeface="Arial"/>
                <a:ea typeface="Arial"/>
                <a:cs typeface="Arial"/>
                <a:sym typeface="Arial"/>
              </a:defRPr>
            </a:lvl6pPr>
            <a:lvl7pPr marL="0" marR="0" lvl="6" indent="0" algn="l" rtl="0">
              <a:spcBef>
                <a:spcPts val="0"/>
              </a:spcBef>
              <a:buNone/>
              <a:defRPr sz="800" b="0" i="0" u="none" strike="noStrike" cap="none">
                <a:solidFill>
                  <a:srgbClr val="888888"/>
                </a:solidFill>
                <a:latin typeface="Arial"/>
                <a:ea typeface="Arial"/>
                <a:cs typeface="Arial"/>
                <a:sym typeface="Arial"/>
              </a:defRPr>
            </a:lvl7pPr>
            <a:lvl8pPr marL="0" marR="0" lvl="7" indent="0" algn="l" rtl="0">
              <a:spcBef>
                <a:spcPts val="0"/>
              </a:spcBef>
              <a:buNone/>
              <a:defRPr sz="800" b="0" i="0" u="none" strike="noStrike" cap="none">
                <a:solidFill>
                  <a:srgbClr val="888888"/>
                </a:solidFill>
                <a:latin typeface="Arial"/>
                <a:ea typeface="Arial"/>
                <a:cs typeface="Arial"/>
                <a:sym typeface="Arial"/>
              </a:defRPr>
            </a:lvl8pPr>
            <a:lvl9pPr marL="0" marR="0" lvl="8" indent="0" algn="l" rtl="0">
              <a:spcBef>
                <a:spcPts val="0"/>
              </a:spcBef>
              <a:buNone/>
              <a:defRPr sz="800" b="0" i="0" u="none" strike="noStrike" cap="none">
                <a:solidFill>
                  <a:srgbClr val="888888"/>
                </a:solidFill>
                <a:latin typeface="Arial"/>
                <a:ea typeface="Arial"/>
                <a:cs typeface="Arial"/>
                <a:sym typeface="Arial"/>
              </a:defRPr>
            </a:lvl9pPr>
          </a:lstStyle>
          <a:p>
            <a:fld id="{00000000-1234-1234-1234-123412341234}" type="slidenum">
              <a:rPr lang="x-none"/>
              <a:pPr/>
              <a:t>‹#›</a:t>
            </a:fld>
            <a:endParaRPr/>
          </a:p>
        </p:txBody>
      </p:sp>
    </p:spTree>
    <p:extLst>
      <p:ext uri="{BB962C8B-B14F-4D97-AF65-F5344CB8AC3E}">
        <p14:creationId xmlns:p14="http://schemas.microsoft.com/office/powerpoint/2010/main" val="2268494182"/>
      </p:ext>
    </p:extLst>
  </p:cSld>
  <p:clrMap bg1="lt1" tx1="dk1" bg2="dk2" tx2="lt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 id="2147483809" r:id="rId18"/>
    <p:sldLayoutId id="2147483810" r:id="rId19"/>
    <p:sldLayoutId id="2147483811" r:id="rId20"/>
    <p:sldLayoutId id="2147483812" r:id="rId21"/>
    <p:sldLayoutId id="2147483813" r:id="rId22"/>
    <p:sldLayoutId id="2147483814" r:id="rId23"/>
    <p:sldLayoutId id="2147483815" r:id="rId24"/>
    <p:sldLayoutId id="2147483816" r:id="rId25"/>
    <p:sldLayoutId id="2147483817" r:id="rId26"/>
    <p:sldLayoutId id="2147483818" r:id="rId27"/>
    <p:sldLayoutId id="2147483819" r:id="rId28"/>
    <p:sldLayoutId id="2147483820" r:id="rId29"/>
    <p:sldLayoutId id="2147483821" r:id="rId30"/>
    <p:sldLayoutId id="2147483822" r:id="rId31"/>
    <p:sldLayoutId id="2147483823" r:id="rId32"/>
    <p:sldLayoutId id="2147483824" r:id="rId33"/>
    <p:sldLayoutId id="2147483825" r:id="rId34"/>
    <p:sldLayoutId id="2147483949" r:id="rId35"/>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1905">
          <p15:clr>
            <a:srgbClr val="9FCC3B"/>
          </p15:clr>
        </p15:guide>
        <p15:guide id="2" orient="horz" pos="1076">
          <p15:clr>
            <a:srgbClr val="9FCC3B"/>
          </p15:clr>
        </p15:guide>
        <p15:guide id="3" pos="340">
          <p15:clr>
            <a:srgbClr val="F26B43"/>
          </p15:clr>
        </p15:guide>
        <p15:guide id="4" pos="5420">
          <p15:clr>
            <a:srgbClr val="F26B43"/>
          </p15:clr>
        </p15:guide>
        <p15:guide id="5" orient="horz" pos="214">
          <p15:clr>
            <a:srgbClr val="F26B43"/>
          </p15:clr>
        </p15:guide>
        <p15:guide id="6" orient="horz" pos="2164">
          <p15:clr>
            <a:srgbClr val="9FCC3B"/>
          </p15:clr>
        </p15:guide>
        <p15:guide id="7" orient="horz" pos="2822">
          <p15:clr>
            <a:srgbClr val="F26B43"/>
          </p15:clr>
        </p15:guide>
        <p15:guide id="8" pos="3810">
          <p15:clr>
            <a:srgbClr val="9FCC3B"/>
          </p15:clr>
        </p15:guide>
        <p15:guide id="9" orient="horz" pos="313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80000" y="1074500"/>
            <a:ext cx="7752300" cy="572700"/>
          </a:xfrm>
          <a:prstGeom prst="rect">
            <a:avLst/>
          </a:prstGeom>
          <a:noFill/>
          <a:ln>
            <a:noFill/>
          </a:ln>
        </p:spPr>
        <p:txBody>
          <a:bodyPr spcFirstLastPara="1" wrap="square" lIns="0" tIns="91425" rIns="91425" bIns="91425" anchor="t" anchorCtr="0">
            <a:noAutofit/>
          </a:bodyPr>
          <a:lstStyle>
            <a:lvl1pPr lvl="0" rtl="0">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1pPr>
            <a:lvl2pPr lvl="1"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2pPr>
            <a:lvl3pPr lvl="2"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3pPr>
            <a:lvl4pPr lvl="3"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4pPr>
            <a:lvl5pPr lvl="4"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5pPr>
            <a:lvl6pPr lvl="5"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6pPr>
            <a:lvl7pPr lvl="6"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7pPr>
            <a:lvl8pPr lvl="7"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8pPr>
            <a:lvl9pPr lvl="8"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9pPr>
          </a:lstStyle>
          <a:p>
            <a:endParaRPr/>
          </a:p>
        </p:txBody>
      </p:sp>
      <p:sp>
        <p:nvSpPr>
          <p:cNvPr id="7" name="Google Shape;7;p1"/>
          <p:cNvSpPr txBox="1">
            <a:spLocks noGrp="1"/>
          </p:cNvSpPr>
          <p:nvPr>
            <p:ph type="body" idx="1"/>
          </p:nvPr>
        </p:nvSpPr>
        <p:spPr>
          <a:xfrm>
            <a:off x="1080000" y="2095825"/>
            <a:ext cx="7752300" cy="2467500"/>
          </a:xfrm>
          <a:prstGeom prst="rect">
            <a:avLst/>
          </a:prstGeom>
          <a:noFill/>
          <a:ln>
            <a:noFill/>
          </a:ln>
        </p:spPr>
        <p:txBody>
          <a:bodyPr spcFirstLastPara="1" wrap="square" lIns="0" tIns="91425" rIns="91425" bIns="91425" anchor="t" anchorCtr="0">
            <a:noAutofit/>
          </a:bodyPr>
          <a:lstStyle>
            <a:lvl1pPr marL="457200" lvl="0" indent="-317500" rtl="0">
              <a:lnSpc>
                <a:spcPct val="115000"/>
              </a:lnSpc>
              <a:spcBef>
                <a:spcPts val="0"/>
              </a:spcBef>
              <a:spcAft>
                <a:spcPts val="0"/>
              </a:spcAft>
              <a:buClr>
                <a:schemeClr val="dk2"/>
              </a:buClr>
              <a:buSzPts val="1400"/>
              <a:buFont typeface="Public Sans"/>
              <a:buChar char="|"/>
              <a:defRPr>
                <a:solidFill>
                  <a:schemeClr val="dk1"/>
                </a:solidFill>
                <a:latin typeface="Public Sans Light"/>
                <a:ea typeface="Public Sans Light"/>
                <a:cs typeface="Public Sans Light"/>
                <a:sym typeface="Public Sans Light"/>
              </a:defRPr>
            </a:lvl1pPr>
            <a:lvl2pPr marL="914400" lvl="1" indent="-304800" rtl="0">
              <a:lnSpc>
                <a:spcPct val="115000"/>
              </a:lnSpc>
              <a:spcBef>
                <a:spcPts val="1600"/>
              </a:spcBef>
              <a:spcAft>
                <a:spcPts val="0"/>
              </a:spcAft>
              <a:buClr>
                <a:schemeClr val="dk2"/>
              </a:buClr>
              <a:buSzPts val="1200"/>
              <a:buFont typeface="Public Sans"/>
              <a:buChar char="I"/>
              <a:defRPr sz="1200">
                <a:solidFill>
                  <a:schemeClr val="dk1"/>
                </a:solidFill>
                <a:latin typeface="Public Sans Light"/>
                <a:ea typeface="Public Sans Light"/>
                <a:cs typeface="Public Sans Light"/>
                <a:sym typeface="Public Sans Light"/>
              </a:defRPr>
            </a:lvl2pPr>
            <a:lvl3pPr marL="1371600" lvl="2" indent="-304800" rtl="0">
              <a:lnSpc>
                <a:spcPct val="115000"/>
              </a:lnSpc>
              <a:spcBef>
                <a:spcPts val="1600"/>
              </a:spcBef>
              <a:spcAft>
                <a:spcPts val="0"/>
              </a:spcAft>
              <a:buClr>
                <a:schemeClr val="dk2"/>
              </a:buClr>
              <a:buSzPts val="1200"/>
              <a:buFont typeface="Public Sans"/>
              <a:buChar char="I"/>
              <a:defRPr sz="1200">
                <a:solidFill>
                  <a:schemeClr val="dk1"/>
                </a:solidFill>
                <a:latin typeface="Public Sans Light"/>
                <a:ea typeface="Public Sans Light"/>
                <a:cs typeface="Public Sans Light"/>
                <a:sym typeface="Public Sans Light"/>
              </a:defRPr>
            </a:lvl3pPr>
            <a:lvl4pPr marL="1828800" lvl="3" indent="-304800" rtl="0">
              <a:lnSpc>
                <a:spcPct val="115000"/>
              </a:lnSpc>
              <a:spcBef>
                <a:spcPts val="1600"/>
              </a:spcBef>
              <a:spcAft>
                <a:spcPts val="0"/>
              </a:spcAft>
              <a:buClr>
                <a:schemeClr val="dk2"/>
              </a:buClr>
              <a:buSzPts val="1200"/>
              <a:buFont typeface="Public Sans"/>
              <a:buChar char="I"/>
              <a:defRPr sz="1200">
                <a:solidFill>
                  <a:schemeClr val="dk1"/>
                </a:solidFill>
                <a:latin typeface="Public Sans Light"/>
                <a:ea typeface="Public Sans Light"/>
                <a:cs typeface="Public Sans Light"/>
                <a:sym typeface="Public Sans Light"/>
              </a:defRPr>
            </a:lvl4pPr>
            <a:lvl5pPr marL="2286000" lvl="4" indent="-304800" rtl="0">
              <a:lnSpc>
                <a:spcPct val="115000"/>
              </a:lnSpc>
              <a:spcBef>
                <a:spcPts val="1600"/>
              </a:spcBef>
              <a:spcAft>
                <a:spcPts val="0"/>
              </a:spcAft>
              <a:buClr>
                <a:schemeClr val="dk2"/>
              </a:buClr>
              <a:buSzPts val="1200"/>
              <a:buFont typeface="Public Sans"/>
              <a:buChar char="I"/>
              <a:defRPr sz="1200">
                <a:solidFill>
                  <a:schemeClr val="dk1"/>
                </a:solidFill>
                <a:latin typeface="Public Sans Light"/>
                <a:ea typeface="Public Sans Light"/>
                <a:cs typeface="Public Sans Light"/>
                <a:sym typeface="Public Sans Light"/>
              </a:defRPr>
            </a:lvl5pPr>
            <a:lvl6pPr marL="2743200" lvl="5" indent="-304800" rtl="0">
              <a:lnSpc>
                <a:spcPct val="115000"/>
              </a:lnSpc>
              <a:spcBef>
                <a:spcPts val="1600"/>
              </a:spcBef>
              <a:spcAft>
                <a:spcPts val="0"/>
              </a:spcAft>
              <a:buClr>
                <a:schemeClr val="dk2"/>
              </a:buClr>
              <a:buSzPts val="1200"/>
              <a:buFont typeface="Public Sans"/>
              <a:buChar char="I"/>
              <a:defRPr sz="1200">
                <a:solidFill>
                  <a:schemeClr val="dk1"/>
                </a:solidFill>
                <a:latin typeface="Public Sans Light"/>
                <a:ea typeface="Public Sans Light"/>
                <a:cs typeface="Public Sans Light"/>
                <a:sym typeface="Public Sans Light"/>
              </a:defRPr>
            </a:lvl6pPr>
            <a:lvl7pPr marL="3200400" lvl="6" indent="-304800" rtl="0">
              <a:lnSpc>
                <a:spcPct val="115000"/>
              </a:lnSpc>
              <a:spcBef>
                <a:spcPts val="1600"/>
              </a:spcBef>
              <a:spcAft>
                <a:spcPts val="0"/>
              </a:spcAft>
              <a:buClr>
                <a:schemeClr val="dk2"/>
              </a:buClr>
              <a:buSzPts val="1200"/>
              <a:buFont typeface="Public Sans"/>
              <a:buChar char="I"/>
              <a:defRPr sz="1200">
                <a:solidFill>
                  <a:schemeClr val="dk1"/>
                </a:solidFill>
                <a:latin typeface="Public Sans Light"/>
                <a:ea typeface="Public Sans Light"/>
                <a:cs typeface="Public Sans Light"/>
                <a:sym typeface="Public Sans Light"/>
              </a:defRPr>
            </a:lvl7pPr>
            <a:lvl8pPr marL="3657600" lvl="7" indent="-304800" rtl="0">
              <a:lnSpc>
                <a:spcPct val="115000"/>
              </a:lnSpc>
              <a:spcBef>
                <a:spcPts val="1600"/>
              </a:spcBef>
              <a:spcAft>
                <a:spcPts val="0"/>
              </a:spcAft>
              <a:buClr>
                <a:schemeClr val="dk2"/>
              </a:buClr>
              <a:buSzPts val="1200"/>
              <a:buFont typeface="Public Sans"/>
              <a:buChar char="I"/>
              <a:defRPr sz="1200">
                <a:solidFill>
                  <a:schemeClr val="dk1"/>
                </a:solidFill>
                <a:latin typeface="Public Sans Light"/>
                <a:ea typeface="Public Sans Light"/>
                <a:cs typeface="Public Sans Light"/>
                <a:sym typeface="Public Sans Light"/>
              </a:defRPr>
            </a:lvl8pPr>
            <a:lvl9pPr marL="4114800" lvl="8" indent="-304800" rtl="0">
              <a:lnSpc>
                <a:spcPct val="115000"/>
              </a:lnSpc>
              <a:spcBef>
                <a:spcPts val="1600"/>
              </a:spcBef>
              <a:spcAft>
                <a:spcPts val="1600"/>
              </a:spcAft>
              <a:buClr>
                <a:schemeClr val="dk2"/>
              </a:buClr>
              <a:buSzPts val="1200"/>
              <a:buFont typeface="Public Sans"/>
              <a:buChar char="I"/>
              <a:defRPr sz="1200">
                <a:solidFill>
                  <a:schemeClr val="dk1"/>
                </a:solidFill>
                <a:latin typeface="Public Sans Light"/>
                <a:ea typeface="Public Sans Light"/>
                <a:cs typeface="Public Sans Light"/>
                <a:sym typeface="Public Sans Light"/>
              </a:defRPr>
            </a:lvl9pPr>
          </a:lstStyle>
          <a:p>
            <a:endParaRPr/>
          </a:p>
        </p:txBody>
      </p:sp>
      <p:pic>
        <p:nvPicPr>
          <p:cNvPr id="8" name="Google Shape;8;p1"/>
          <p:cNvPicPr preferRelativeResize="0"/>
          <p:nvPr/>
        </p:nvPicPr>
        <p:blipFill>
          <a:blip r:embed="rId24">
            <a:alphaModFix/>
          </a:blip>
          <a:stretch>
            <a:fillRect/>
          </a:stretch>
        </p:blipFill>
        <p:spPr>
          <a:xfrm>
            <a:off x="8651755" y="4607900"/>
            <a:ext cx="139445" cy="175200"/>
          </a:xfrm>
          <a:prstGeom prst="rect">
            <a:avLst/>
          </a:prstGeom>
          <a:noFill/>
          <a:ln>
            <a:noFill/>
          </a:ln>
        </p:spPr>
      </p:pic>
    </p:spTree>
    <p:extLst>
      <p:ext uri="{BB962C8B-B14F-4D97-AF65-F5344CB8AC3E}">
        <p14:creationId xmlns:p14="http://schemas.microsoft.com/office/powerpoint/2010/main" val="769614614"/>
      </p:ext>
    </p:extLst>
  </p:cSld>
  <p:clrMap bg1="lt1" tx1="dk1" bg2="dk2" tx2="lt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40" r:id="rId8"/>
    <p:sldLayoutId id="2147483841" r:id="rId9"/>
    <p:sldLayoutId id="2147483842" r:id="rId10"/>
    <p:sldLayoutId id="2147483843" r:id="rId11"/>
    <p:sldLayoutId id="2147483844" r:id="rId12"/>
    <p:sldLayoutId id="2147483845" r:id="rId13"/>
    <p:sldLayoutId id="2147483846" r:id="rId14"/>
    <p:sldLayoutId id="2147483847" r:id="rId15"/>
    <p:sldLayoutId id="2147483848" r:id="rId16"/>
    <p:sldLayoutId id="2147483849" r:id="rId17"/>
    <p:sldLayoutId id="2147483850" r:id="rId18"/>
    <p:sldLayoutId id="2147483851" r:id="rId19"/>
    <p:sldLayoutId id="2147483852" r:id="rId20"/>
    <p:sldLayoutId id="2147483853" r:id="rId21"/>
    <p:sldLayoutId id="2147483999"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680">
          <p15:clr>
            <a:srgbClr val="00FFFF"/>
          </p15:clr>
        </p15:guide>
        <p15:guide id="2" pos="2880">
          <p15:clr>
            <a:srgbClr val="FF9900"/>
          </p15:clr>
        </p15:guide>
        <p15:guide id="3" orient="horz" pos="1617">
          <p15:clr>
            <a:srgbClr val="FF9900"/>
          </p15:clr>
        </p15:guide>
        <p15:guide id="4" pos="454">
          <p15:clr>
            <a:srgbClr val="00FFFF"/>
          </p15:clr>
        </p15:guide>
        <p15:guide id="5" pos="74">
          <p15:clr>
            <a:srgbClr val="FF000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19150" y="539835"/>
            <a:ext cx="7704600" cy="3678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Clr>
                <a:schemeClr val="dk1"/>
              </a:buClr>
              <a:buSzPts val="2600"/>
              <a:buFont typeface="Open Sans Light"/>
              <a:buNone/>
              <a:defRPr sz="2600" i="0" u="none" strike="noStrike" cap="none">
                <a:solidFill>
                  <a:schemeClr val="dk1"/>
                </a:solidFill>
                <a:latin typeface="Open Sans Light"/>
                <a:ea typeface="Open Sans Light"/>
                <a:cs typeface="Open Sans Light"/>
                <a:sym typeface="Open Sans Light"/>
              </a:defRPr>
            </a:lvl1pPr>
            <a:lvl2pPr lvl="1" rtl="0">
              <a:spcBef>
                <a:spcPts val="0"/>
              </a:spcBef>
              <a:spcAft>
                <a:spcPts val="0"/>
              </a:spcAft>
              <a:buSzPts val="1400"/>
              <a:buFont typeface="Open Sans"/>
              <a:buNone/>
              <a:defRPr sz="1800">
                <a:latin typeface="Open Sans"/>
                <a:ea typeface="Open Sans"/>
                <a:cs typeface="Open Sans"/>
                <a:sym typeface="Open Sans"/>
              </a:defRPr>
            </a:lvl2pPr>
            <a:lvl3pPr lvl="2" rtl="0">
              <a:spcBef>
                <a:spcPts val="0"/>
              </a:spcBef>
              <a:spcAft>
                <a:spcPts val="0"/>
              </a:spcAft>
              <a:buSzPts val="1400"/>
              <a:buFont typeface="Open Sans"/>
              <a:buNone/>
              <a:defRPr sz="1800">
                <a:latin typeface="Open Sans"/>
                <a:ea typeface="Open Sans"/>
                <a:cs typeface="Open Sans"/>
                <a:sym typeface="Open Sans"/>
              </a:defRPr>
            </a:lvl3pPr>
            <a:lvl4pPr lvl="3" rtl="0">
              <a:spcBef>
                <a:spcPts val="0"/>
              </a:spcBef>
              <a:spcAft>
                <a:spcPts val="0"/>
              </a:spcAft>
              <a:buSzPts val="1400"/>
              <a:buFont typeface="Open Sans"/>
              <a:buNone/>
              <a:defRPr sz="1800">
                <a:latin typeface="Open Sans"/>
                <a:ea typeface="Open Sans"/>
                <a:cs typeface="Open Sans"/>
                <a:sym typeface="Open Sans"/>
              </a:defRPr>
            </a:lvl4pPr>
            <a:lvl5pPr lvl="4" rtl="0">
              <a:spcBef>
                <a:spcPts val="0"/>
              </a:spcBef>
              <a:spcAft>
                <a:spcPts val="0"/>
              </a:spcAft>
              <a:buSzPts val="1400"/>
              <a:buFont typeface="Open Sans"/>
              <a:buNone/>
              <a:defRPr sz="1800">
                <a:latin typeface="Open Sans"/>
                <a:ea typeface="Open Sans"/>
                <a:cs typeface="Open Sans"/>
                <a:sym typeface="Open Sans"/>
              </a:defRPr>
            </a:lvl5pPr>
            <a:lvl6pPr lvl="5" rtl="0">
              <a:spcBef>
                <a:spcPts val="0"/>
              </a:spcBef>
              <a:spcAft>
                <a:spcPts val="0"/>
              </a:spcAft>
              <a:buSzPts val="1400"/>
              <a:buFont typeface="Open Sans"/>
              <a:buNone/>
              <a:defRPr sz="1800">
                <a:latin typeface="Open Sans"/>
                <a:ea typeface="Open Sans"/>
                <a:cs typeface="Open Sans"/>
                <a:sym typeface="Open Sans"/>
              </a:defRPr>
            </a:lvl6pPr>
            <a:lvl7pPr lvl="6" rtl="0">
              <a:spcBef>
                <a:spcPts val="0"/>
              </a:spcBef>
              <a:spcAft>
                <a:spcPts val="0"/>
              </a:spcAft>
              <a:buSzPts val="1400"/>
              <a:buFont typeface="Open Sans"/>
              <a:buNone/>
              <a:defRPr sz="1800">
                <a:latin typeface="Open Sans"/>
                <a:ea typeface="Open Sans"/>
                <a:cs typeface="Open Sans"/>
                <a:sym typeface="Open Sans"/>
              </a:defRPr>
            </a:lvl7pPr>
            <a:lvl8pPr lvl="7" rtl="0">
              <a:spcBef>
                <a:spcPts val="0"/>
              </a:spcBef>
              <a:spcAft>
                <a:spcPts val="0"/>
              </a:spcAft>
              <a:buSzPts val="1400"/>
              <a:buFont typeface="Open Sans"/>
              <a:buNone/>
              <a:defRPr sz="1800">
                <a:latin typeface="Open Sans"/>
                <a:ea typeface="Open Sans"/>
                <a:cs typeface="Open Sans"/>
                <a:sym typeface="Open Sans"/>
              </a:defRPr>
            </a:lvl8pPr>
            <a:lvl9pPr lvl="8" rtl="0">
              <a:spcBef>
                <a:spcPts val="0"/>
              </a:spcBef>
              <a:spcAft>
                <a:spcPts val="0"/>
              </a:spcAft>
              <a:buSzPts val="1400"/>
              <a:buFont typeface="Open Sans"/>
              <a:buNone/>
              <a:defRPr sz="1800">
                <a:latin typeface="Open Sans"/>
                <a:ea typeface="Open Sans"/>
                <a:cs typeface="Open Sans"/>
                <a:sym typeface="Open Sans"/>
              </a:defRPr>
            </a:lvl9pPr>
          </a:lstStyle>
          <a:p>
            <a:endParaRPr/>
          </a:p>
        </p:txBody>
      </p:sp>
      <p:sp>
        <p:nvSpPr>
          <p:cNvPr id="11" name="Google Shape;11;p1"/>
          <p:cNvSpPr txBox="1">
            <a:spLocks noGrp="1"/>
          </p:cNvSpPr>
          <p:nvPr>
            <p:ph type="body" idx="1"/>
          </p:nvPr>
        </p:nvSpPr>
        <p:spPr>
          <a:xfrm>
            <a:off x="719150" y="1259614"/>
            <a:ext cx="7704600" cy="33435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pic>
        <p:nvPicPr>
          <p:cNvPr id="12" name="Google Shape;12;p1"/>
          <p:cNvPicPr preferRelativeResize="0"/>
          <p:nvPr/>
        </p:nvPicPr>
        <p:blipFill rotWithShape="1">
          <a:blip r:embed="rId26">
            <a:alphaModFix/>
          </a:blip>
          <a:srcRect l="1" r="85771" b="38137"/>
          <a:stretch/>
        </p:blipFill>
        <p:spPr>
          <a:xfrm>
            <a:off x="8649681" y="4557395"/>
            <a:ext cx="145474" cy="227455"/>
          </a:xfrm>
          <a:prstGeom prst="rect">
            <a:avLst/>
          </a:prstGeom>
          <a:noFill/>
          <a:ln>
            <a:noFill/>
          </a:ln>
        </p:spPr>
      </p:pic>
      <p:sp>
        <p:nvSpPr>
          <p:cNvPr id="13" name="Google Shape;13;p1"/>
          <p:cNvSpPr txBox="1">
            <a:spLocks noGrp="1"/>
          </p:cNvSpPr>
          <p:nvPr>
            <p:ph type="sldNum" idx="12"/>
          </p:nvPr>
        </p:nvSpPr>
        <p:spPr>
          <a:xfrm>
            <a:off x="8784000" y="4856263"/>
            <a:ext cx="360000" cy="286800"/>
          </a:xfrm>
          <a:prstGeom prst="rect">
            <a:avLst/>
          </a:prstGeom>
          <a:noFill/>
          <a:ln>
            <a:noFill/>
          </a:ln>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754025440"/>
      </p:ext>
    </p:extLst>
  </p:cSld>
  <p:clrMap bg1="lt1" tx1="dk1" bg2="dk2" tx2="lt2" accent1="accent1" accent2="accent2" accent3="accent3" accent4="accent4" accent5="accent5" accent6="accent6" hlink="hlink" folHlink="folHlink"/>
  <p:sldLayoutIdLst>
    <p:sldLayoutId id="2147483856" r:id="rId1"/>
    <p:sldLayoutId id="2147483857" r:id="rId2"/>
    <p:sldLayoutId id="2147483858"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 id="2147483871" r:id="rId15"/>
    <p:sldLayoutId id="2147483872" r:id="rId16"/>
    <p:sldLayoutId id="2147483873" r:id="rId17"/>
    <p:sldLayoutId id="2147483874" r:id="rId18"/>
    <p:sldLayoutId id="2147483875" r:id="rId19"/>
    <p:sldLayoutId id="2147483876" r:id="rId20"/>
    <p:sldLayoutId id="2147483877" r:id="rId21"/>
    <p:sldLayoutId id="2147483879" r:id="rId22"/>
    <p:sldLayoutId id="2147483880" r:id="rId23"/>
    <p:sldLayoutId id="2147483881" r:id="rId24"/>
  </p:sldLayoutIdLst>
  <mc:AlternateContent xmlns:mc="http://schemas.openxmlformats.org/markup-compatibility/2006" xmlns:p14="http://schemas.microsoft.com/office/powerpoint/2010/main">
    <mc:Choice Requires="p14">
      <p:transition spd="med" p14:dur="6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00FFFF"/>
          </p15:clr>
        </p15:guide>
        <p15:guide id="2" pos="454">
          <p15:clr>
            <a:srgbClr val="00FFFF"/>
          </p15:clr>
        </p15:guide>
        <p15:guide id="3" pos="5307">
          <p15:clr>
            <a:srgbClr val="00FFFF"/>
          </p15:clr>
        </p15:guide>
        <p15:guide id="4" orient="horz" pos="2900">
          <p15:clr>
            <a:srgbClr val="00FFFF"/>
          </p15:clr>
        </p15:guide>
        <p15:guide id="5" orient="horz" pos="3104">
          <p15:clr>
            <a:srgbClr val="00FFFF"/>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19150" y="539835"/>
            <a:ext cx="7704600" cy="3678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Clr>
                <a:schemeClr val="dk1"/>
              </a:buClr>
              <a:buSzPts val="2600"/>
              <a:buFont typeface="Open Sans Light"/>
              <a:buNone/>
              <a:defRPr sz="2600" i="0" u="none" strike="noStrike" cap="none">
                <a:solidFill>
                  <a:schemeClr val="dk1"/>
                </a:solidFill>
                <a:latin typeface="Open Sans Light"/>
                <a:ea typeface="Open Sans Light"/>
                <a:cs typeface="Open Sans Light"/>
                <a:sym typeface="Open Sans Light"/>
              </a:defRPr>
            </a:lvl1pPr>
            <a:lvl2pPr lvl="1" rtl="0">
              <a:spcBef>
                <a:spcPts val="0"/>
              </a:spcBef>
              <a:spcAft>
                <a:spcPts val="0"/>
              </a:spcAft>
              <a:buSzPts val="1400"/>
              <a:buFont typeface="Open Sans"/>
              <a:buNone/>
              <a:defRPr sz="1800">
                <a:latin typeface="Open Sans"/>
                <a:ea typeface="Open Sans"/>
                <a:cs typeface="Open Sans"/>
                <a:sym typeface="Open Sans"/>
              </a:defRPr>
            </a:lvl2pPr>
            <a:lvl3pPr lvl="2" rtl="0">
              <a:spcBef>
                <a:spcPts val="0"/>
              </a:spcBef>
              <a:spcAft>
                <a:spcPts val="0"/>
              </a:spcAft>
              <a:buSzPts val="1400"/>
              <a:buFont typeface="Open Sans"/>
              <a:buNone/>
              <a:defRPr sz="1800">
                <a:latin typeface="Open Sans"/>
                <a:ea typeface="Open Sans"/>
                <a:cs typeface="Open Sans"/>
                <a:sym typeface="Open Sans"/>
              </a:defRPr>
            </a:lvl3pPr>
            <a:lvl4pPr lvl="3" rtl="0">
              <a:spcBef>
                <a:spcPts val="0"/>
              </a:spcBef>
              <a:spcAft>
                <a:spcPts val="0"/>
              </a:spcAft>
              <a:buSzPts val="1400"/>
              <a:buFont typeface="Open Sans"/>
              <a:buNone/>
              <a:defRPr sz="1800">
                <a:latin typeface="Open Sans"/>
                <a:ea typeface="Open Sans"/>
                <a:cs typeface="Open Sans"/>
                <a:sym typeface="Open Sans"/>
              </a:defRPr>
            </a:lvl4pPr>
            <a:lvl5pPr lvl="4" rtl="0">
              <a:spcBef>
                <a:spcPts val="0"/>
              </a:spcBef>
              <a:spcAft>
                <a:spcPts val="0"/>
              </a:spcAft>
              <a:buSzPts val="1400"/>
              <a:buFont typeface="Open Sans"/>
              <a:buNone/>
              <a:defRPr sz="1800">
                <a:latin typeface="Open Sans"/>
                <a:ea typeface="Open Sans"/>
                <a:cs typeface="Open Sans"/>
                <a:sym typeface="Open Sans"/>
              </a:defRPr>
            </a:lvl5pPr>
            <a:lvl6pPr lvl="5" rtl="0">
              <a:spcBef>
                <a:spcPts val="0"/>
              </a:spcBef>
              <a:spcAft>
                <a:spcPts val="0"/>
              </a:spcAft>
              <a:buSzPts val="1400"/>
              <a:buFont typeface="Open Sans"/>
              <a:buNone/>
              <a:defRPr sz="1800">
                <a:latin typeface="Open Sans"/>
                <a:ea typeface="Open Sans"/>
                <a:cs typeface="Open Sans"/>
                <a:sym typeface="Open Sans"/>
              </a:defRPr>
            </a:lvl6pPr>
            <a:lvl7pPr lvl="6" rtl="0">
              <a:spcBef>
                <a:spcPts val="0"/>
              </a:spcBef>
              <a:spcAft>
                <a:spcPts val="0"/>
              </a:spcAft>
              <a:buSzPts val="1400"/>
              <a:buFont typeface="Open Sans"/>
              <a:buNone/>
              <a:defRPr sz="1800">
                <a:latin typeface="Open Sans"/>
                <a:ea typeface="Open Sans"/>
                <a:cs typeface="Open Sans"/>
                <a:sym typeface="Open Sans"/>
              </a:defRPr>
            </a:lvl7pPr>
            <a:lvl8pPr lvl="7" rtl="0">
              <a:spcBef>
                <a:spcPts val="0"/>
              </a:spcBef>
              <a:spcAft>
                <a:spcPts val="0"/>
              </a:spcAft>
              <a:buSzPts val="1400"/>
              <a:buFont typeface="Open Sans"/>
              <a:buNone/>
              <a:defRPr sz="1800">
                <a:latin typeface="Open Sans"/>
                <a:ea typeface="Open Sans"/>
                <a:cs typeface="Open Sans"/>
                <a:sym typeface="Open Sans"/>
              </a:defRPr>
            </a:lvl8pPr>
            <a:lvl9pPr lvl="8" rtl="0">
              <a:spcBef>
                <a:spcPts val="0"/>
              </a:spcBef>
              <a:spcAft>
                <a:spcPts val="0"/>
              </a:spcAft>
              <a:buSzPts val="1400"/>
              <a:buFont typeface="Open Sans"/>
              <a:buNone/>
              <a:defRPr sz="1800">
                <a:latin typeface="Open Sans"/>
                <a:ea typeface="Open Sans"/>
                <a:cs typeface="Open Sans"/>
                <a:sym typeface="Open Sans"/>
              </a:defRPr>
            </a:lvl9pPr>
          </a:lstStyle>
          <a:p>
            <a:endParaRPr/>
          </a:p>
        </p:txBody>
      </p:sp>
      <p:sp>
        <p:nvSpPr>
          <p:cNvPr id="11" name="Google Shape;11;p1"/>
          <p:cNvSpPr txBox="1">
            <a:spLocks noGrp="1"/>
          </p:cNvSpPr>
          <p:nvPr>
            <p:ph type="body" idx="1"/>
          </p:nvPr>
        </p:nvSpPr>
        <p:spPr>
          <a:xfrm>
            <a:off x="719150" y="1259614"/>
            <a:ext cx="7704600" cy="33435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pic>
        <p:nvPicPr>
          <p:cNvPr id="12" name="Google Shape;12;p1"/>
          <p:cNvPicPr preferRelativeResize="0"/>
          <p:nvPr/>
        </p:nvPicPr>
        <p:blipFill rotWithShape="1">
          <a:blip r:embed="rId16">
            <a:alphaModFix/>
          </a:blip>
          <a:srcRect l="1" r="85771" b="38137"/>
          <a:stretch/>
        </p:blipFill>
        <p:spPr>
          <a:xfrm>
            <a:off x="8649681" y="4557395"/>
            <a:ext cx="145474" cy="227455"/>
          </a:xfrm>
          <a:prstGeom prst="rect">
            <a:avLst/>
          </a:prstGeom>
          <a:noFill/>
          <a:ln>
            <a:noFill/>
          </a:ln>
        </p:spPr>
      </p:pic>
      <p:sp>
        <p:nvSpPr>
          <p:cNvPr id="13" name="Google Shape;13;p1"/>
          <p:cNvSpPr txBox="1">
            <a:spLocks noGrp="1"/>
          </p:cNvSpPr>
          <p:nvPr>
            <p:ph type="sldNum" idx="12"/>
          </p:nvPr>
        </p:nvSpPr>
        <p:spPr>
          <a:xfrm>
            <a:off x="8784000" y="4856263"/>
            <a:ext cx="360000" cy="286800"/>
          </a:xfrm>
          <a:prstGeom prst="rect">
            <a:avLst/>
          </a:prstGeom>
          <a:noFill/>
          <a:ln>
            <a:noFill/>
          </a:ln>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632102926"/>
      </p:ext>
    </p:extLst>
  </p:cSld>
  <p:clrMap bg1="lt1" tx1="dk1" bg2="dk2" tx2="lt2" accent1="accent1" accent2="accent2" accent3="accent3" accent4="accent4" accent5="accent5" accent6="accent6" hlink="hlink" folHlink="folHlink"/>
  <p:sldLayoutIdLst>
    <p:sldLayoutId id="2147483883" r:id="rId1"/>
    <p:sldLayoutId id="2147483886" r:id="rId2"/>
    <p:sldLayoutId id="2147483887" r:id="rId3"/>
    <p:sldLayoutId id="2147483888" r:id="rId4"/>
    <p:sldLayoutId id="2147483889" r:id="rId5"/>
    <p:sldLayoutId id="2147483894" r:id="rId6"/>
    <p:sldLayoutId id="2147483896" r:id="rId7"/>
    <p:sldLayoutId id="2147483899" r:id="rId8"/>
    <p:sldLayoutId id="2147483901" r:id="rId9"/>
    <p:sldLayoutId id="2147483902" r:id="rId10"/>
    <p:sldLayoutId id="2147483903" r:id="rId11"/>
    <p:sldLayoutId id="2147483904" r:id="rId12"/>
    <p:sldLayoutId id="2147483907" r:id="rId13"/>
    <p:sldLayoutId id="2147483908" r:id="rId14"/>
  </p:sldLayoutIdLst>
  <mc:AlternateContent xmlns:mc="http://schemas.openxmlformats.org/markup-compatibility/2006" xmlns:p14="http://schemas.microsoft.com/office/powerpoint/2010/main">
    <mc:Choice Requires="p14">
      <p:transition spd="med" p14:dur="6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00FFFF"/>
          </p15:clr>
        </p15:guide>
        <p15:guide id="2" pos="454">
          <p15:clr>
            <a:srgbClr val="00FFFF"/>
          </p15:clr>
        </p15:guide>
        <p15:guide id="3" pos="5307">
          <p15:clr>
            <a:srgbClr val="00FFFF"/>
          </p15:clr>
        </p15:guide>
        <p15:guide id="4" orient="horz" pos="2900">
          <p15:clr>
            <a:srgbClr val="00FFFF"/>
          </p15:clr>
        </p15:guide>
        <p15:guide id="5" orient="horz" pos="3104">
          <p15:clr>
            <a:srgbClr val="00FFFF"/>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9750" y="339618"/>
            <a:ext cx="8064500" cy="431867"/>
          </a:xfrm>
          <a:prstGeom prst="rect">
            <a:avLst/>
          </a:prstGeom>
        </p:spPr>
        <p:txBody>
          <a:bodyPr vert="horz" lIns="0" tIns="0" rIns="0" bIns="0" rtlCol="0" anchor="t" anchorCtr="0">
            <a:normAutofit/>
          </a:bodyPr>
          <a:lstStyle/>
          <a:p>
            <a:r>
              <a:rPr lang="nb-NO" dirty="0"/>
              <a:t>Hva er hovedbudskapet på sliden?</a:t>
            </a:r>
          </a:p>
        </p:txBody>
      </p:sp>
      <p:sp>
        <p:nvSpPr>
          <p:cNvPr id="3" name="Text Placeholder 2"/>
          <p:cNvSpPr>
            <a:spLocks noGrp="1"/>
          </p:cNvSpPr>
          <p:nvPr>
            <p:ph type="body" idx="1"/>
          </p:nvPr>
        </p:nvSpPr>
        <p:spPr>
          <a:xfrm>
            <a:off x="539750" y="953183"/>
            <a:ext cx="8064500" cy="3526947"/>
          </a:xfrm>
          <a:prstGeom prst="rect">
            <a:avLst/>
          </a:prstGeom>
        </p:spPr>
        <p:txBody>
          <a:bodyPr vert="horz" lIns="0" tIns="0" rIns="0" bIns="0" rtlCol="0">
            <a:normAutofit/>
          </a:bodyPr>
          <a:lstStyle/>
          <a:p>
            <a:pPr lvl="0"/>
            <a:r>
              <a:rPr lang="nb-NO" dirty="0"/>
              <a:t>Sett inn innhold</a:t>
            </a:r>
          </a:p>
          <a:p>
            <a:pPr lvl="1"/>
            <a:r>
              <a:rPr lang="nb-NO" dirty="0"/>
              <a:t>Nivå 2</a:t>
            </a:r>
          </a:p>
          <a:p>
            <a:pPr lvl="2"/>
            <a:r>
              <a:rPr lang="nb-NO" dirty="0"/>
              <a:t>Nivå 3</a:t>
            </a:r>
          </a:p>
          <a:p>
            <a:pPr lvl="3"/>
            <a:r>
              <a:rPr lang="nb-NO" dirty="0"/>
              <a:t>Nivå 4</a:t>
            </a:r>
          </a:p>
          <a:p>
            <a:pPr lvl="4"/>
            <a:r>
              <a:rPr lang="nb-NO" dirty="0"/>
              <a:t>Nivå 5</a:t>
            </a:r>
          </a:p>
          <a:p>
            <a:pPr lvl="5"/>
            <a:r>
              <a:rPr lang="nb-NO" dirty="0"/>
              <a:t>Nivå 6</a:t>
            </a:r>
          </a:p>
          <a:p>
            <a:pPr lvl="6"/>
            <a:r>
              <a:rPr lang="nb-NO" dirty="0"/>
              <a:t>Nivå 7</a:t>
            </a:r>
          </a:p>
          <a:p>
            <a:pPr lvl="7"/>
            <a:r>
              <a:rPr lang="nb-NO" dirty="0"/>
              <a:t>Nivå 8</a:t>
            </a:r>
          </a:p>
        </p:txBody>
      </p:sp>
      <p:sp>
        <p:nvSpPr>
          <p:cNvPr id="5" name="Footer Placeholder 4"/>
          <p:cNvSpPr>
            <a:spLocks noGrp="1"/>
          </p:cNvSpPr>
          <p:nvPr>
            <p:ph type="ftr" sz="quarter" idx="3"/>
          </p:nvPr>
        </p:nvSpPr>
        <p:spPr>
          <a:xfrm>
            <a:off x="539750" y="4695562"/>
            <a:ext cx="6840250" cy="286336"/>
          </a:xfrm>
          <a:prstGeom prst="rect">
            <a:avLst/>
          </a:prstGeom>
        </p:spPr>
        <p:txBody>
          <a:bodyPr vert="horz" lIns="0" tIns="0" rIns="0" bIns="0" rtlCol="0" anchor="b" anchorCtr="0"/>
          <a:lstStyle>
            <a:lvl1pPr algn="l">
              <a:defRPr sz="650" cap="all" baseline="0">
                <a:solidFill>
                  <a:schemeClr val="tx1"/>
                </a:solidFill>
              </a:defRPr>
            </a:lvl1pPr>
          </a:lstStyle>
          <a:p>
            <a:pPr>
              <a:buClrTx/>
              <a:buFontTx/>
              <a:buNone/>
            </a:pPr>
            <a:endParaRPr lang="nb-NO" kern="1200">
              <a:solidFill>
                <a:srgbClr val="000000"/>
              </a:solidFill>
              <a:ea typeface="+mn-ea"/>
              <a:cs typeface="+mn-cs"/>
            </a:endParaRPr>
          </a:p>
        </p:txBody>
      </p:sp>
      <p:pic>
        <p:nvPicPr>
          <p:cNvPr id="13" name="ASM Logo Positiv"/>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7733064" y="4678657"/>
            <a:ext cx="871187" cy="312760"/>
          </a:xfrm>
          <a:prstGeom prst="rect">
            <a:avLst/>
          </a:prstGeom>
        </p:spPr>
      </p:pic>
      <p:sp>
        <p:nvSpPr>
          <p:cNvPr id="10" name="Slide Number Placeholder 9">
            <a:extLst>
              <a:ext uri="{FF2B5EF4-FFF2-40B4-BE49-F238E27FC236}">
                <a16:creationId xmlns:a16="http://schemas.microsoft.com/office/drawing/2014/main" id="{EA12AF20-F578-814A-AE49-46C067AFD18F}"/>
              </a:ext>
            </a:extLst>
          </p:cNvPr>
          <p:cNvSpPr>
            <a:spLocks noGrp="1"/>
          </p:cNvSpPr>
          <p:nvPr>
            <p:ph type="sldNum" sz="quarter" idx="4"/>
          </p:nvPr>
        </p:nvSpPr>
        <p:spPr>
          <a:xfrm>
            <a:off x="0" y="4775816"/>
            <a:ext cx="539750" cy="367684"/>
          </a:xfrm>
          <a:prstGeom prst="rect">
            <a:avLst/>
          </a:prstGeom>
        </p:spPr>
        <p:txBody>
          <a:bodyPr vert="horz" lIns="144000" tIns="45720" rIns="91440" bIns="45720" rtlCol="0" anchor="ctr"/>
          <a:lstStyle>
            <a:lvl1pPr algn="l">
              <a:defRPr sz="800">
                <a:solidFill>
                  <a:schemeClr val="tx1">
                    <a:tint val="75000"/>
                  </a:schemeClr>
                </a:solidFill>
              </a:defRPr>
            </a:lvl1pPr>
          </a:lstStyle>
          <a:p>
            <a:pPr>
              <a:buClrTx/>
              <a:buFontTx/>
              <a:buNone/>
            </a:pPr>
            <a:fld id="{FE65D268-F34E-6342-88F8-A5E228DFBF5C}" type="slidenum">
              <a:rPr lang="nb-NO" kern="1200">
                <a:solidFill>
                  <a:srgbClr val="000000">
                    <a:tint val="75000"/>
                  </a:srgbClr>
                </a:solidFill>
                <a:ea typeface="+mn-ea"/>
                <a:cs typeface="+mn-cs"/>
              </a:rPr>
              <a:pPr>
                <a:buClrTx/>
                <a:buFontTx/>
                <a:buNone/>
              </a:pPr>
              <a:t>‹#›</a:t>
            </a:fld>
            <a:endParaRPr lang="nb-NO" kern="1200">
              <a:solidFill>
                <a:srgbClr val="000000">
                  <a:tint val="75000"/>
                </a:srgbClr>
              </a:solidFill>
              <a:ea typeface="+mn-ea"/>
              <a:cs typeface="+mn-cs"/>
            </a:endParaRPr>
          </a:p>
        </p:txBody>
      </p:sp>
    </p:spTree>
    <p:extLst>
      <p:ext uri="{BB962C8B-B14F-4D97-AF65-F5344CB8AC3E}">
        <p14:creationId xmlns:p14="http://schemas.microsoft.com/office/powerpoint/2010/main" val="1632214088"/>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 id="2147483928" r:id="rId19"/>
    <p:sldLayoutId id="2147483929" r:id="rId20"/>
    <p:sldLayoutId id="2147483930" r:id="rId21"/>
    <p:sldLayoutId id="2147483931" r:id="rId22"/>
    <p:sldLayoutId id="2147483932" r:id="rId23"/>
    <p:sldLayoutId id="2147483933" r:id="rId24"/>
    <p:sldLayoutId id="2147483934" r:id="rId25"/>
    <p:sldLayoutId id="2147483935" r:id="rId26"/>
    <p:sldLayoutId id="2147483936" r:id="rId27"/>
    <p:sldLayoutId id="2147483937" r:id="rId28"/>
    <p:sldLayoutId id="2147483938" r:id="rId29"/>
    <p:sldLayoutId id="2147483939" r:id="rId30"/>
    <p:sldLayoutId id="2147483940" r:id="rId31"/>
  </p:sldLayoutIdLst>
  <p:transition>
    <p:fade/>
  </p:transition>
  <p:hf sldNum="0" hdr="0" dt="0"/>
  <p:txStyles>
    <p:titleStyle>
      <a:lvl1pPr algn="l" defTabSz="914126" rtl="0" eaLnBrk="1" latinLnBrk="0" hangingPunct="1">
        <a:spcBef>
          <a:spcPct val="0"/>
        </a:spcBef>
        <a:buNone/>
        <a:defRPr sz="2599" b="1" kern="1200" cap="none" baseline="0">
          <a:solidFill>
            <a:schemeClr val="tx2"/>
          </a:solidFill>
          <a:latin typeface="+mj-lt"/>
          <a:ea typeface="+mj-ea"/>
          <a:cs typeface="+mj-cs"/>
        </a:defRPr>
      </a:lvl1pPr>
    </p:titleStyle>
    <p:bodyStyle>
      <a:lvl1pPr marL="285664" indent="-285664" algn="l" defTabSz="914126" rtl="0" eaLnBrk="1" latinLnBrk="0" hangingPunct="1">
        <a:lnSpc>
          <a:spcPct val="100000"/>
        </a:lnSpc>
        <a:spcBef>
          <a:spcPts val="600"/>
        </a:spcBef>
        <a:spcAft>
          <a:spcPts val="0"/>
        </a:spcAft>
        <a:buClr>
          <a:schemeClr val="accent1"/>
        </a:buClr>
        <a:buSzPct val="100000"/>
        <a:buFont typeface="Arial" charset="0"/>
        <a:buChar char="•"/>
        <a:tabLst/>
        <a:defRPr sz="1600" kern="1200" baseline="0">
          <a:solidFill>
            <a:schemeClr val="tx1"/>
          </a:solidFill>
          <a:latin typeface="+mn-lt"/>
          <a:ea typeface="+mn-ea"/>
          <a:cs typeface="+mn-cs"/>
        </a:defRPr>
      </a:lvl1pPr>
      <a:lvl2pPr marL="511022" indent="-285664" algn="l" defTabSz="914126" rtl="0" eaLnBrk="1" latinLnBrk="0" hangingPunct="1">
        <a:spcBef>
          <a:spcPts val="600"/>
        </a:spcBef>
        <a:spcAft>
          <a:spcPts val="0"/>
        </a:spcAft>
        <a:buClr>
          <a:schemeClr val="accent1"/>
        </a:buClr>
        <a:buSzPct val="100000"/>
        <a:buFont typeface="Arial" charset="0"/>
        <a:buChar char="•"/>
        <a:tabLst/>
        <a:defRPr sz="1400" kern="1200" baseline="0">
          <a:solidFill>
            <a:schemeClr val="tx1"/>
          </a:solidFill>
          <a:latin typeface="+mn-lt"/>
          <a:ea typeface="+mn-ea"/>
          <a:cs typeface="+mn-cs"/>
        </a:defRPr>
      </a:lvl2pPr>
      <a:lvl3pPr marL="684008" indent="-228531" algn="l" defTabSz="914126" rtl="0" eaLnBrk="1" latinLnBrk="0" hangingPunct="1">
        <a:spcBef>
          <a:spcPts val="600"/>
        </a:spcBef>
        <a:spcAft>
          <a:spcPts val="0"/>
        </a:spcAft>
        <a:buClr>
          <a:schemeClr val="accent1"/>
        </a:buClr>
        <a:buSzPct val="100000"/>
        <a:buFont typeface="Arial" charset="0"/>
        <a:buChar char="•"/>
        <a:tabLst/>
        <a:defRPr sz="1200" kern="1200" baseline="0">
          <a:solidFill>
            <a:schemeClr val="tx1"/>
          </a:solidFill>
          <a:latin typeface="+mn-lt"/>
          <a:ea typeface="+mn-ea"/>
          <a:cs typeface="+mn-cs"/>
        </a:defRPr>
      </a:lvl3pPr>
      <a:lvl4pPr marL="907778" indent="-228531" algn="l" defTabSz="914126" rtl="0" eaLnBrk="1" latinLnBrk="0" hangingPunct="1">
        <a:spcBef>
          <a:spcPts val="600"/>
        </a:spcBef>
        <a:spcAft>
          <a:spcPts val="0"/>
        </a:spcAft>
        <a:buClr>
          <a:schemeClr val="accent1"/>
        </a:buClr>
        <a:buSzPct val="100000"/>
        <a:buFont typeface="Arial" charset="0"/>
        <a:buChar char="•"/>
        <a:tabLst/>
        <a:defRPr sz="1100" kern="1200" baseline="0">
          <a:solidFill>
            <a:schemeClr val="tx1"/>
          </a:solidFill>
          <a:latin typeface="+mn-lt"/>
          <a:ea typeface="+mn-ea"/>
          <a:cs typeface="+mn-cs"/>
        </a:defRPr>
      </a:lvl4pPr>
      <a:lvl5pPr marL="1123613" indent="-228531" algn="l" defTabSz="914126" rtl="0" eaLnBrk="1" latinLnBrk="0" hangingPunct="1">
        <a:spcBef>
          <a:spcPts val="600"/>
        </a:spcBef>
        <a:spcAft>
          <a:spcPts val="0"/>
        </a:spcAft>
        <a:buClr>
          <a:schemeClr val="accent1"/>
        </a:buClr>
        <a:buSzPct val="100000"/>
        <a:buFont typeface="Arial" charset="0"/>
        <a:buChar char="•"/>
        <a:tabLst/>
        <a:defRPr sz="1050" kern="1200" baseline="0">
          <a:solidFill>
            <a:schemeClr val="tx1"/>
          </a:solidFill>
          <a:latin typeface="+mn-lt"/>
          <a:ea typeface="+mn-ea"/>
          <a:cs typeface="+mn-cs"/>
        </a:defRPr>
      </a:lvl5pPr>
      <a:lvl6pPr marL="1339448" indent="-228531" algn="l" defTabSz="914126" rtl="0" eaLnBrk="1" latinLnBrk="0" hangingPunct="1">
        <a:spcBef>
          <a:spcPct val="20000"/>
        </a:spcBef>
        <a:buClr>
          <a:schemeClr val="accent1"/>
        </a:buClr>
        <a:buFont typeface="Arial" charset="0"/>
        <a:buChar char="•"/>
        <a:tabLst/>
        <a:defRPr sz="1050" kern="1200">
          <a:solidFill>
            <a:schemeClr val="tx1"/>
          </a:solidFill>
          <a:latin typeface="+mn-lt"/>
          <a:ea typeface="+mn-ea"/>
          <a:cs typeface="+mn-cs"/>
        </a:defRPr>
      </a:lvl6pPr>
      <a:lvl7pPr marL="1572741" indent="-228531" algn="l" defTabSz="914126" rtl="0" eaLnBrk="1" latinLnBrk="0" hangingPunct="1">
        <a:spcBef>
          <a:spcPct val="20000"/>
        </a:spcBef>
        <a:buClr>
          <a:schemeClr val="accent1"/>
        </a:buClr>
        <a:buFont typeface="Arial" charset="0"/>
        <a:buChar char="•"/>
        <a:tabLst/>
        <a:defRPr sz="1050" kern="1200">
          <a:solidFill>
            <a:schemeClr val="tx1"/>
          </a:solidFill>
          <a:latin typeface="+mn-lt"/>
          <a:ea typeface="+mn-ea"/>
          <a:cs typeface="+mn-cs"/>
        </a:defRPr>
      </a:lvl7pPr>
      <a:lvl8pPr marL="1825077" indent="-241228" algn="l" defTabSz="914126" rtl="0" eaLnBrk="1" latinLnBrk="0" hangingPunct="1">
        <a:spcBef>
          <a:spcPct val="20000"/>
        </a:spcBef>
        <a:buClr>
          <a:schemeClr val="accent1"/>
        </a:buClr>
        <a:buFont typeface="Arial" charset="0"/>
        <a:buChar char="•"/>
        <a:tabLst/>
        <a:defRPr sz="1050" kern="1200">
          <a:solidFill>
            <a:schemeClr val="tx1"/>
          </a:solidFill>
          <a:latin typeface="+mn-lt"/>
          <a:ea typeface="+mn-ea"/>
          <a:cs typeface="+mn-cs"/>
        </a:defRPr>
      </a:lvl8pPr>
      <a:lvl9pPr marL="3885034" indent="-228531" algn="l" defTabSz="914126"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nb-NO"/>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4">
          <p15:clr>
            <a:srgbClr val="F26B43"/>
          </p15:clr>
        </p15:guide>
        <p15:guide id="2" pos="340">
          <p15:clr>
            <a:srgbClr val="F26B43"/>
          </p15:clr>
        </p15:guide>
        <p15:guide id="3" pos="5420">
          <p15:clr>
            <a:srgbClr val="F26B43"/>
          </p15:clr>
        </p15:guide>
        <p15:guide id="4" orient="horz" pos="2823">
          <p15:clr>
            <a:srgbClr val="F26B43"/>
          </p15:clr>
        </p15:guide>
        <p15:guide id="5" orient="horz" pos="3140">
          <p15:clr>
            <a:srgbClr val="F26B43"/>
          </p15:clr>
        </p15:guide>
        <p15:guide id="6" pos="1927">
          <p15:clr>
            <a:srgbClr val="9FCC3B"/>
          </p15:clr>
        </p15:guide>
        <p15:guide id="7" pos="3833">
          <p15:clr>
            <a:srgbClr val="9FCC3B"/>
          </p15:clr>
        </p15:guide>
        <p15:guide id="8" orient="horz" pos="1076">
          <p15:clr>
            <a:srgbClr val="9FCC3B"/>
          </p15:clr>
        </p15:guide>
        <p15:guide id="9" orient="horz" pos="2165">
          <p15:clr>
            <a:srgbClr val="9FCC3B"/>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19150" y="539835"/>
            <a:ext cx="7704600" cy="3678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Clr>
                <a:schemeClr val="dk1"/>
              </a:buClr>
              <a:buSzPts val="2600"/>
              <a:buFont typeface="Open Sans Light"/>
              <a:buNone/>
              <a:defRPr sz="2600" i="0" u="none" strike="noStrike" cap="none">
                <a:solidFill>
                  <a:schemeClr val="dk1"/>
                </a:solidFill>
                <a:latin typeface="Open Sans Light"/>
                <a:ea typeface="Open Sans Light"/>
                <a:cs typeface="Open Sans Light"/>
                <a:sym typeface="Open Sans Light"/>
              </a:defRPr>
            </a:lvl1pPr>
            <a:lvl2pPr lvl="1" rtl="0">
              <a:spcBef>
                <a:spcPts val="0"/>
              </a:spcBef>
              <a:spcAft>
                <a:spcPts val="0"/>
              </a:spcAft>
              <a:buSzPts val="1400"/>
              <a:buFont typeface="Open Sans"/>
              <a:buNone/>
              <a:defRPr sz="1800">
                <a:latin typeface="Open Sans"/>
                <a:ea typeface="Open Sans"/>
                <a:cs typeface="Open Sans"/>
                <a:sym typeface="Open Sans"/>
              </a:defRPr>
            </a:lvl2pPr>
            <a:lvl3pPr lvl="2" rtl="0">
              <a:spcBef>
                <a:spcPts val="0"/>
              </a:spcBef>
              <a:spcAft>
                <a:spcPts val="0"/>
              </a:spcAft>
              <a:buSzPts val="1400"/>
              <a:buFont typeface="Open Sans"/>
              <a:buNone/>
              <a:defRPr sz="1800">
                <a:latin typeface="Open Sans"/>
                <a:ea typeface="Open Sans"/>
                <a:cs typeface="Open Sans"/>
                <a:sym typeface="Open Sans"/>
              </a:defRPr>
            </a:lvl3pPr>
            <a:lvl4pPr lvl="3" rtl="0">
              <a:spcBef>
                <a:spcPts val="0"/>
              </a:spcBef>
              <a:spcAft>
                <a:spcPts val="0"/>
              </a:spcAft>
              <a:buSzPts val="1400"/>
              <a:buFont typeface="Open Sans"/>
              <a:buNone/>
              <a:defRPr sz="1800">
                <a:latin typeface="Open Sans"/>
                <a:ea typeface="Open Sans"/>
                <a:cs typeface="Open Sans"/>
                <a:sym typeface="Open Sans"/>
              </a:defRPr>
            </a:lvl4pPr>
            <a:lvl5pPr lvl="4" rtl="0">
              <a:spcBef>
                <a:spcPts val="0"/>
              </a:spcBef>
              <a:spcAft>
                <a:spcPts val="0"/>
              </a:spcAft>
              <a:buSzPts val="1400"/>
              <a:buFont typeface="Open Sans"/>
              <a:buNone/>
              <a:defRPr sz="1800">
                <a:latin typeface="Open Sans"/>
                <a:ea typeface="Open Sans"/>
                <a:cs typeface="Open Sans"/>
                <a:sym typeface="Open Sans"/>
              </a:defRPr>
            </a:lvl5pPr>
            <a:lvl6pPr lvl="5" rtl="0">
              <a:spcBef>
                <a:spcPts val="0"/>
              </a:spcBef>
              <a:spcAft>
                <a:spcPts val="0"/>
              </a:spcAft>
              <a:buSzPts val="1400"/>
              <a:buFont typeface="Open Sans"/>
              <a:buNone/>
              <a:defRPr sz="1800">
                <a:latin typeface="Open Sans"/>
                <a:ea typeface="Open Sans"/>
                <a:cs typeface="Open Sans"/>
                <a:sym typeface="Open Sans"/>
              </a:defRPr>
            </a:lvl6pPr>
            <a:lvl7pPr lvl="6" rtl="0">
              <a:spcBef>
                <a:spcPts val="0"/>
              </a:spcBef>
              <a:spcAft>
                <a:spcPts val="0"/>
              </a:spcAft>
              <a:buSzPts val="1400"/>
              <a:buFont typeface="Open Sans"/>
              <a:buNone/>
              <a:defRPr sz="1800">
                <a:latin typeface="Open Sans"/>
                <a:ea typeface="Open Sans"/>
                <a:cs typeface="Open Sans"/>
                <a:sym typeface="Open Sans"/>
              </a:defRPr>
            </a:lvl7pPr>
            <a:lvl8pPr lvl="7" rtl="0">
              <a:spcBef>
                <a:spcPts val="0"/>
              </a:spcBef>
              <a:spcAft>
                <a:spcPts val="0"/>
              </a:spcAft>
              <a:buSzPts val="1400"/>
              <a:buFont typeface="Open Sans"/>
              <a:buNone/>
              <a:defRPr sz="1800">
                <a:latin typeface="Open Sans"/>
                <a:ea typeface="Open Sans"/>
                <a:cs typeface="Open Sans"/>
                <a:sym typeface="Open Sans"/>
              </a:defRPr>
            </a:lvl8pPr>
            <a:lvl9pPr lvl="8" rtl="0">
              <a:spcBef>
                <a:spcPts val="0"/>
              </a:spcBef>
              <a:spcAft>
                <a:spcPts val="0"/>
              </a:spcAft>
              <a:buSzPts val="1400"/>
              <a:buFont typeface="Open Sans"/>
              <a:buNone/>
              <a:defRPr sz="1800">
                <a:latin typeface="Open Sans"/>
                <a:ea typeface="Open Sans"/>
                <a:cs typeface="Open Sans"/>
                <a:sym typeface="Open Sans"/>
              </a:defRPr>
            </a:lvl9pPr>
          </a:lstStyle>
          <a:p>
            <a:endParaRPr/>
          </a:p>
        </p:txBody>
      </p:sp>
      <p:sp>
        <p:nvSpPr>
          <p:cNvPr id="11" name="Google Shape;11;p1"/>
          <p:cNvSpPr txBox="1">
            <a:spLocks noGrp="1"/>
          </p:cNvSpPr>
          <p:nvPr>
            <p:ph type="body" idx="1"/>
          </p:nvPr>
        </p:nvSpPr>
        <p:spPr>
          <a:xfrm>
            <a:off x="719150" y="1259614"/>
            <a:ext cx="7704600" cy="33435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pic>
        <p:nvPicPr>
          <p:cNvPr id="12" name="Google Shape;12;p1"/>
          <p:cNvPicPr preferRelativeResize="0"/>
          <p:nvPr/>
        </p:nvPicPr>
        <p:blipFill rotWithShape="1">
          <a:blip r:embed="rId28">
            <a:alphaModFix/>
          </a:blip>
          <a:srcRect l="1" r="85771" b="38137"/>
          <a:stretch/>
        </p:blipFill>
        <p:spPr>
          <a:xfrm>
            <a:off x="8649681" y="4557395"/>
            <a:ext cx="145474" cy="227455"/>
          </a:xfrm>
          <a:prstGeom prst="rect">
            <a:avLst/>
          </a:prstGeom>
          <a:noFill/>
          <a:ln>
            <a:noFill/>
          </a:ln>
        </p:spPr>
      </p:pic>
      <p:sp>
        <p:nvSpPr>
          <p:cNvPr id="13" name="Google Shape;13;p1"/>
          <p:cNvSpPr txBox="1">
            <a:spLocks noGrp="1"/>
          </p:cNvSpPr>
          <p:nvPr>
            <p:ph type="sldNum" idx="12"/>
          </p:nvPr>
        </p:nvSpPr>
        <p:spPr>
          <a:xfrm>
            <a:off x="8784000" y="4856263"/>
            <a:ext cx="360000" cy="286800"/>
          </a:xfrm>
          <a:prstGeom prst="rect">
            <a:avLst/>
          </a:prstGeom>
          <a:noFill/>
          <a:ln>
            <a:noFill/>
          </a:ln>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1247767651"/>
      </p:ext>
    </p:extLst>
  </p:cSld>
  <p:clrMap bg1="lt1" tx1="dk1" bg2="dk2" tx2="lt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1" r:id="rId8"/>
    <p:sldLayoutId id="2147484012" r:id="rId9"/>
    <p:sldLayoutId id="2147484013" r:id="rId10"/>
    <p:sldLayoutId id="2147484014" r:id="rId11"/>
    <p:sldLayoutId id="2147484015" r:id="rId12"/>
    <p:sldLayoutId id="2147484016" r:id="rId13"/>
    <p:sldLayoutId id="2147484017" r:id="rId14"/>
    <p:sldLayoutId id="2147484018" r:id="rId15"/>
    <p:sldLayoutId id="2147484019" r:id="rId16"/>
    <p:sldLayoutId id="2147484020" r:id="rId17"/>
    <p:sldLayoutId id="2147484021" r:id="rId18"/>
    <p:sldLayoutId id="2147484022" r:id="rId19"/>
    <p:sldLayoutId id="2147484023" r:id="rId20"/>
    <p:sldLayoutId id="2147484024" r:id="rId21"/>
    <p:sldLayoutId id="2147484025" r:id="rId22"/>
    <p:sldLayoutId id="2147484026" r:id="rId23"/>
    <p:sldLayoutId id="2147484027" r:id="rId24"/>
    <p:sldLayoutId id="2147484028" r:id="rId25"/>
    <p:sldLayoutId id="2147484030" r:id="rId26"/>
  </p:sldLayoutIdLst>
  <mc:AlternateContent xmlns:mc="http://schemas.openxmlformats.org/markup-compatibility/2006" xmlns:p14="http://schemas.microsoft.com/office/powerpoint/2010/main">
    <mc:Choice Requires="p14">
      <p:transition spd="med" p14:dur="6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00FFFF"/>
          </p15:clr>
        </p15:guide>
        <p15:guide id="2" pos="454">
          <p15:clr>
            <a:srgbClr val="00FFFF"/>
          </p15:clr>
        </p15:guide>
        <p15:guide id="3" pos="5307">
          <p15:clr>
            <a:srgbClr val="00FFFF"/>
          </p15:clr>
        </p15:guide>
        <p15:guide id="4" orient="horz" pos="2900">
          <p15:clr>
            <a:srgbClr val="00FFFF"/>
          </p15:clr>
        </p15:guide>
        <p15:guide id="5" orient="horz" pos="3104">
          <p15:clr>
            <a:srgbClr val="00FFFF"/>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19150" y="539835"/>
            <a:ext cx="7704600" cy="3678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Clr>
                <a:schemeClr val="dk1"/>
              </a:buClr>
              <a:buSzPts val="2600"/>
              <a:buFont typeface="Open Sans Light"/>
              <a:buNone/>
              <a:defRPr sz="2600" i="0" u="none" strike="noStrike" cap="none">
                <a:solidFill>
                  <a:schemeClr val="dk1"/>
                </a:solidFill>
                <a:latin typeface="Open Sans Light"/>
                <a:ea typeface="Open Sans Light"/>
                <a:cs typeface="Open Sans Light"/>
                <a:sym typeface="Open Sans Light"/>
              </a:defRPr>
            </a:lvl1pPr>
            <a:lvl2pPr lvl="1" rtl="0">
              <a:spcBef>
                <a:spcPts val="0"/>
              </a:spcBef>
              <a:spcAft>
                <a:spcPts val="0"/>
              </a:spcAft>
              <a:buSzPts val="1400"/>
              <a:buFont typeface="Open Sans"/>
              <a:buNone/>
              <a:defRPr sz="1800">
                <a:latin typeface="Open Sans"/>
                <a:ea typeface="Open Sans"/>
                <a:cs typeface="Open Sans"/>
                <a:sym typeface="Open Sans"/>
              </a:defRPr>
            </a:lvl2pPr>
            <a:lvl3pPr lvl="2" rtl="0">
              <a:spcBef>
                <a:spcPts val="0"/>
              </a:spcBef>
              <a:spcAft>
                <a:spcPts val="0"/>
              </a:spcAft>
              <a:buSzPts val="1400"/>
              <a:buFont typeface="Open Sans"/>
              <a:buNone/>
              <a:defRPr sz="1800">
                <a:latin typeface="Open Sans"/>
                <a:ea typeface="Open Sans"/>
                <a:cs typeface="Open Sans"/>
                <a:sym typeface="Open Sans"/>
              </a:defRPr>
            </a:lvl3pPr>
            <a:lvl4pPr lvl="3" rtl="0">
              <a:spcBef>
                <a:spcPts val="0"/>
              </a:spcBef>
              <a:spcAft>
                <a:spcPts val="0"/>
              </a:spcAft>
              <a:buSzPts val="1400"/>
              <a:buFont typeface="Open Sans"/>
              <a:buNone/>
              <a:defRPr sz="1800">
                <a:latin typeface="Open Sans"/>
                <a:ea typeface="Open Sans"/>
                <a:cs typeface="Open Sans"/>
                <a:sym typeface="Open Sans"/>
              </a:defRPr>
            </a:lvl4pPr>
            <a:lvl5pPr lvl="4" rtl="0">
              <a:spcBef>
                <a:spcPts val="0"/>
              </a:spcBef>
              <a:spcAft>
                <a:spcPts val="0"/>
              </a:spcAft>
              <a:buSzPts val="1400"/>
              <a:buFont typeface="Open Sans"/>
              <a:buNone/>
              <a:defRPr sz="1800">
                <a:latin typeface="Open Sans"/>
                <a:ea typeface="Open Sans"/>
                <a:cs typeface="Open Sans"/>
                <a:sym typeface="Open Sans"/>
              </a:defRPr>
            </a:lvl5pPr>
            <a:lvl6pPr lvl="5" rtl="0">
              <a:spcBef>
                <a:spcPts val="0"/>
              </a:spcBef>
              <a:spcAft>
                <a:spcPts val="0"/>
              </a:spcAft>
              <a:buSzPts val="1400"/>
              <a:buFont typeface="Open Sans"/>
              <a:buNone/>
              <a:defRPr sz="1800">
                <a:latin typeface="Open Sans"/>
                <a:ea typeface="Open Sans"/>
                <a:cs typeface="Open Sans"/>
                <a:sym typeface="Open Sans"/>
              </a:defRPr>
            </a:lvl6pPr>
            <a:lvl7pPr lvl="6" rtl="0">
              <a:spcBef>
                <a:spcPts val="0"/>
              </a:spcBef>
              <a:spcAft>
                <a:spcPts val="0"/>
              </a:spcAft>
              <a:buSzPts val="1400"/>
              <a:buFont typeface="Open Sans"/>
              <a:buNone/>
              <a:defRPr sz="1800">
                <a:latin typeface="Open Sans"/>
                <a:ea typeface="Open Sans"/>
                <a:cs typeface="Open Sans"/>
                <a:sym typeface="Open Sans"/>
              </a:defRPr>
            </a:lvl7pPr>
            <a:lvl8pPr lvl="7" rtl="0">
              <a:spcBef>
                <a:spcPts val="0"/>
              </a:spcBef>
              <a:spcAft>
                <a:spcPts val="0"/>
              </a:spcAft>
              <a:buSzPts val="1400"/>
              <a:buFont typeface="Open Sans"/>
              <a:buNone/>
              <a:defRPr sz="1800">
                <a:latin typeface="Open Sans"/>
                <a:ea typeface="Open Sans"/>
                <a:cs typeface="Open Sans"/>
                <a:sym typeface="Open Sans"/>
              </a:defRPr>
            </a:lvl8pPr>
            <a:lvl9pPr lvl="8" rtl="0">
              <a:spcBef>
                <a:spcPts val="0"/>
              </a:spcBef>
              <a:spcAft>
                <a:spcPts val="0"/>
              </a:spcAft>
              <a:buSzPts val="1400"/>
              <a:buFont typeface="Open Sans"/>
              <a:buNone/>
              <a:defRPr sz="1800">
                <a:latin typeface="Open Sans"/>
                <a:ea typeface="Open Sans"/>
                <a:cs typeface="Open Sans"/>
                <a:sym typeface="Open Sans"/>
              </a:defRPr>
            </a:lvl9pPr>
          </a:lstStyle>
          <a:p>
            <a:endParaRPr/>
          </a:p>
        </p:txBody>
      </p:sp>
      <p:sp>
        <p:nvSpPr>
          <p:cNvPr id="11" name="Google Shape;11;p1"/>
          <p:cNvSpPr txBox="1">
            <a:spLocks noGrp="1"/>
          </p:cNvSpPr>
          <p:nvPr>
            <p:ph type="body" idx="1"/>
          </p:nvPr>
        </p:nvSpPr>
        <p:spPr>
          <a:xfrm>
            <a:off x="719150" y="1259614"/>
            <a:ext cx="7704600" cy="33435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pic>
        <p:nvPicPr>
          <p:cNvPr id="12" name="Google Shape;12;p1"/>
          <p:cNvPicPr preferRelativeResize="0"/>
          <p:nvPr/>
        </p:nvPicPr>
        <p:blipFill rotWithShape="1">
          <a:blip r:embed="rId28">
            <a:alphaModFix/>
          </a:blip>
          <a:srcRect l="1" r="85771" b="38137"/>
          <a:stretch/>
        </p:blipFill>
        <p:spPr>
          <a:xfrm>
            <a:off x="8649681" y="4557395"/>
            <a:ext cx="145474" cy="227455"/>
          </a:xfrm>
          <a:prstGeom prst="rect">
            <a:avLst/>
          </a:prstGeom>
          <a:noFill/>
          <a:ln>
            <a:noFill/>
          </a:ln>
        </p:spPr>
      </p:pic>
      <p:sp>
        <p:nvSpPr>
          <p:cNvPr id="13" name="Google Shape;13;p1"/>
          <p:cNvSpPr txBox="1">
            <a:spLocks noGrp="1"/>
          </p:cNvSpPr>
          <p:nvPr>
            <p:ph type="sldNum" idx="12"/>
          </p:nvPr>
        </p:nvSpPr>
        <p:spPr>
          <a:xfrm>
            <a:off x="8784000" y="4856263"/>
            <a:ext cx="360000" cy="286800"/>
          </a:xfrm>
          <a:prstGeom prst="rect">
            <a:avLst/>
          </a:prstGeom>
          <a:noFill/>
          <a:ln>
            <a:noFill/>
          </a:ln>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703150258"/>
      </p:ext>
    </p:extLst>
  </p:cSld>
  <p:clrMap bg1="lt1" tx1="dk1" bg2="dk2" tx2="lt2" accent1="accent1" accent2="accent2" accent3="accent3" accent4="accent4" accent5="accent5" accent6="accent6" hlink="hlink" folHlink="folHlink"/>
  <p:sldLayoutIdLst>
    <p:sldLayoutId id="2147484032"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 id="2147484043" r:id="rId12"/>
    <p:sldLayoutId id="2147484044" r:id="rId13"/>
    <p:sldLayoutId id="2147484045" r:id="rId14"/>
    <p:sldLayoutId id="2147484046" r:id="rId15"/>
    <p:sldLayoutId id="2147484047" r:id="rId16"/>
    <p:sldLayoutId id="2147484048" r:id="rId17"/>
    <p:sldLayoutId id="2147484049" r:id="rId18"/>
    <p:sldLayoutId id="2147484050" r:id="rId19"/>
    <p:sldLayoutId id="2147484051" r:id="rId20"/>
    <p:sldLayoutId id="2147484052" r:id="rId21"/>
    <p:sldLayoutId id="2147484053" r:id="rId22"/>
    <p:sldLayoutId id="2147484054" r:id="rId23"/>
    <p:sldLayoutId id="2147484055" r:id="rId24"/>
    <p:sldLayoutId id="2147484056" r:id="rId25"/>
    <p:sldLayoutId id="2147484057" r:id="rId26"/>
  </p:sldLayoutIdLst>
  <mc:AlternateContent xmlns:mc="http://schemas.openxmlformats.org/markup-compatibility/2006" xmlns:p14="http://schemas.microsoft.com/office/powerpoint/2010/main">
    <mc:Choice Requires="p14">
      <p:transition spd="med" p14:dur="6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00FFFF"/>
          </p15:clr>
        </p15:guide>
        <p15:guide id="2" pos="454">
          <p15:clr>
            <a:srgbClr val="00FFFF"/>
          </p15:clr>
        </p15:guide>
        <p15:guide id="3" pos="5307">
          <p15:clr>
            <a:srgbClr val="00FFFF"/>
          </p15:clr>
        </p15:guide>
        <p15:guide id="4" orient="horz" pos="2900">
          <p15:clr>
            <a:srgbClr val="00FFFF"/>
          </p15:clr>
        </p15:guide>
        <p15:guide id="5" orient="horz" pos="3104">
          <p15:clr>
            <a:srgbClr val="00FFFF"/>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19150" y="539835"/>
            <a:ext cx="7704600" cy="3678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Clr>
                <a:schemeClr val="dk1"/>
              </a:buClr>
              <a:buSzPts val="2600"/>
              <a:buFont typeface="Open Sans Light"/>
              <a:buNone/>
              <a:defRPr sz="2600" i="0" u="none" strike="noStrike" cap="none">
                <a:solidFill>
                  <a:schemeClr val="dk1"/>
                </a:solidFill>
                <a:latin typeface="Open Sans Light"/>
                <a:ea typeface="Open Sans Light"/>
                <a:cs typeface="Open Sans Light"/>
                <a:sym typeface="Open Sans Light"/>
              </a:defRPr>
            </a:lvl1pPr>
            <a:lvl2pPr lvl="1" rtl="0">
              <a:spcBef>
                <a:spcPts val="0"/>
              </a:spcBef>
              <a:spcAft>
                <a:spcPts val="0"/>
              </a:spcAft>
              <a:buSzPts val="1400"/>
              <a:buFont typeface="Open Sans"/>
              <a:buNone/>
              <a:defRPr sz="1800">
                <a:latin typeface="Open Sans"/>
                <a:ea typeface="Open Sans"/>
                <a:cs typeface="Open Sans"/>
                <a:sym typeface="Open Sans"/>
              </a:defRPr>
            </a:lvl2pPr>
            <a:lvl3pPr lvl="2" rtl="0">
              <a:spcBef>
                <a:spcPts val="0"/>
              </a:spcBef>
              <a:spcAft>
                <a:spcPts val="0"/>
              </a:spcAft>
              <a:buSzPts val="1400"/>
              <a:buFont typeface="Open Sans"/>
              <a:buNone/>
              <a:defRPr sz="1800">
                <a:latin typeface="Open Sans"/>
                <a:ea typeface="Open Sans"/>
                <a:cs typeface="Open Sans"/>
                <a:sym typeface="Open Sans"/>
              </a:defRPr>
            </a:lvl3pPr>
            <a:lvl4pPr lvl="3" rtl="0">
              <a:spcBef>
                <a:spcPts val="0"/>
              </a:spcBef>
              <a:spcAft>
                <a:spcPts val="0"/>
              </a:spcAft>
              <a:buSzPts val="1400"/>
              <a:buFont typeface="Open Sans"/>
              <a:buNone/>
              <a:defRPr sz="1800">
                <a:latin typeface="Open Sans"/>
                <a:ea typeface="Open Sans"/>
                <a:cs typeface="Open Sans"/>
                <a:sym typeface="Open Sans"/>
              </a:defRPr>
            </a:lvl4pPr>
            <a:lvl5pPr lvl="4" rtl="0">
              <a:spcBef>
                <a:spcPts val="0"/>
              </a:spcBef>
              <a:spcAft>
                <a:spcPts val="0"/>
              </a:spcAft>
              <a:buSzPts val="1400"/>
              <a:buFont typeface="Open Sans"/>
              <a:buNone/>
              <a:defRPr sz="1800">
                <a:latin typeface="Open Sans"/>
                <a:ea typeface="Open Sans"/>
                <a:cs typeface="Open Sans"/>
                <a:sym typeface="Open Sans"/>
              </a:defRPr>
            </a:lvl5pPr>
            <a:lvl6pPr lvl="5" rtl="0">
              <a:spcBef>
                <a:spcPts val="0"/>
              </a:spcBef>
              <a:spcAft>
                <a:spcPts val="0"/>
              </a:spcAft>
              <a:buSzPts val="1400"/>
              <a:buFont typeface="Open Sans"/>
              <a:buNone/>
              <a:defRPr sz="1800">
                <a:latin typeface="Open Sans"/>
                <a:ea typeface="Open Sans"/>
                <a:cs typeface="Open Sans"/>
                <a:sym typeface="Open Sans"/>
              </a:defRPr>
            </a:lvl6pPr>
            <a:lvl7pPr lvl="6" rtl="0">
              <a:spcBef>
                <a:spcPts val="0"/>
              </a:spcBef>
              <a:spcAft>
                <a:spcPts val="0"/>
              </a:spcAft>
              <a:buSzPts val="1400"/>
              <a:buFont typeface="Open Sans"/>
              <a:buNone/>
              <a:defRPr sz="1800">
                <a:latin typeface="Open Sans"/>
                <a:ea typeface="Open Sans"/>
                <a:cs typeface="Open Sans"/>
                <a:sym typeface="Open Sans"/>
              </a:defRPr>
            </a:lvl7pPr>
            <a:lvl8pPr lvl="7" rtl="0">
              <a:spcBef>
                <a:spcPts val="0"/>
              </a:spcBef>
              <a:spcAft>
                <a:spcPts val="0"/>
              </a:spcAft>
              <a:buSzPts val="1400"/>
              <a:buFont typeface="Open Sans"/>
              <a:buNone/>
              <a:defRPr sz="1800">
                <a:latin typeface="Open Sans"/>
                <a:ea typeface="Open Sans"/>
                <a:cs typeface="Open Sans"/>
                <a:sym typeface="Open Sans"/>
              </a:defRPr>
            </a:lvl8pPr>
            <a:lvl9pPr lvl="8" rtl="0">
              <a:spcBef>
                <a:spcPts val="0"/>
              </a:spcBef>
              <a:spcAft>
                <a:spcPts val="0"/>
              </a:spcAft>
              <a:buSzPts val="1400"/>
              <a:buFont typeface="Open Sans"/>
              <a:buNone/>
              <a:defRPr sz="1800">
                <a:latin typeface="Open Sans"/>
                <a:ea typeface="Open Sans"/>
                <a:cs typeface="Open Sans"/>
                <a:sym typeface="Open Sans"/>
              </a:defRPr>
            </a:lvl9pPr>
          </a:lstStyle>
          <a:p>
            <a:endParaRPr/>
          </a:p>
        </p:txBody>
      </p:sp>
      <p:sp>
        <p:nvSpPr>
          <p:cNvPr id="11" name="Google Shape;11;p1"/>
          <p:cNvSpPr txBox="1">
            <a:spLocks noGrp="1"/>
          </p:cNvSpPr>
          <p:nvPr>
            <p:ph type="body" idx="1"/>
          </p:nvPr>
        </p:nvSpPr>
        <p:spPr>
          <a:xfrm>
            <a:off x="719150" y="1259614"/>
            <a:ext cx="7704600" cy="3343500"/>
          </a:xfrm>
          <a:prstGeom prst="rect">
            <a:avLst/>
          </a:prstGeom>
          <a:noFill/>
          <a:ln>
            <a:noFill/>
          </a:ln>
        </p:spPr>
        <p:txBody>
          <a:bodyPr spcFirstLastPara="1" wrap="square" lIns="0" tIns="0" rIns="0" bIns="0" anchor="t" anchorCtr="0">
            <a:noAutofit/>
          </a:bodyPr>
          <a:lstStyle>
            <a:lvl1pPr marL="457200" marR="0" lvl="0" indent="-330200" algn="l" rtl="0">
              <a:lnSpc>
                <a:spcPct val="115000"/>
              </a:lnSpc>
              <a:spcBef>
                <a:spcPts val="0"/>
              </a:spcBef>
              <a:spcAft>
                <a:spcPts val="0"/>
              </a:spcAft>
              <a:buClr>
                <a:schemeClr val="accent1"/>
              </a:buClr>
              <a:buSzPts val="1600"/>
              <a:buFont typeface="Open Sans Light"/>
              <a:buChar char="○"/>
              <a:defRPr sz="1600" i="0" u="none" strike="noStrike" cap="none">
                <a:solidFill>
                  <a:schemeClr val="dk1"/>
                </a:solidFill>
                <a:latin typeface="Open Sans Light"/>
                <a:ea typeface="Open Sans Light"/>
                <a:cs typeface="Open Sans Light"/>
                <a:sym typeface="Open Sans Light"/>
              </a:defRPr>
            </a:lvl1pPr>
            <a:lvl2pPr marL="914400" marR="0" lvl="1" indent="-317500" algn="l" rtl="0">
              <a:lnSpc>
                <a:spcPct val="115000"/>
              </a:lnSpc>
              <a:spcBef>
                <a:spcPts val="1000"/>
              </a:spcBef>
              <a:spcAft>
                <a:spcPts val="0"/>
              </a:spcAft>
              <a:buClr>
                <a:schemeClr val="accent1"/>
              </a:buClr>
              <a:buSzPts val="1400"/>
              <a:buFont typeface="Open Sans Light"/>
              <a:buChar char="○"/>
              <a:defRPr sz="1400" i="0" u="none" strike="noStrike" cap="none">
                <a:solidFill>
                  <a:schemeClr val="dk1"/>
                </a:solidFill>
                <a:latin typeface="Open Sans Light"/>
                <a:ea typeface="Open Sans Light"/>
                <a:cs typeface="Open Sans Light"/>
                <a:sym typeface="Open Sans Light"/>
              </a:defRPr>
            </a:lvl2pPr>
            <a:lvl3pPr marL="1371600" marR="0" lvl="2" indent="-304800" algn="l" rtl="0">
              <a:lnSpc>
                <a:spcPct val="115000"/>
              </a:lnSpc>
              <a:spcBef>
                <a:spcPts val="1000"/>
              </a:spcBef>
              <a:spcAft>
                <a:spcPts val="0"/>
              </a:spcAft>
              <a:buClr>
                <a:schemeClr val="accent1"/>
              </a:buClr>
              <a:buSzPts val="1200"/>
              <a:buFont typeface="Open Sans Light"/>
              <a:buChar char="○"/>
              <a:defRPr sz="1200" i="0" u="none" strike="noStrike" cap="none">
                <a:solidFill>
                  <a:schemeClr val="dk1"/>
                </a:solidFill>
                <a:latin typeface="Open Sans Light"/>
                <a:ea typeface="Open Sans Light"/>
                <a:cs typeface="Open Sans Light"/>
                <a:sym typeface="Open Sans Light"/>
              </a:defRPr>
            </a:lvl3pPr>
            <a:lvl4pPr marL="1828800" marR="0" lvl="3" indent="-298450" algn="l" rtl="0">
              <a:lnSpc>
                <a:spcPct val="115000"/>
              </a:lnSpc>
              <a:spcBef>
                <a:spcPts val="1000"/>
              </a:spcBef>
              <a:spcAft>
                <a:spcPts val="0"/>
              </a:spcAft>
              <a:buClr>
                <a:schemeClr val="accent1"/>
              </a:buClr>
              <a:buSzPts val="1100"/>
              <a:buFont typeface="Open Sans Light"/>
              <a:buChar char="○"/>
              <a:defRPr sz="1100" i="0" u="none" strike="noStrike" cap="none">
                <a:solidFill>
                  <a:schemeClr val="dk1"/>
                </a:solidFill>
                <a:latin typeface="Open Sans Light"/>
                <a:ea typeface="Open Sans Light"/>
                <a:cs typeface="Open Sans Light"/>
                <a:sym typeface="Open Sans Light"/>
              </a:defRPr>
            </a:lvl4pPr>
            <a:lvl5pPr marL="2286000" marR="0" lvl="4"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5pPr>
            <a:lvl6pPr marL="2743200" marR="0" lvl="5"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6pPr>
            <a:lvl7pPr marL="3200400" marR="0" lvl="6"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7pPr>
            <a:lvl8pPr marL="3657600" marR="0" lvl="7" indent="-292100" algn="l" rtl="0">
              <a:lnSpc>
                <a:spcPct val="115000"/>
              </a:lnSpc>
              <a:spcBef>
                <a:spcPts val="1000"/>
              </a:spcBef>
              <a:spcAft>
                <a:spcPts val="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8pPr>
            <a:lvl9pPr marL="4114800" marR="0" lvl="8" indent="-292100" algn="l" rtl="0">
              <a:lnSpc>
                <a:spcPct val="115000"/>
              </a:lnSpc>
              <a:spcBef>
                <a:spcPts val="1000"/>
              </a:spcBef>
              <a:spcAft>
                <a:spcPts val="1000"/>
              </a:spcAft>
              <a:buClr>
                <a:schemeClr val="accent1"/>
              </a:buClr>
              <a:buSzPts val="1000"/>
              <a:buFont typeface="Open Sans Light"/>
              <a:buChar char="○"/>
              <a:defRPr sz="1000" i="0" u="none" strike="noStrike" cap="none">
                <a:solidFill>
                  <a:schemeClr val="dk1"/>
                </a:solidFill>
                <a:latin typeface="Open Sans Light"/>
                <a:ea typeface="Open Sans Light"/>
                <a:cs typeface="Open Sans Light"/>
                <a:sym typeface="Open Sans Light"/>
              </a:defRPr>
            </a:lvl9pPr>
          </a:lstStyle>
          <a:p>
            <a:endParaRPr/>
          </a:p>
        </p:txBody>
      </p:sp>
      <p:pic>
        <p:nvPicPr>
          <p:cNvPr id="12" name="Google Shape;12;p1"/>
          <p:cNvPicPr preferRelativeResize="0"/>
          <p:nvPr/>
        </p:nvPicPr>
        <p:blipFill rotWithShape="1">
          <a:blip r:embed="rId26">
            <a:alphaModFix/>
          </a:blip>
          <a:srcRect l="1" r="85771" b="38137"/>
          <a:stretch/>
        </p:blipFill>
        <p:spPr>
          <a:xfrm>
            <a:off x="8649681" y="4557395"/>
            <a:ext cx="145474" cy="227455"/>
          </a:xfrm>
          <a:prstGeom prst="rect">
            <a:avLst/>
          </a:prstGeom>
          <a:noFill/>
          <a:ln>
            <a:noFill/>
          </a:ln>
        </p:spPr>
      </p:pic>
      <p:sp>
        <p:nvSpPr>
          <p:cNvPr id="13" name="Google Shape;13;p1"/>
          <p:cNvSpPr txBox="1">
            <a:spLocks noGrp="1"/>
          </p:cNvSpPr>
          <p:nvPr>
            <p:ph type="sldNum" idx="12"/>
          </p:nvPr>
        </p:nvSpPr>
        <p:spPr>
          <a:xfrm>
            <a:off x="8784000" y="4856263"/>
            <a:ext cx="360000" cy="286800"/>
          </a:xfrm>
          <a:prstGeom prst="rect">
            <a:avLst/>
          </a:prstGeom>
          <a:noFill/>
          <a:ln>
            <a:noFill/>
          </a:ln>
        </p:spPr>
        <p:txBody>
          <a:bodyPr spcFirstLastPara="1" wrap="square" lIns="0" tIns="0" rIns="0" bIns="0" anchor="ctr" anchorCtr="0">
            <a:noAutofit/>
          </a:bodyPr>
          <a:lstStyle>
            <a:lvl1pPr lvl="0" algn="ctr" rtl="0">
              <a:buNone/>
              <a:defRPr sz="800">
                <a:solidFill>
                  <a:schemeClr val="accent3"/>
                </a:solidFill>
                <a:latin typeface="Open Sans"/>
                <a:ea typeface="Open Sans"/>
                <a:cs typeface="Open Sans"/>
                <a:sym typeface="Open Sans"/>
              </a:defRPr>
            </a:lvl1pPr>
            <a:lvl2pPr lvl="1" algn="ctr" rtl="0">
              <a:buNone/>
              <a:defRPr sz="800">
                <a:solidFill>
                  <a:schemeClr val="accent3"/>
                </a:solidFill>
                <a:latin typeface="Open Sans"/>
                <a:ea typeface="Open Sans"/>
                <a:cs typeface="Open Sans"/>
                <a:sym typeface="Open Sans"/>
              </a:defRPr>
            </a:lvl2pPr>
            <a:lvl3pPr lvl="2" algn="ctr" rtl="0">
              <a:buNone/>
              <a:defRPr sz="800">
                <a:solidFill>
                  <a:schemeClr val="accent3"/>
                </a:solidFill>
                <a:latin typeface="Open Sans"/>
                <a:ea typeface="Open Sans"/>
                <a:cs typeface="Open Sans"/>
                <a:sym typeface="Open Sans"/>
              </a:defRPr>
            </a:lvl3pPr>
            <a:lvl4pPr lvl="3" algn="ctr" rtl="0">
              <a:buNone/>
              <a:defRPr sz="800">
                <a:solidFill>
                  <a:schemeClr val="accent3"/>
                </a:solidFill>
                <a:latin typeface="Open Sans"/>
                <a:ea typeface="Open Sans"/>
                <a:cs typeface="Open Sans"/>
                <a:sym typeface="Open Sans"/>
              </a:defRPr>
            </a:lvl4pPr>
            <a:lvl5pPr lvl="4" algn="ctr" rtl="0">
              <a:buNone/>
              <a:defRPr sz="800">
                <a:solidFill>
                  <a:schemeClr val="accent3"/>
                </a:solidFill>
                <a:latin typeface="Open Sans"/>
                <a:ea typeface="Open Sans"/>
                <a:cs typeface="Open Sans"/>
                <a:sym typeface="Open Sans"/>
              </a:defRPr>
            </a:lvl5pPr>
            <a:lvl6pPr lvl="5" algn="ctr" rtl="0">
              <a:buNone/>
              <a:defRPr sz="800">
                <a:solidFill>
                  <a:schemeClr val="accent3"/>
                </a:solidFill>
                <a:latin typeface="Open Sans"/>
                <a:ea typeface="Open Sans"/>
                <a:cs typeface="Open Sans"/>
                <a:sym typeface="Open Sans"/>
              </a:defRPr>
            </a:lvl6pPr>
            <a:lvl7pPr lvl="6" algn="ctr" rtl="0">
              <a:buNone/>
              <a:defRPr sz="800">
                <a:solidFill>
                  <a:schemeClr val="accent3"/>
                </a:solidFill>
                <a:latin typeface="Open Sans"/>
                <a:ea typeface="Open Sans"/>
                <a:cs typeface="Open Sans"/>
                <a:sym typeface="Open Sans"/>
              </a:defRPr>
            </a:lvl7pPr>
            <a:lvl8pPr lvl="7" algn="ctr" rtl="0">
              <a:buNone/>
              <a:defRPr sz="800">
                <a:solidFill>
                  <a:schemeClr val="accent3"/>
                </a:solidFill>
                <a:latin typeface="Open Sans"/>
                <a:ea typeface="Open Sans"/>
                <a:cs typeface="Open Sans"/>
                <a:sym typeface="Open Sans"/>
              </a:defRPr>
            </a:lvl8pPr>
            <a:lvl9pPr lvl="8" algn="ctr" rtl="0">
              <a:buNone/>
              <a:defRPr sz="800">
                <a:solidFill>
                  <a:schemeClr val="accent3"/>
                </a:solidFill>
                <a:latin typeface="Open Sans"/>
                <a:ea typeface="Open Sans"/>
                <a:cs typeface="Open Sans"/>
                <a:sym typeface="Open Sans"/>
              </a:defRPr>
            </a:lvl9pPr>
          </a:lstStyle>
          <a:p>
            <a:fld id="{00000000-1234-1234-1234-123412341234}" type="slidenum">
              <a:rPr lang="x-none">
                <a:solidFill>
                  <a:srgbClr val="666666"/>
                </a:solidFill>
              </a:rPr>
              <a:pPr/>
              <a:t>‹#›</a:t>
            </a:fld>
            <a:endParaRPr>
              <a:solidFill>
                <a:srgbClr val="666666"/>
              </a:solidFill>
            </a:endParaRPr>
          </a:p>
        </p:txBody>
      </p:sp>
    </p:spTree>
    <p:extLst>
      <p:ext uri="{BB962C8B-B14F-4D97-AF65-F5344CB8AC3E}">
        <p14:creationId xmlns:p14="http://schemas.microsoft.com/office/powerpoint/2010/main" val="3177892494"/>
      </p:ext>
    </p:extLst>
  </p:cSld>
  <p:clrMap bg1="lt1" tx1="dk1" bg2="dk2" tx2="lt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 id="2147484063" r:id="rId5"/>
    <p:sldLayoutId id="2147484064" r:id="rId6"/>
    <p:sldLayoutId id="2147484067" r:id="rId7"/>
    <p:sldLayoutId id="2147484068" r:id="rId8"/>
    <p:sldLayoutId id="2147484069" r:id="rId9"/>
    <p:sldLayoutId id="2147484070" r:id="rId10"/>
    <p:sldLayoutId id="2147484071" r:id="rId11"/>
    <p:sldLayoutId id="2147484072" r:id="rId12"/>
    <p:sldLayoutId id="2147484073" r:id="rId13"/>
    <p:sldLayoutId id="2147484074" r:id="rId14"/>
    <p:sldLayoutId id="2147484075" r:id="rId15"/>
    <p:sldLayoutId id="2147484076" r:id="rId16"/>
    <p:sldLayoutId id="2147484077" r:id="rId17"/>
    <p:sldLayoutId id="2147484078" r:id="rId18"/>
    <p:sldLayoutId id="2147484079" r:id="rId19"/>
    <p:sldLayoutId id="2147484080" r:id="rId20"/>
    <p:sldLayoutId id="2147484081" r:id="rId21"/>
    <p:sldLayoutId id="2147484082" r:id="rId22"/>
    <p:sldLayoutId id="2147484083" r:id="rId23"/>
    <p:sldLayoutId id="2147484084" r:id="rId24"/>
  </p:sldLayoutIdLst>
  <mc:AlternateContent xmlns:mc="http://schemas.openxmlformats.org/markup-compatibility/2006" xmlns:p14="http://schemas.microsoft.com/office/powerpoint/2010/main">
    <mc:Choice Requires="p14">
      <p:transition spd="med" p14:dur="6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00FFFF"/>
          </p15:clr>
        </p15:guide>
        <p15:guide id="2" pos="454">
          <p15:clr>
            <a:srgbClr val="00FFFF"/>
          </p15:clr>
        </p15:guide>
        <p15:guide id="3" pos="5307">
          <p15:clr>
            <a:srgbClr val="00FFFF"/>
          </p15:clr>
        </p15:guide>
        <p15:guide id="4" orient="horz" pos="2900">
          <p15:clr>
            <a:srgbClr val="00FFFF"/>
          </p15:clr>
        </p15:guide>
        <p15:guide id="5" orient="horz" pos="3104">
          <p15:clr>
            <a:srgbClr val="00FFF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3.xml"/><Relationship Id="rId1" Type="http://schemas.openxmlformats.org/officeDocument/2006/relationships/slideLayout" Target="../slideLayouts/slideLayout19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6.xml"/></Relationships>
</file>

<file path=ppt/slides/_rels/slide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6.xml"/></Relationships>
</file>

<file path=ppt/slides/_rels/slide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7.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64.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144.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25.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7.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10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g"/><Relationship Id="rId7"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4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87.xml"/></Relationships>
</file>

<file path=ppt/slides/_rels/slide2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9.xml"/><Relationship Id="rId1" Type="http://schemas.openxmlformats.org/officeDocument/2006/relationships/slideLayout" Target="../slideLayouts/slideLayout123.xml"/><Relationship Id="rId5" Type="http://schemas.openxmlformats.org/officeDocument/2006/relationships/image" Target="../media/image63.jpg"/><Relationship Id="rId4" Type="http://schemas.openxmlformats.org/officeDocument/2006/relationships/image" Target="../media/image6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27.xml.rels><?xml version="1.0" encoding="UTF-8" standalone="yes"?>
<Relationships xmlns="http://schemas.openxmlformats.org/package/2006/relationships"><Relationship Id="rId3" Type="http://schemas.openxmlformats.org/officeDocument/2006/relationships/hyperlink" Target="https://docs.google.com/presentation/d/1dMurAqCQsYblpaoD0NczhTl0SWWASxpRFUcyN8W6Hd4/edit#slide=id.g6422f10dde_0_54" TargetMode="External"/><Relationship Id="rId2" Type="http://schemas.openxmlformats.org/officeDocument/2006/relationships/notesSlide" Target="../notesSlides/notesSlide20.xml"/><Relationship Id="rId1" Type="http://schemas.openxmlformats.org/officeDocument/2006/relationships/slideLayout" Target="../slideLayouts/slideLayout112.xml"/><Relationship Id="rId4" Type="http://schemas.openxmlformats.org/officeDocument/2006/relationships/image" Target="../media/image64.jpg"/></Relationships>
</file>

<file path=ppt/slides/_rels/slide28.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notesSlide" Target="../notesSlides/notesSlide21.xml"/><Relationship Id="rId1" Type="http://schemas.openxmlformats.org/officeDocument/2006/relationships/slideLayout" Target="../slideLayouts/slideLayout105.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s>
</file>

<file path=ppt/slides/_rels/slide2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22.xml"/><Relationship Id="rId1" Type="http://schemas.openxmlformats.org/officeDocument/2006/relationships/slideLayout" Target="../slideLayouts/slideLayout1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497"/>
        <p:cNvGrpSpPr/>
        <p:nvPr/>
      </p:nvGrpSpPr>
      <p:grpSpPr>
        <a:xfrm>
          <a:off x="0" y="0"/>
          <a:ext cx="0" cy="0"/>
          <a:chOff x="0" y="0"/>
          <a:chExt cx="0" cy="0"/>
        </a:xfrm>
      </p:grpSpPr>
      <p:pic>
        <p:nvPicPr>
          <p:cNvPr id="3498" name="Google Shape;3498;p602"/>
          <p:cNvPicPr preferRelativeResize="0"/>
          <p:nvPr/>
        </p:nvPicPr>
        <p:blipFill rotWithShape="1">
          <a:blip r:embed="rId3">
            <a:extLst>
              <a:ext uri="{28A0092B-C50C-407E-A947-70E740481C1C}">
                <a14:useLocalDpi xmlns:a14="http://schemas.microsoft.com/office/drawing/2010/main" val="0"/>
              </a:ext>
            </a:extLst>
          </a:blip>
          <a:srcRect b="14957"/>
          <a:stretch/>
        </p:blipFill>
        <p:spPr>
          <a:xfrm>
            <a:off x="0" y="0"/>
            <a:ext cx="9141555" cy="4354033"/>
          </a:xfrm>
          <a:prstGeom prst="rect">
            <a:avLst/>
          </a:prstGeom>
          <a:noFill/>
          <a:ln>
            <a:noFill/>
          </a:ln>
        </p:spPr>
      </p:pic>
      <p:sp>
        <p:nvSpPr>
          <p:cNvPr id="3500" name="Google Shape;3500;p602"/>
          <p:cNvSpPr txBox="1">
            <a:spLocks noGrp="1"/>
          </p:cNvSpPr>
          <p:nvPr>
            <p:ph type="subTitle" idx="3"/>
          </p:nvPr>
        </p:nvSpPr>
        <p:spPr>
          <a:xfrm>
            <a:off x="34697" y="4150663"/>
            <a:ext cx="5365800" cy="175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nb-NO" dirty="0">
                <a:latin typeface="Public Sans Thin"/>
                <a:ea typeface="Public Sans Thin"/>
                <a:cs typeface="Public Sans Thin"/>
                <a:sym typeface="Public Sans Thin"/>
              </a:rPr>
              <a:t>Mars 2022</a:t>
            </a:r>
            <a:endParaRPr dirty="0">
              <a:latin typeface="Public Sans Thin"/>
              <a:ea typeface="Public Sans Thin"/>
              <a:cs typeface="Public Sans Thin"/>
              <a:sym typeface="Public Sans Thin"/>
            </a:endParaRPr>
          </a:p>
        </p:txBody>
      </p:sp>
      <p:sp>
        <p:nvSpPr>
          <p:cNvPr id="3501" name="Google Shape;3501;p602"/>
          <p:cNvSpPr txBox="1"/>
          <p:nvPr/>
        </p:nvSpPr>
        <p:spPr>
          <a:xfrm>
            <a:off x="1042350" y="1270475"/>
            <a:ext cx="7059300" cy="1561800"/>
          </a:xfrm>
          <a:prstGeom prst="rect">
            <a:avLst/>
          </a:prstGeom>
          <a:noFill/>
          <a:ln>
            <a:noFill/>
          </a:ln>
        </p:spPr>
        <p:txBody>
          <a:bodyPr spcFirstLastPara="1" wrap="square" lIns="0" tIns="91425" rIns="91425" bIns="91425" anchor="b" anchorCtr="0">
            <a:noAutofit/>
          </a:bodyPr>
          <a:lstStyle/>
          <a:p>
            <a:pPr marL="0" lvl="0" indent="0" algn="ctr" rtl="0">
              <a:spcBef>
                <a:spcPts val="0"/>
              </a:spcBef>
              <a:spcAft>
                <a:spcPts val="0"/>
              </a:spcAft>
              <a:buNone/>
            </a:pPr>
            <a:r>
              <a:rPr lang="nb-NO" sz="8800" dirty="0">
                <a:solidFill>
                  <a:srgbClr val="EC008C"/>
                </a:solidFill>
                <a:latin typeface="Public Sans Thin"/>
                <a:ea typeface="Public Sans Thin"/>
                <a:cs typeface="Public Sans Thin"/>
                <a:sym typeface="Public Sans Thin"/>
              </a:rPr>
              <a:t>Velkommen</a:t>
            </a:r>
            <a:endParaRPr sz="8800" dirty="0">
              <a:solidFill>
                <a:srgbClr val="EC008C"/>
              </a:solidFill>
              <a:latin typeface="Public Sans Thin"/>
              <a:ea typeface="Public Sans Thin"/>
              <a:cs typeface="Public Sans Thin"/>
              <a:sym typeface="Public Sans Thin"/>
            </a:endParaRPr>
          </a:p>
        </p:txBody>
      </p:sp>
      <p:sp>
        <p:nvSpPr>
          <p:cNvPr id="3502" name="Google Shape;3502;p602"/>
          <p:cNvSpPr txBox="1"/>
          <p:nvPr/>
        </p:nvSpPr>
        <p:spPr>
          <a:xfrm>
            <a:off x="1013700" y="2832275"/>
            <a:ext cx="7116600" cy="597000"/>
          </a:xfrm>
          <a:prstGeom prst="rect">
            <a:avLst/>
          </a:prstGeom>
          <a:noFill/>
          <a:ln>
            <a:noFill/>
          </a:ln>
        </p:spPr>
        <p:txBody>
          <a:bodyPr spcFirstLastPara="1" wrap="square" lIns="0" tIns="91425" rIns="91425" bIns="91425" anchor="t" anchorCtr="0">
            <a:noAutofit/>
          </a:bodyPr>
          <a:lstStyle/>
          <a:p>
            <a:pPr marL="0" lvl="0" indent="0" algn="ctr" rtl="0">
              <a:spcBef>
                <a:spcPts val="0"/>
              </a:spcBef>
              <a:spcAft>
                <a:spcPts val="0"/>
              </a:spcAft>
              <a:buNone/>
            </a:pPr>
            <a:r>
              <a:rPr lang="nb-NO" sz="1800" dirty="0">
                <a:solidFill>
                  <a:srgbClr val="FFFFFF"/>
                </a:solidFill>
                <a:latin typeface="Public Sans"/>
                <a:ea typeface="Public Sans"/>
                <a:cs typeface="Public Sans"/>
                <a:sym typeface="Public Sans"/>
              </a:rPr>
              <a:t>Hvorfor velge lokalavis</a:t>
            </a:r>
            <a:endParaRPr sz="1800" dirty="0">
              <a:solidFill>
                <a:srgbClr val="FFFFFF"/>
              </a:solidFill>
              <a:latin typeface="Public Sans"/>
              <a:ea typeface="Public Sans"/>
              <a:cs typeface="Public Sans"/>
              <a:sym typeface="Public Sans"/>
            </a:endParaRPr>
          </a:p>
        </p:txBody>
      </p:sp>
      <p:cxnSp>
        <p:nvCxnSpPr>
          <p:cNvPr id="3503" name="Google Shape;3503;p602"/>
          <p:cNvCxnSpPr/>
          <p:nvPr/>
        </p:nvCxnSpPr>
        <p:spPr>
          <a:xfrm rot="10800000">
            <a:off x="4076547" y="3527580"/>
            <a:ext cx="990900" cy="0"/>
          </a:xfrm>
          <a:prstGeom prst="straightConnector1">
            <a:avLst/>
          </a:prstGeom>
          <a:noFill/>
          <a:ln w="76200" cap="flat" cmpd="sng">
            <a:solidFill>
              <a:srgbClr val="EC0086"/>
            </a:solidFill>
            <a:prstDash val="solid"/>
            <a:round/>
            <a:headEnd type="none" w="med" len="med"/>
            <a:tailEnd type="none" w="med" len="med"/>
          </a:ln>
        </p:spPr>
      </p:cxnSp>
      <p:pic>
        <p:nvPicPr>
          <p:cNvPr id="8" name="Bild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979" y="4524862"/>
            <a:ext cx="2275744" cy="452253"/>
          </a:xfrm>
          <a:prstGeom prst="rect">
            <a:avLst/>
          </a:prstGeom>
          <a:ln>
            <a:noFill/>
          </a:ln>
          <a:effectLst>
            <a:outerShdw blurRad="63500" sx="102000" sy="102000" algn="ctr" rotWithShape="0">
              <a:schemeClr val="bg1">
                <a:alpha val="60000"/>
              </a:schemeClr>
            </a:outerShdw>
          </a:effectLst>
        </p:spPr>
      </p:pic>
    </p:spTree>
    <p:extLst>
      <p:ext uri="{BB962C8B-B14F-4D97-AF65-F5344CB8AC3E}">
        <p14:creationId xmlns:p14="http://schemas.microsoft.com/office/powerpoint/2010/main" val="375915660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08"/>
        <p:cNvGrpSpPr/>
        <p:nvPr/>
      </p:nvGrpSpPr>
      <p:grpSpPr>
        <a:xfrm>
          <a:off x="0" y="0"/>
          <a:ext cx="0" cy="0"/>
          <a:chOff x="0" y="0"/>
          <a:chExt cx="0" cy="0"/>
        </a:xfrm>
      </p:grpSpPr>
      <p:sp>
        <p:nvSpPr>
          <p:cNvPr id="3510" name="Google Shape;3510;p603"/>
          <p:cNvSpPr txBox="1">
            <a:spLocks noGrp="1"/>
          </p:cNvSpPr>
          <p:nvPr>
            <p:ph type="subTitle" idx="1"/>
          </p:nvPr>
        </p:nvSpPr>
        <p:spPr>
          <a:xfrm>
            <a:off x="4936750" y="4603002"/>
            <a:ext cx="3492900" cy="32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511" name="Google Shape;3511;p603"/>
          <p:cNvSpPr txBox="1">
            <a:spLocks noGrp="1"/>
          </p:cNvSpPr>
          <p:nvPr>
            <p:ph type="title"/>
          </p:nvPr>
        </p:nvSpPr>
        <p:spPr>
          <a:xfrm>
            <a:off x="4931950" y="539825"/>
            <a:ext cx="3492900" cy="788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x-none" dirty="0"/>
              <a:t>Agenda</a:t>
            </a:r>
            <a:endParaRPr dirty="0"/>
          </a:p>
        </p:txBody>
      </p:sp>
      <p:sp>
        <p:nvSpPr>
          <p:cNvPr id="3512" name="Google Shape;3512;p603"/>
          <p:cNvSpPr txBox="1"/>
          <p:nvPr/>
        </p:nvSpPr>
        <p:spPr>
          <a:xfrm>
            <a:off x="233200" y="229575"/>
            <a:ext cx="2753700" cy="486600"/>
          </a:xfrm>
          <a:prstGeom prst="rect">
            <a:avLst/>
          </a:prstGeom>
          <a:solidFill>
            <a:srgbClr val="FFFF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x-none">
                <a:latin typeface="Open Sans SemiBold"/>
                <a:ea typeface="Open Sans SemiBold"/>
                <a:cs typeface="Open Sans SemiBold"/>
                <a:sym typeface="Open Sans SemiBold"/>
              </a:rPr>
              <a:t>SETT INN EGET BILDE</a:t>
            </a:r>
            <a:endParaRPr>
              <a:latin typeface="Open Sans SemiBold"/>
              <a:ea typeface="Open Sans SemiBold"/>
              <a:cs typeface="Open Sans SemiBold"/>
              <a:sym typeface="Open Sans SemiBold"/>
            </a:endParaRPr>
          </a:p>
        </p:txBody>
      </p:sp>
      <p:pic>
        <p:nvPicPr>
          <p:cNvPr id="3513" name="Google Shape;3513;p603"/>
          <p:cNvPicPr preferRelativeResize="0"/>
          <p:nvPr/>
        </p:nvPicPr>
        <p:blipFill rotWithShape="1">
          <a:blip r:embed="rId3">
            <a:extLst>
              <a:ext uri="{28A0092B-C50C-407E-A947-70E740481C1C}">
                <a14:useLocalDpi xmlns:a14="http://schemas.microsoft.com/office/drawing/2010/main" val="0"/>
              </a:ext>
            </a:extLst>
          </a:blip>
          <a:srcRect l="41468" b="5013"/>
          <a:stretch/>
        </p:blipFill>
        <p:spPr>
          <a:xfrm>
            <a:off x="111642" y="0"/>
            <a:ext cx="4194544" cy="5143500"/>
          </a:xfrm>
          <a:prstGeom prst="rect">
            <a:avLst/>
          </a:prstGeom>
          <a:noFill/>
          <a:ln>
            <a:noFill/>
          </a:ln>
        </p:spPr>
      </p:pic>
      <p:sp>
        <p:nvSpPr>
          <p:cNvPr id="9" name="Google Shape;256;p34"/>
          <p:cNvSpPr txBox="1"/>
          <p:nvPr/>
        </p:nvSpPr>
        <p:spPr>
          <a:xfrm>
            <a:off x="4931950" y="1328525"/>
            <a:ext cx="3492900" cy="3540300"/>
          </a:xfrm>
          <a:prstGeom prst="rect">
            <a:avLst/>
          </a:prstGeom>
          <a:noFill/>
          <a:ln>
            <a:noFill/>
          </a:ln>
        </p:spPr>
        <p:txBody>
          <a:bodyPr spcFirstLastPara="1" wrap="square" lIns="0" tIns="91425" rIns="91425" bIns="91425" anchor="t" anchorCtr="0">
            <a:noAutofit/>
          </a:bodyPr>
          <a:lstStyle/>
          <a:p>
            <a:pPr marL="304800" lvl="0" indent="-171450" algn="l" rtl="0">
              <a:lnSpc>
                <a:spcPct val="150000"/>
              </a:lnSpc>
              <a:spcBef>
                <a:spcPts val="0"/>
              </a:spcBef>
              <a:spcAft>
                <a:spcPts val="0"/>
              </a:spcAft>
              <a:buClr>
                <a:srgbClr val="EC008C"/>
              </a:buClr>
              <a:buSzPts val="1500"/>
              <a:buFont typeface="Arial" panose="020B0604020202020204" pitchFamily="34" charset="0"/>
              <a:buChar char="•"/>
            </a:pPr>
            <a:r>
              <a:rPr lang="nb-NO" dirty="0">
                <a:solidFill>
                  <a:srgbClr val="EC008C"/>
                </a:solidFill>
                <a:uFill>
                  <a:noFill/>
                </a:uFill>
                <a:latin typeface="Public Sans Thin" pitchFamily="2" charset="0"/>
                <a:ea typeface="Public Sans Thin"/>
                <a:cs typeface="Public Sans Thin"/>
                <a:sym typeface="Public Sans Thin"/>
              </a:rPr>
              <a:t>GAFA</a:t>
            </a:r>
            <a:endParaRPr dirty="0">
              <a:solidFill>
                <a:srgbClr val="EC008C"/>
              </a:solidFill>
              <a:latin typeface="Public Sans Thin" pitchFamily="2" charset="0"/>
              <a:ea typeface="Public Sans Thin"/>
              <a:cs typeface="Public Sans Thin"/>
              <a:sym typeface="Public Sans Thin"/>
            </a:endParaRPr>
          </a:p>
          <a:p>
            <a:pPr marL="304800" lvl="0" indent="-171450">
              <a:lnSpc>
                <a:spcPct val="150000"/>
              </a:lnSpc>
              <a:buClr>
                <a:srgbClr val="EC008C"/>
              </a:buClr>
              <a:buSzPts val="1500"/>
              <a:buFont typeface="Arial" panose="020B0604020202020204" pitchFamily="34" charset="0"/>
              <a:buChar char="•"/>
            </a:pPr>
            <a:r>
              <a:rPr lang="nb-NO" dirty="0">
                <a:solidFill>
                  <a:srgbClr val="EC008C"/>
                </a:solidFill>
                <a:latin typeface="Public Sans Thin" pitchFamily="2" charset="0"/>
              </a:rPr>
              <a:t>Tenk lokalt, kjøp lokalt, støtt lokalt</a:t>
            </a:r>
            <a:endParaRPr lang="nb-NO" b="1" dirty="0">
              <a:solidFill>
                <a:srgbClr val="EC008C"/>
              </a:solidFill>
              <a:uFill>
                <a:noFill/>
              </a:uFill>
              <a:latin typeface="Public Sans Thin" pitchFamily="2" charset="0"/>
              <a:ea typeface="Public Sans Thin"/>
              <a:cs typeface="Public Sans Thin"/>
              <a:sym typeface="Public Sans Thin"/>
              <a:hlinkClick r:id="" action="ppaction://noaction">
                <a:extLst>
                  <a:ext uri="{A12FA001-AC4F-418D-AE19-62706E023703}">
                    <ahyp:hlinkClr xmlns:ahyp="http://schemas.microsoft.com/office/drawing/2018/hyperlinkcolor" val="tx"/>
                  </a:ext>
                </a:extLst>
              </a:hlinkClick>
            </a:endParaRPr>
          </a:p>
          <a:p>
            <a:pPr marL="304800" lvl="0" indent="-171450">
              <a:lnSpc>
                <a:spcPct val="150000"/>
              </a:lnSpc>
              <a:buClr>
                <a:srgbClr val="EC008C"/>
              </a:buClr>
              <a:buSzPts val="1500"/>
              <a:buFont typeface="Arial" panose="020B0604020202020204" pitchFamily="34" charset="0"/>
              <a:buChar char="•"/>
            </a:pPr>
            <a:r>
              <a:rPr lang="x-none" dirty="0">
                <a:solidFill>
                  <a:srgbClr val="EC008C"/>
                </a:solidFill>
                <a:uFill>
                  <a:noFill/>
                </a:uFill>
                <a:latin typeface="Public Sans Thin" pitchFamily="2" charset="0"/>
                <a:ea typeface="Public Sans Thin"/>
                <a:cs typeface="Public Sans Thin"/>
                <a:sym typeface="Public Sans Thin"/>
                <a:hlinkClick r:id="" action="ppaction://noaction">
                  <a:extLst>
                    <a:ext uri="{A12FA001-AC4F-418D-AE19-62706E023703}">
                      <ahyp:hlinkClr xmlns:ahyp="http://schemas.microsoft.com/office/drawing/2018/hyperlinkcolor" val="tx"/>
                    </a:ext>
                  </a:extLst>
                </a:hlinkClick>
              </a:rPr>
              <a:t>Hvorfor</a:t>
            </a:r>
            <a:r>
              <a:rPr lang="nb-NO" dirty="0">
                <a:solidFill>
                  <a:srgbClr val="EC008C"/>
                </a:solidFill>
                <a:uFill>
                  <a:noFill/>
                </a:uFill>
                <a:latin typeface="Public Sans Thin" pitchFamily="2" charset="0"/>
                <a:ea typeface="Public Sans Thin"/>
                <a:cs typeface="Public Sans Thin"/>
                <a:sym typeface="Public Sans Thin"/>
              </a:rPr>
              <a:t> lokalavis</a:t>
            </a:r>
            <a:endParaRPr lang="nb-NO" dirty="0">
              <a:solidFill>
                <a:srgbClr val="EC008C"/>
              </a:solidFill>
              <a:latin typeface="Public Sans Thin" pitchFamily="2" charset="0"/>
              <a:ea typeface="Public Sans Thin"/>
              <a:cs typeface="Public Sans Thin"/>
              <a:sym typeface="Public Sans Thin"/>
            </a:endParaRPr>
          </a:p>
          <a:p>
            <a:pPr marL="304800" lvl="0" indent="-171450">
              <a:lnSpc>
                <a:spcPct val="150000"/>
              </a:lnSpc>
              <a:buClr>
                <a:srgbClr val="EC008C"/>
              </a:buClr>
              <a:buSzPts val="1500"/>
              <a:buFont typeface="Arial" panose="020B0604020202020204" pitchFamily="34" charset="0"/>
              <a:buChar char="•"/>
            </a:pPr>
            <a:r>
              <a:rPr lang="nb-NO" dirty="0">
                <a:solidFill>
                  <a:srgbClr val="EC008C"/>
                </a:solidFill>
                <a:latin typeface="Public Sans Thin" pitchFamily="2" charset="0"/>
                <a:ea typeface="Open Sans"/>
                <a:cs typeface="Open Sans"/>
                <a:sym typeface="Open Sans"/>
              </a:rPr>
              <a:t>Om aID </a:t>
            </a:r>
          </a:p>
          <a:p>
            <a:pPr marL="304800" lvl="0" indent="-171450">
              <a:lnSpc>
                <a:spcPct val="150000"/>
              </a:lnSpc>
              <a:buClr>
                <a:srgbClr val="EC008C"/>
              </a:buClr>
              <a:buSzPts val="1500"/>
              <a:buFont typeface="Arial" panose="020B0604020202020204" pitchFamily="34" charset="0"/>
              <a:buChar char="•"/>
            </a:pPr>
            <a:r>
              <a:rPr lang="nb-NO" dirty="0">
                <a:solidFill>
                  <a:srgbClr val="EC008C"/>
                </a:solidFill>
                <a:latin typeface="Public Sans Thin" pitchFamily="2" charset="0"/>
                <a:ea typeface="Open Sans"/>
                <a:cs typeface="Open Sans"/>
                <a:sym typeface="Open Sans"/>
              </a:rPr>
              <a:t>Utvidet dekning</a:t>
            </a:r>
            <a:endParaRPr dirty="0">
              <a:solidFill>
                <a:schemeClr val="dk1"/>
              </a:solidFill>
              <a:latin typeface="Public Sans Thin"/>
              <a:ea typeface="Public Sans Thin"/>
              <a:cs typeface="Public Sans Thin"/>
              <a:sym typeface="Public Sans Thin"/>
            </a:endParaRPr>
          </a:p>
          <a:p>
            <a:pPr marL="457200" lvl="0" indent="0" algn="l" rtl="0">
              <a:lnSpc>
                <a:spcPct val="150000"/>
              </a:lnSpc>
              <a:spcBef>
                <a:spcPts val="0"/>
              </a:spcBef>
              <a:spcAft>
                <a:spcPts val="0"/>
              </a:spcAft>
              <a:buNone/>
            </a:pPr>
            <a:endParaRPr dirty="0">
              <a:solidFill>
                <a:srgbClr val="231F20"/>
              </a:solidFill>
              <a:latin typeface="Public Sans Thin"/>
              <a:ea typeface="Public Sans Thin"/>
              <a:cs typeface="Public Sans Thin"/>
              <a:sym typeface="Public Sans Thin"/>
            </a:endParaRPr>
          </a:p>
        </p:txBody>
      </p:sp>
    </p:spTree>
    <p:extLst>
      <p:ext uri="{BB962C8B-B14F-4D97-AF65-F5344CB8AC3E}">
        <p14:creationId xmlns:p14="http://schemas.microsoft.com/office/powerpoint/2010/main" val="310687560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lassholder for bilde 11">
            <a:extLst>
              <a:ext uri="{FF2B5EF4-FFF2-40B4-BE49-F238E27FC236}">
                <a16:creationId xmlns:a16="http://schemas.microsoft.com/office/drawing/2014/main" id="{6B71C995-4329-4B40-8DB7-98B2C9CB6E03}"/>
              </a:ext>
            </a:extLst>
          </p:cNvPr>
          <p:cNvPicPr>
            <a:picLocks noGrp="1" noChangeAspect="1"/>
          </p:cNvPicPr>
          <p:nvPr>
            <p:ph type="pic" sz="quarter" idx="10"/>
          </p:nvPr>
        </p:nvPicPr>
        <p:blipFill>
          <a:blip r:embed="rId3"/>
          <a:srcRect/>
          <a:stretch>
            <a:fillRect/>
          </a:stretch>
        </p:blipFill>
        <p:spPr>
          <a:prstGeom prst="rect">
            <a:avLst/>
          </a:prstGeom>
        </p:spPr>
      </p:pic>
      <p:sp>
        <p:nvSpPr>
          <p:cNvPr id="10" name="Tittel 9">
            <a:extLst>
              <a:ext uri="{FF2B5EF4-FFF2-40B4-BE49-F238E27FC236}">
                <a16:creationId xmlns:a16="http://schemas.microsoft.com/office/drawing/2014/main" id="{736D183A-80FB-1747-9070-E779D4F47290}"/>
              </a:ext>
            </a:extLst>
          </p:cNvPr>
          <p:cNvSpPr>
            <a:spLocks noGrp="1"/>
          </p:cNvSpPr>
          <p:nvPr>
            <p:ph type="title"/>
          </p:nvPr>
        </p:nvSpPr>
        <p:spPr>
          <a:xfrm>
            <a:off x="0" y="3498111"/>
            <a:ext cx="6742974" cy="1024549"/>
          </a:xfrm>
        </p:spPr>
        <p:txBody>
          <a:bodyPr/>
          <a:lstStyle/>
          <a:p>
            <a:br>
              <a:rPr lang="nb-NO" b="1" dirty="0">
                <a:latin typeface="Open Sans" panose="020B0606030504020204" pitchFamily="34" charset="0"/>
                <a:ea typeface="Open Sans" panose="020B0606030504020204" pitchFamily="34" charset="0"/>
                <a:cs typeface="Open Sans" panose="020B0606030504020204" pitchFamily="34" charset="0"/>
              </a:rPr>
            </a:br>
            <a:r>
              <a:rPr lang="nb-NO" b="1" dirty="0">
                <a:latin typeface="Open Sans ExtraBold" panose="020B0606030504020204" pitchFamily="34" charset="0"/>
                <a:ea typeface="Open Sans ExtraBold" panose="020B0606030504020204" pitchFamily="34" charset="0"/>
                <a:cs typeface="Open Sans ExtraBold" panose="020B0606030504020204" pitchFamily="34" charset="0"/>
              </a:rPr>
              <a:t>GAFA</a:t>
            </a:r>
            <a:br>
              <a:rPr lang="nb-NO" b="1" dirty="0">
                <a:latin typeface="Open Sans" panose="020B0606030504020204" pitchFamily="34" charset="0"/>
                <a:ea typeface="Open Sans" panose="020B0606030504020204" pitchFamily="34" charset="0"/>
                <a:cs typeface="Open Sans" panose="020B0606030504020204" pitchFamily="34" charset="0"/>
              </a:rPr>
            </a:br>
            <a:r>
              <a:rPr lang="nb-NO" sz="3600" b="1" dirty="0">
                <a:latin typeface="Open Sans" panose="020B0606030504020204" pitchFamily="34" charset="0"/>
                <a:ea typeface="Open Sans" panose="020B0606030504020204" pitchFamily="34" charset="0"/>
                <a:cs typeface="Open Sans" panose="020B0606030504020204" pitchFamily="34" charset="0"/>
              </a:rPr>
              <a:t>De mektige blir mektigere</a:t>
            </a:r>
            <a:br>
              <a:rPr lang="nb-NO" b="1" dirty="0">
                <a:latin typeface="Open Sans" panose="020B0606030504020204" pitchFamily="34" charset="0"/>
                <a:ea typeface="Open Sans" panose="020B0606030504020204" pitchFamily="34" charset="0"/>
                <a:cs typeface="Open Sans" panose="020B0606030504020204" pitchFamily="34" charset="0"/>
              </a:rPr>
            </a:br>
            <a:endParaRPr lang="nb-NO"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3414854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19150" y="763841"/>
            <a:ext cx="7705800" cy="2223803"/>
          </a:xfrm>
        </p:spPr>
        <p:txBody>
          <a:bodyPr/>
          <a:lstStyle/>
          <a:p>
            <a:pPr marL="457200" indent="-457200">
              <a:buFont typeface="Arial" panose="020B0604020202020204" pitchFamily="34" charset="0"/>
              <a:buChar char="•"/>
            </a:pPr>
            <a:r>
              <a:rPr lang="nb-NO" sz="2800" dirty="0"/>
              <a:t>går inn i hele verdikjeden</a:t>
            </a:r>
            <a:br>
              <a:rPr lang="nb-NO" sz="2800" dirty="0"/>
            </a:br>
            <a:r>
              <a:rPr lang="nb-NO" sz="2800" dirty="0"/>
              <a:t>i alle ledd</a:t>
            </a:r>
            <a:br>
              <a:rPr lang="nb-NO" sz="2800" dirty="0"/>
            </a:br>
            <a:r>
              <a:rPr lang="nb-NO" sz="2800" dirty="0"/>
              <a:t>utfordrer den tradisjonelle kundereisen</a:t>
            </a:r>
          </a:p>
        </p:txBody>
      </p:sp>
      <p:sp>
        <p:nvSpPr>
          <p:cNvPr id="3" name="Undertittel 2"/>
          <p:cNvSpPr>
            <a:spLocks noGrp="1"/>
          </p:cNvSpPr>
          <p:nvPr>
            <p:ph type="subTitle" idx="1"/>
          </p:nvPr>
        </p:nvSpPr>
        <p:spPr/>
        <p:txBody>
          <a:bodyPr/>
          <a:lstStyle/>
          <a:p>
            <a:endParaRPr lang="nb-NO" dirty="0"/>
          </a:p>
        </p:txBody>
      </p:sp>
      <p:sp>
        <p:nvSpPr>
          <p:cNvPr id="4" name="Tittel 1"/>
          <p:cNvSpPr txBox="1">
            <a:spLocks/>
          </p:cNvSpPr>
          <p:nvPr/>
        </p:nvSpPr>
        <p:spPr>
          <a:xfrm>
            <a:off x="719150" y="543208"/>
            <a:ext cx="7705800" cy="715224"/>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600"/>
              <a:buFont typeface="Public Sans Thin"/>
              <a:buNone/>
              <a:defRPr sz="3800" b="0" i="0" u="none" strike="noStrike" cap="none">
                <a:solidFill>
                  <a:srgbClr val="000000"/>
                </a:solidFill>
                <a:latin typeface="Public Sans Thin"/>
                <a:ea typeface="Public Sans Thin"/>
                <a:cs typeface="Public Sans Thin"/>
                <a:sym typeface="Public Sans Thin"/>
              </a:defRPr>
            </a:lvl1pPr>
            <a:lvl2pPr marR="0" lvl="1"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2pPr>
            <a:lvl3pPr marR="0" lvl="2"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3pPr>
            <a:lvl4pPr marR="0" lvl="3"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4pPr>
            <a:lvl5pPr marR="0" lvl="4"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5pPr>
            <a:lvl6pPr marR="0" lvl="5"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6pPr>
            <a:lvl7pPr marR="0" lvl="6"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7pPr>
            <a:lvl8pPr marR="0" lvl="7"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8pPr>
            <a:lvl9pPr marR="0" lvl="8"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9pPr>
          </a:lstStyle>
          <a:p>
            <a:r>
              <a:rPr lang="nb-NO" sz="3200" dirty="0"/>
              <a:t>Disse store gigantene:</a:t>
            </a:r>
          </a:p>
        </p:txBody>
      </p:sp>
    </p:spTree>
    <p:extLst>
      <p:ext uri="{BB962C8B-B14F-4D97-AF65-F5344CB8AC3E}">
        <p14:creationId xmlns:p14="http://schemas.microsoft.com/office/powerpoint/2010/main" val="3070733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bunntekst 3">
            <a:extLst>
              <a:ext uri="{FF2B5EF4-FFF2-40B4-BE49-F238E27FC236}">
                <a16:creationId xmlns:a16="http://schemas.microsoft.com/office/drawing/2014/main" id="{C5539D81-3B00-774B-809A-20C082296B40}"/>
              </a:ext>
            </a:extLst>
          </p:cNvPr>
          <p:cNvSpPr>
            <a:spLocks noGrp="1"/>
          </p:cNvSpPr>
          <p:nvPr>
            <p:ph type="ftr" sz="quarter" idx="3"/>
          </p:nvPr>
        </p:nvSpPr>
        <p:spPr/>
        <p:txBody>
          <a:bodyPr/>
          <a:lstStyle/>
          <a:p>
            <a:endParaRPr lang="nb-NO">
              <a:solidFill>
                <a:srgbClr val="000000"/>
              </a:solidFill>
            </a:endParaRPr>
          </a:p>
        </p:txBody>
      </p:sp>
      <p:pic>
        <p:nvPicPr>
          <p:cNvPr id="5" name="Plassholder for innhold 4">
            <a:extLst>
              <a:ext uri="{FF2B5EF4-FFF2-40B4-BE49-F238E27FC236}">
                <a16:creationId xmlns:a16="http://schemas.microsoft.com/office/drawing/2014/main" id="{CC6C963F-7687-6E4B-B5A3-8174D3C2EEBB}"/>
              </a:ext>
            </a:extLst>
          </p:cNvPr>
          <p:cNvPicPr>
            <a:picLocks noGrp="1" noChangeAspect="1"/>
          </p:cNvPicPr>
          <p:nvPr>
            <p:ph sz="quarter" idx="4294967295"/>
          </p:nvPr>
        </p:nvPicPr>
        <p:blipFill>
          <a:blip r:embed="rId2"/>
          <a:stretch>
            <a:fillRect/>
          </a:stretch>
        </p:blipFill>
        <p:spPr>
          <a:xfrm>
            <a:off x="1410" y="-1"/>
            <a:ext cx="9141180" cy="5171003"/>
          </a:xfrm>
          <a:prstGeom prst="rect">
            <a:avLst/>
          </a:prstGeom>
        </p:spPr>
      </p:pic>
    </p:spTree>
    <p:extLst>
      <p:ext uri="{BB962C8B-B14F-4D97-AF65-F5344CB8AC3E}">
        <p14:creationId xmlns:p14="http://schemas.microsoft.com/office/powerpoint/2010/main" val="214800019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innhold 6">
            <a:extLst>
              <a:ext uri="{FF2B5EF4-FFF2-40B4-BE49-F238E27FC236}">
                <a16:creationId xmlns:a16="http://schemas.microsoft.com/office/drawing/2014/main" id="{A7F01BCE-D320-D040-BCC6-BF235142BFEB}"/>
              </a:ext>
            </a:extLst>
          </p:cNvPr>
          <p:cNvPicPr>
            <a:picLocks noGrp="1" noChangeAspect="1"/>
          </p:cNvPicPr>
          <p:nvPr>
            <p:ph sz="quarter" idx="4294967295"/>
          </p:nvPr>
        </p:nvPicPr>
        <p:blipFill>
          <a:blip r:embed="rId2"/>
          <a:stretch>
            <a:fillRect/>
          </a:stretch>
        </p:blipFill>
        <p:spPr>
          <a:xfrm>
            <a:off x="1852636" y="1546862"/>
            <a:ext cx="5611668" cy="2488432"/>
          </a:xfrm>
          <a:prstGeom prst="rect">
            <a:avLst/>
          </a:prstGeom>
        </p:spPr>
      </p:pic>
    </p:spTree>
    <p:extLst>
      <p:ext uri="{BB962C8B-B14F-4D97-AF65-F5344CB8AC3E}">
        <p14:creationId xmlns:p14="http://schemas.microsoft.com/office/powerpoint/2010/main" val="344724168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6A9033-02CC-F043-A879-757DA11EC76C}"/>
              </a:ext>
            </a:extLst>
          </p:cNvPr>
          <p:cNvSpPr>
            <a:spLocks noGrp="1"/>
          </p:cNvSpPr>
          <p:nvPr>
            <p:ph type="title"/>
          </p:nvPr>
        </p:nvSpPr>
        <p:spPr/>
        <p:txBody>
          <a:bodyPr/>
          <a:lstStyle/>
          <a:p>
            <a:endParaRPr lang="nb-NO"/>
          </a:p>
        </p:txBody>
      </p:sp>
      <p:sp>
        <p:nvSpPr>
          <p:cNvPr id="3" name="Plassholder for tekst 2">
            <a:extLst>
              <a:ext uri="{FF2B5EF4-FFF2-40B4-BE49-F238E27FC236}">
                <a16:creationId xmlns:a16="http://schemas.microsoft.com/office/drawing/2014/main" id="{F96D0FDA-3FBA-6A4F-A30B-02E8B4CD722C}"/>
              </a:ext>
            </a:extLst>
          </p:cNvPr>
          <p:cNvSpPr>
            <a:spLocks noGrp="1"/>
          </p:cNvSpPr>
          <p:nvPr>
            <p:ph type="body" sz="quarter" idx="10"/>
          </p:nvPr>
        </p:nvSpPr>
        <p:spPr/>
        <p:txBody>
          <a:bodyPr/>
          <a:lstStyle/>
          <a:p>
            <a:endParaRPr lang="nb-NO"/>
          </a:p>
        </p:txBody>
      </p:sp>
      <p:pic>
        <p:nvPicPr>
          <p:cNvPr id="4" name="Bilde 3">
            <a:extLst>
              <a:ext uri="{FF2B5EF4-FFF2-40B4-BE49-F238E27FC236}">
                <a16:creationId xmlns:a16="http://schemas.microsoft.com/office/drawing/2014/main" id="{6B70BC49-809A-444B-B4C7-F47D1B51AEA9}"/>
              </a:ext>
            </a:extLst>
          </p:cNvPr>
          <p:cNvPicPr>
            <a:picLocks noChangeAspect="1"/>
          </p:cNvPicPr>
          <p:nvPr/>
        </p:nvPicPr>
        <p:blipFill>
          <a:blip r:embed="rId2"/>
          <a:stretch>
            <a:fillRect/>
          </a:stretch>
        </p:blipFill>
        <p:spPr>
          <a:xfrm>
            <a:off x="1411" y="454465"/>
            <a:ext cx="9141179" cy="4234570"/>
          </a:xfrm>
          <a:prstGeom prst="rect">
            <a:avLst/>
          </a:prstGeom>
        </p:spPr>
      </p:pic>
    </p:spTree>
    <p:extLst>
      <p:ext uri="{BB962C8B-B14F-4D97-AF65-F5344CB8AC3E}">
        <p14:creationId xmlns:p14="http://schemas.microsoft.com/office/powerpoint/2010/main" val="196212906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bilde 3">
            <a:extLst>
              <a:ext uri="{FF2B5EF4-FFF2-40B4-BE49-F238E27FC236}">
                <a16:creationId xmlns:a16="http://schemas.microsoft.com/office/drawing/2014/main" id="{D19945E1-324C-1C49-BD17-F9EF28990C90}"/>
              </a:ext>
            </a:extLst>
          </p:cNvPr>
          <p:cNvPicPr>
            <a:picLocks noGrp="1" noChangeAspect="1"/>
          </p:cNvPicPr>
          <p:nvPr>
            <p:ph type="pic" sz="quarter" idx="10"/>
          </p:nvPr>
        </p:nvPicPr>
        <p:blipFill>
          <a:blip r:embed="rId3"/>
          <a:srcRect t="99" b="99"/>
          <a:stretch>
            <a:fillRect/>
          </a:stretch>
        </p:blipFill>
        <p:spPr>
          <a:xfrm>
            <a:off x="1411" y="0"/>
            <a:ext cx="9141179" cy="5143500"/>
          </a:xfrm>
          <a:prstGeom prst="rect">
            <a:avLst/>
          </a:prstGeom>
        </p:spPr>
      </p:pic>
      <p:sp>
        <p:nvSpPr>
          <p:cNvPr id="3" name="Tittel 2">
            <a:extLst>
              <a:ext uri="{FF2B5EF4-FFF2-40B4-BE49-F238E27FC236}">
                <a16:creationId xmlns:a16="http://schemas.microsoft.com/office/drawing/2014/main" id="{925FD4B3-89B5-BD48-9DD8-A00CFC932669}"/>
              </a:ext>
            </a:extLst>
          </p:cNvPr>
          <p:cNvSpPr>
            <a:spLocks noGrp="1"/>
          </p:cNvSpPr>
          <p:nvPr>
            <p:ph type="title"/>
          </p:nvPr>
        </p:nvSpPr>
        <p:spPr>
          <a:xfrm>
            <a:off x="1411" y="-581"/>
            <a:ext cx="9141179" cy="344720"/>
          </a:xfrm>
        </p:spPr>
        <p:txBody>
          <a:bodyPr vert="horz" lIns="71978" tIns="71978" rIns="71978" bIns="71978" rtlCol="0" anchor="ctr" anchorCtr="0">
            <a:noAutofit/>
          </a:bodyPr>
          <a:lstStyle/>
          <a:p>
            <a:pPr algn="ctr"/>
            <a:r>
              <a:rPr lang="nb-NO" sz="1600" dirty="0"/>
              <a:t>Fra et gitt butikklokale på et hvilket som helst sted i Norge…</a:t>
            </a:r>
          </a:p>
        </p:txBody>
      </p:sp>
    </p:spTree>
    <p:extLst>
      <p:ext uri="{BB962C8B-B14F-4D97-AF65-F5344CB8AC3E}">
        <p14:creationId xmlns:p14="http://schemas.microsoft.com/office/powerpoint/2010/main" val="293835213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03597" y="290056"/>
            <a:ext cx="1196984" cy="714815"/>
          </a:xfrm>
        </p:spPr>
        <p:txBody>
          <a:bodyPr/>
          <a:lstStyle/>
          <a:p>
            <a:r>
              <a:rPr lang="nb-NO" dirty="0"/>
              <a:t> og</a:t>
            </a:r>
          </a:p>
        </p:txBody>
      </p:sp>
      <p:sp>
        <p:nvSpPr>
          <p:cNvPr id="4" name="Plassholder for bunntekst 3"/>
          <p:cNvSpPr>
            <a:spLocks noGrp="1"/>
          </p:cNvSpPr>
          <p:nvPr>
            <p:ph type="ftr" sz="quarter" idx="3"/>
          </p:nvPr>
        </p:nvSpPr>
        <p:spPr/>
        <p:txBody>
          <a:bodyPr/>
          <a:lstStyle/>
          <a:p>
            <a:endParaRPr lang="nb-NO">
              <a:solidFill>
                <a:srgbClr val="000000"/>
              </a:solidFill>
            </a:endParaRPr>
          </a:p>
        </p:txBody>
      </p:sp>
      <p:sp>
        <p:nvSpPr>
          <p:cNvPr id="5" name="Plassholder for innhold 4"/>
          <p:cNvSpPr>
            <a:spLocks noGrp="1"/>
          </p:cNvSpPr>
          <p:nvPr>
            <p:ph sz="quarter" idx="11"/>
          </p:nvPr>
        </p:nvSpPr>
        <p:spPr>
          <a:xfrm>
            <a:off x="539750" y="1419188"/>
            <a:ext cx="8064499" cy="2772507"/>
          </a:xfrm>
        </p:spPr>
        <p:txBody>
          <a:bodyPr>
            <a:noAutofit/>
          </a:bodyPr>
          <a:lstStyle/>
          <a:p>
            <a:pPr marL="0" indent="0">
              <a:buNone/>
            </a:pPr>
            <a:r>
              <a:rPr lang="nb-NO" dirty="0">
                <a:latin typeface="Public Sans Thin" pitchFamily="2" charset="0"/>
              </a:rPr>
              <a:t>Det norske internettmarkedet er totalt på 11,6 milliarder kroner.</a:t>
            </a:r>
          </a:p>
          <a:p>
            <a:pPr marL="0" indent="0">
              <a:buNone/>
            </a:pPr>
            <a:r>
              <a:rPr lang="nb-NO" dirty="0">
                <a:latin typeface="Public Sans Thin" pitchFamily="2" charset="0"/>
              </a:rPr>
              <a:t>I 2019 hentet Facebook og Google ut nærmere 7 milliarder kroner av disse.</a:t>
            </a:r>
          </a:p>
          <a:p>
            <a:pPr marL="0" indent="0">
              <a:buNone/>
            </a:pPr>
            <a:endParaRPr lang="nb-NO" dirty="0">
              <a:latin typeface="Public Sans Thin" pitchFamily="2" charset="0"/>
            </a:endParaRPr>
          </a:p>
          <a:p>
            <a:pPr marL="0" indent="0">
              <a:buNone/>
            </a:pPr>
            <a:r>
              <a:rPr lang="nb-NO" dirty="0">
                <a:latin typeface="Public Sans Thin" pitchFamily="2" charset="0"/>
              </a:rPr>
              <a:t>De har funnet et hull i skattesystemet. </a:t>
            </a:r>
          </a:p>
          <a:p>
            <a:pPr marL="0" indent="0">
              <a:buNone/>
            </a:pPr>
            <a:r>
              <a:rPr lang="nb-NO" dirty="0">
                <a:latin typeface="Public Sans Thin" pitchFamily="2" charset="0"/>
              </a:rPr>
              <a:t>Her er det de betalte i norsk skatt:</a:t>
            </a:r>
          </a:p>
          <a:p>
            <a:pPr marL="0" indent="0">
              <a:buNone/>
            </a:pPr>
            <a:endParaRPr lang="nb-NO" dirty="0">
              <a:latin typeface="Public Sans Thin" pitchFamily="2" charset="0"/>
            </a:endParaRPr>
          </a:p>
          <a:p>
            <a:r>
              <a:rPr lang="nb-NO" b="1" dirty="0">
                <a:latin typeface="Public Sans Thin" pitchFamily="2" charset="0"/>
              </a:rPr>
              <a:t>Facebook: 2,9 millioner</a:t>
            </a:r>
          </a:p>
          <a:p>
            <a:r>
              <a:rPr lang="nb-NO" b="1" dirty="0">
                <a:latin typeface="Public Sans Thin" pitchFamily="2" charset="0"/>
              </a:rPr>
              <a:t>Google: 4 millioner</a:t>
            </a:r>
          </a:p>
          <a:p>
            <a:r>
              <a:rPr lang="nb-NO" dirty="0">
                <a:latin typeface="Public Sans Thin" pitchFamily="2" charset="0"/>
              </a:rPr>
              <a:t>Avisa Nordland: 3,7 millioner (27% mer enn Facebook)</a:t>
            </a:r>
          </a:p>
          <a:p>
            <a:pPr marL="0" indent="0">
              <a:buNone/>
            </a:pPr>
            <a:endParaRPr lang="nb-NO" dirty="0">
              <a:latin typeface="Public Sans Thin" pitchFamily="2" charset="0"/>
            </a:endParaRPr>
          </a:p>
        </p:txBody>
      </p:sp>
      <p:pic>
        <p:nvPicPr>
          <p:cNvPr id="5122" name="Picture 2" descr="Facebook&amp;#39;s Vanilla New Logo Is About Business, Not Design | WI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294" y="254073"/>
            <a:ext cx="2074929" cy="720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Fil:Google 2015 logo.svg – Wikiped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5327" y="254073"/>
            <a:ext cx="2130867"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5749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animEffect transition="in" filter="fade">
                                      <p:cBhvr>
                                        <p:cTn id="11" dur="500"/>
                                        <p:tgtEl>
                                          <p:spTgt spid="5">
                                            <p:txEl>
                                              <p:pRg st="6" end="6"/>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
                                            <p:txEl>
                                              <p:pRg st="7" end="7"/>
                                            </p:txEl>
                                          </p:spTgt>
                                        </p:tgtEl>
                                        <p:attrNameLst>
                                          <p:attrName>style.visibility</p:attrName>
                                        </p:attrNameLst>
                                      </p:cBhvr>
                                      <p:to>
                                        <p:strVal val="visible"/>
                                      </p:to>
                                    </p:set>
                                    <p:animEffect transition="in" filter="fade">
                                      <p:cBhvr>
                                        <p:cTn id="14" dur="500"/>
                                        <p:tgtEl>
                                          <p:spTgt spid="5">
                                            <p:txEl>
                                              <p:pRg st="7" end="7"/>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lstStyle/>
          <a:p>
            <a:endParaRPr lang="nb-NO"/>
          </a:p>
        </p:txBody>
      </p:sp>
      <p:sp>
        <p:nvSpPr>
          <p:cNvPr id="2" name="Rektangel 1"/>
          <p:cNvSpPr/>
          <p:nvPr/>
        </p:nvSpPr>
        <p:spPr>
          <a:xfrm>
            <a:off x="1956237" y="2522365"/>
            <a:ext cx="5392823" cy="461665"/>
          </a:xfrm>
          <a:prstGeom prst="rect">
            <a:avLst/>
          </a:prstGeom>
        </p:spPr>
        <p:txBody>
          <a:bodyPr wrap="none">
            <a:spAutoFit/>
          </a:bodyPr>
          <a:lstStyle/>
          <a:p>
            <a:r>
              <a:rPr lang="nb-NO" sz="2400" b="1" dirty="0">
                <a:solidFill>
                  <a:srgbClr val="EC008C"/>
                </a:solidFill>
                <a:latin typeface="Arial" panose="020B0604020202020204" pitchFamily="34" charset="0"/>
              </a:rPr>
              <a:t>Tenk lokalt, kjøp lokalt, støtt lokalt! </a:t>
            </a:r>
            <a:endParaRPr lang="nb-NO" sz="2400" dirty="0">
              <a:solidFill>
                <a:srgbClr val="EC008C"/>
              </a:solidFill>
            </a:endParaRPr>
          </a:p>
        </p:txBody>
      </p:sp>
    </p:spTree>
    <p:extLst>
      <p:ext uri="{BB962C8B-B14F-4D97-AF65-F5344CB8AC3E}">
        <p14:creationId xmlns:p14="http://schemas.microsoft.com/office/powerpoint/2010/main" val="1319119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p:cNvSpPr>
            <a:spLocks noGrp="1"/>
          </p:cNvSpPr>
          <p:nvPr>
            <p:ph type="title"/>
          </p:nvPr>
        </p:nvSpPr>
        <p:spPr>
          <a:xfrm>
            <a:off x="719150" y="1973766"/>
            <a:ext cx="7705800" cy="702526"/>
          </a:xfrm>
        </p:spPr>
        <p:txBody>
          <a:bodyPr/>
          <a:lstStyle/>
          <a:p>
            <a:r>
              <a:rPr lang="nb-NO" dirty="0"/>
              <a:t>Vil du ha lokal butikk i morgen </a:t>
            </a:r>
            <a:endParaRPr lang="nb-NO" b="1" dirty="0"/>
          </a:p>
        </p:txBody>
      </p:sp>
      <p:sp>
        <p:nvSpPr>
          <p:cNvPr id="3" name="Tittel 6"/>
          <p:cNvSpPr txBox="1">
            <a:spLocks/>
          </p:cNvSpPr>
          <p:nvPr/>
        </p:nvSpPr>
        <p:spPr>
          <a:xfrm>
            <a:off x="719150" y="2676292"/>
            <a:ext cx="7705800" cy="67109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600"/>
              <a:buFont typeface="Public Sans Thin"/>
              <a:buNone/>
              <a:defRPr sz="3800" b="0" i="0" u="none" strike="noStrike" cap="none">
                <a:solidFill>
                  <a:srgbClr val="000000"/>
                </a:solidFill>
                <a:latin typeface="Public Sans Thin"/>
                <a:ea typeface="Public Sans Thin"/>
                <a:cs typeface="Public Sans Thin"/>
                <a:sym typeface="Public Sans Thin"/>
              </a:defRPr>
            </a:lvl1pPr>
            <a:lvl2pPr marR="0" lvl="1"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2pPr>
            <a:lvl3pPr marR="0" lvl="2"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3pPr>
            <a:lvl4pPr marR="0" lvl="3"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4pPr>
            <a:lvl5pPr marR="0" lvl="4"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5pPr>
            <a:lvl6pPr marR="0" lvl="5"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6pPr>
            <a:lvl7pPr marR="0" lvl="6"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7pPr>
            <a:lvl8pPr marR="0" lvl="7"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8pPr>
            <a:lvl9pPr marR="0" lvl="8" algn="l" rtl="0">
              <a:lnSpc>
                <a:spcPct val="100000"/>
              </a:lnSpc>
              <a:spcBef>
                <a:spcPts val="0"/>
              </a:spcBef>
              <a:spcAft>
                <a:spcPts val="0"/>
              </a:spcAft>
              <a:buClr>
                <a:srgbClr val="000000"/>
              </a:buClr>
              <a:buSzPts val="1400"/>
              <a:buFont typeface="Open Sans"/>
              <a:buNone/>
              <a:defRPr sz="3800" b="0" i="0" u="none" strike="noStrike" cap="none">
                <a:solidFill>
                  <a:srgbClr val="FFFFFF"/>
                </a:solidFill>
                <a:highlight>
                  <a:srgbClr val="000000"/>
                </a:highlight>
                <a:latin typeface="Playfair Display"/>
                <a:ea typeface="Playfair Display"/>
                <a:cs typeface="Playfair Display"/>
                <a:sym typeface="Playfair Display"/>
              </a:defRPr>
            </a:lvl9pPr>
          </a:lstStyle>
          <a:p>
            <a:br>
              <a:rPr lang="nb-NO" dirty="0"/>
            </a:br>
            <a:br>
              <a:rPr lang="nb-NO" dirty="0"/>
            </a:br>
            <a:r>
              <a:rPr lang="nb-NO" b="1" dirty="0"/>
              <a:t>– husk å bruk den i dag </a:t>
            </a:r>
          </a:p>
        </p:txBody>
      </p:sp>
    </p:spTree>
    <p:extLst>
      <p:ext uri="{BB962C8B-B14F-4D97-AF65-F5344CB8AC3E}">
        <p14:creationId xmlns:p14="http://schemas.microsoft.com/office/powerpoint/2010/main" val="71484265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46"/>
          <p:cNvSpPr txBox="1">
            <a:spLocks noGrp="1"/>
          </p:cNvSpPr>
          <p:nvPr>
            <p:ph type="subTitle" idx="1"/>
          </p:nvPr>
        </p:nvSpPr>
        <p:spPr>
          <a:xfrm>
            <a:off x="1666875" y="3527250"/>
            <a:ext cx="5810400" cy="1075800"/>
          </a:xfrm>
          <a:prstGeom prst="rect">
            <a:avLst/>
          </a:prstGeom>
        </p:spPr>
        <p:txBody>
          <a:bodyPr spcFirstLastPara="1" wrap="square" lIns="0" tIns="0" rIns="0" bIns="0" anchor="t" anchorCtr="0">
            <a:noAutofit/>
          </a:bodyPr>
          <a:lstStyle/>
          <a:p>
            <a:pPr marL="0" lvl="0" indent="0" algn="ctr" rtl="0">
              <a:spcBef>
                <a:spcPts val="0"/>
              </a:spcBef>
              <a:spcAft>
                <a:spcPts val="1000"/>
              </a:spcAft>
              <a:buNone/>
            </a:pPr>
            <a:endParaRPr dirty="0"/>
          </a:p>
        </p:txBody>
      </p:sp>
      <p:sp>
        <p:nvSpPr>
          <p:cNvPr id="459" name="Google Shape;459;p46"/>
          <p:cNvSpPr txBox="1">
            <a:spLocks noGrp="1"/>
          </p:cNvSpPr>
          <p:nvPr>
            <p:ph type="title"/>
          </p:nvPr>
        </p:nvSpPr>
        <p:spPr>
          <a:xfrm>
            <a:off x="1666875" y="1182150"/>
            <a:ext cx="5813100" cy="2345100"/>
          </a:xfrm>
          <a:prstGeom prst="rect">
            <a:avLst/>
          </a:prstGeom>
        </p:spPr>
        <p:txBody>
          <a:bodyPr spcFirstLastPara="1" wrap="square" lIns="180000" tIns="180000" rIns="180000" bIns="180000" anchor="b" anchorCtr="0">
            <a:noAutofit/>
          </a:bodyPr>
          <a:lstStyle/>
          <a:p>
            <a:pPr marL="0" lvl="0" indent="0" algn="ctr" rtl="0">
              <a:spcBef>
                <a:spcPts val="0"/>
              </a:spcBef>
              <a:spcAft>
                <a:spcPts val="0"/>
              </a:spcAft>
              <a:buNone/>
            </a:pPr>
            <a:r>
              <a:rPr lang="nb-NO" dirty="0"/>
              <a:t>Hvordan betydning har lokalavisa?</a:t>
            </a:r>
            <a:endParaRPr dirty="0"/>
          </a:p>
        </p:txBody>
      </p:sp>
    </p:spTree>
    <p:extLst>
      <p:ext uri="{BB962C8B-B14F-4D97-AF65-F5344CB8AC3E}">
        <p14:creationId xmlns:p14="http://schemas.microsoft.com/office/powerpoint/2010/main" val="3017520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p37"/>
          <p:cNvPicPr preferRelativeResize="0"/>
          <p:nvPr/>
        </p:nvPicPr>
        <p:blipFill rotWithShape="1">
          <a:blip r:embed="rId3">
            <a:alphaModFix/>
          </a:blip>
          <a:srcRect/>
          <a:stretch/>
        </p:blipFill>
        <p:spPr>
          <a:xfrm>
            <a:off x="4603303" y="2565295"/>
            <a:ext cx="4540696" cy="2554142"/>
          </a:xfrm>
          <a:prstGeom prst="rect">
            <a:avLst/>
          </a:prstGeom>
          <a:noFill/>
          <a:ln>
            <a:noFill/>
          </a:ln>
        </p:spPr>
      </p:pic>
      <p:pic>
        <p:nvPicPr>
          <p:cNvPr id="268" name="Google Shape;268;p37"/>
          <p:cNvPicPr preferRelativeResize="0"/>
          <p:nvPr/>
        </p:nvPicPr>
        <p:blipFill rotWithShape="1">
          <a:blip r:embed="rId4">
            <a:alphaModFix/>
          </a:blip>
          <a:srcRect/>
          <a:stretch/>
        </p:blipFill>
        <p:spPr>
          <a:xfrm>
            <a:off x="4603303" y="18870"/>
            <a:ext cx="4540696" cy="2554142"/>
          </a:xfrm>
          <a:prstGeom prst="rect">
            <a:avLst/>
          </a:prstGeom>
          <a:noFill/>
          <a:ln>
            <a:noFill/>
          </a:ln>
        </p:spPr>
      </p:pic>
      <p:sp>
        <p:nvSpPr>
          <p:cNvPr id="269" name="Google Shape;269;p37"/>
          <p:cNvSpPr txBox="1">
            <a:spLocks noGrp="1"/>
          </p:cNvSpPr>
          <p:nvPr>
            <p:ph type="subTitle" idx="1"/>
          </p:nvPr>
        </p:nvSpPr>
        <p:spPr>
          <a:xfrm>
            <a:off x="723900" y="4603002"/>
            <a:ext cx="7704600" cy="3240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endParaRPr sz="550">
              <a:latin typeface="Arial"/>
              <a:ea typeface="Arial"/>
              <a:cs typeface="Arial"/>
              <a:sym typeface="Arial"/>
            </a:endParaRPr>
          </a:p>
          <a:p>
            <a:pPr marL="0" lvl="0" indent="0" algn="l" rtl="0">
              <a:spcBef>
                <a:spcPts val="0"/>
              </a:spcBef>
              <a:spcAft>
                <a:spcPts val="0"/>
              </a:spcAft>
              <a:buNone/>
            </a:pPr>
            <a:endParaRPr/>
          </a:p>
        </p:txBody>
      </p:sp>
      <p:grpSp>
        <p:nvGrpSpPr>
          <p:cNvPr id="270" name="Google Shape;270;p37"/>
          <p:cNvGrpSpPr/>
          <p:nvPr/>
        </p:nvGrpSpPr>
        <p:grpSpPr>
          <a:xfrm>
            <a:off x="368425" y="268990"/>
            <a:ext cx="3307801" cy="4324919"/>
            <a:chOff x="368425" y="268990"/>
            <a:chExt cx="3307801" cy="4324919"/>
          </a:xfrm>
        </p:grpSpPr>
        <p:pic>
          <p:nvPicPr>
            <p:cNvPr id="271" name="Google Shape;271;p37"/>
            <p:cNvPicPr preferRelativeResize="0"/>
            <p:nvPr/>
          </p:nvPicPr>
          <p:blipFill rotWithShape="1">
            <a:blip r:embed="rId5">
              <a:alphaModFix/>
            </a:blip>
            <a:srcRect l="2857" t="40367" r="75806" b="45690"/>
            <a:stretch/>
          </p:blipFill>
          <p:spPr>
            <a:xfrm>
              <a:off x="583215" y="2244599"/>
              <a:ext cx="720219" cy="481990"/>
            </a:xfrm>
            <a:prstGeom prst="rect">
              <a:avLst/>
            </a:prstGeom>
            <a:noFill/>
            <a:ln>
              <a:noFill/>
            </a:ln>
          </p:spPr>
        </p:pic>
        <p:sp>
          <p:nvSpPr>
            <p:cNvPr id="272" name="Google Shape;272;p37"/>
            <p:cNvSpPr txBox="1"/>
            <p:nvPr/>
          </p:nvSpPr>
          <p:spPr>
            <a:xfrm>
              <a:off x="368425" y="2775968"/>
              <a:ext cx="1066800" cy="215400"/>
            </a:xfrm>
            <a:prstGeom prst="rect">
              <a:avLst/>
            </a:prstGeom>
            <a:noFill/>
            <a:ln>
              <a:noFill/>
            </a:ln>
          </p:spPr>
          <p:txBody>
            <a:bodyPr spcFirstLastPara="1" wrap="square" lIns="91425" tIns="45700" rIns="91425" bIns="45700" anchor="t" anchorCtr="0">
              <a:noAutofit/>
            </a:bodyPr>
            <a:lstStyle/>
            <a:p>
              <a:pPr algn="ctr">
                <a:buSzPts val="800"/>
              </a:pPr>
              <a:r>
                <a:rPr lang="x-none" sz="800">
                  <a:latin typeface="Open Sans"/>
                  <a:ea typeface="Open Sans"/>
                  <a:cs typeface="Open Sans"/>
                  <a:sym typeface="Open Sans"/>
                </a:rPr>
                <a:t>Print</a:t>
              </a:r>
              <a:endParaRPr sz="1100">
                <a:latin typeface="Open Sans"/>
                <a:ea typeface="Open Sans"/>
                <a:cs typeface="Open Sans"/>
                <a:sym typeface="Open Sans"/>
              </a:endParaRPr>
            </a:p>
          </p:txBody>
        </p:sp>
        <p:sp>
          <p:nvSpPr>
            <p:cNvPr id="273" name="Google Shape;273;p37"/>
            <p:cNvSpPr txBox="1"/>
            <p:nvPr/>
          </p:nvSpPr>
          <p:spPr>
            <a:xfrm>
              <a:off x="1439425" y="2773201"/>
              <a:ext cx="1066800" cy="215400"/>
            </a:xfrm>
            <a:prstGeom prst="rect">
              <a:avLst/>
            </a:prstGeom>
            <a:noFill/>
            <a:ln>
              <a:noFill/>
            </a:ln>
          </p:spPr>
          <p:txBody>
            <a:bodyPr spcFirstLastPara="1" wrap="square" lIns="91425" tIns="45700" rIns="91425" bIns="45700" anchor="t" anchorCtr="0">
              <a:noAutofit/>
            </a:bodyPr>
            <a:lstStyle/>
            <a:p>
              <a:pPr algn="ctr">
                <a:buSzPts val="800"/>
              </a:pPr>
              <a:r>
                <a:rPr lang="x-none" sz="800">
                  <a:latin typeface="Open Sans"/>
                  <a:ea typeface="Open Sans"/>
                  <a:cs typeface="Open Sans"/>
                  <a:sym typeface="Open Sans"/>
                </a:rPr>
                <a:t>Digitalt</a:t>
              </a:r>
              <a:endParaRPr sz="1100">
                <a:latin typeface="Open Sans"/>
                <a:ea typeface="Open Sans"/>
                <a:cs typeface="Open Sans"/>
                <a:sym typeface="Open Sans"/>
              </a:endParaRPr>
            </a:p>
          </p:txBody>
        </p:sp>
        <p:sp>
          <p:nvSpPr>
            <p:cNvPr id="274" name="Google Shape;274;p37"/>
            <p:cNvSpPr txBox="1"/>
            <p:nvPr/>
          </p:nvSpPr>
          <p:spPr>
            <a:xfrm>
              <a:off x="2454502" y="2780164"/>
              <a:ext cx="1066800" cy="215400"/>
            </a:xfrm>
            <a:prstGeom prst="rect">
              <a:avLst/>
            </a:prstGeom>
            <a:noFill/>
            <a:ln>
              <a:noFill/>
            </a:ln>
          </p:spPr>
          <p:txBody>
            <a:bodyPr spcFirstLastPara="1" wrap="square" lIns="91425" tIns="45700" rIns="91425" bIns="45700" anchor="t" anchorCtr="0">
              <a:noAutofit/>
            </a:bodyPr>
            <a:lstStyle/>
            <a:p>
              <a:pPr algn="ctr">
                <a:buSzPts val="800"/>
              </a:pPr>
              <a:r>
                <a:rPr lang="x-none" sz="800">
                  <a:latin typeface="Open Sans"/>
                  <a:ea typeface="Open Sans"/>
                  <a:cs typeface="Open Sans"/>
                  <a:sym typeface="Open Sans"/>
                </a:rPr>
                <a:t>Distribusjon</a:t>
              </a:r>
              <a:endParaRPr sz="1100">
                <a:latin typeface="Open Sans"/>
                <a:ea typeface="Open Sans"/>
                <a:cs typeface="Open Sans"/>
                <a:sym typeface="Open Sans"/>
              </a:endParaRPr>
            </a:p>
          </p:txBody>
        </p:sp>
        <p:grpSp>
          <p:nvGrpSpPr>
            <p:cNvPr id="275" name="Google Shape;275;p37"/>
            <p:cNvGrpSpPr/>
            <p:nvPr/>
          </p:nvGrpSpPr>
          <p:grpSpPr>
            <a:xfrm>
              <a:off x="1009415" y="268990"/>
              <a:ext cx="1961100" cy="930900"/>
              <a:chOff x="954204" y="356366"/>
              <a:chExt cx="1961100" cy="930900"/>
            </a:xfrm>
          </p:grpSpPr>
          <p:sp>
            <p:nvSpPr>
              <p:cNvPr id="276" name="Google Shape;276;p37"/>
              <p:cNvSpPr/>
              <p:nvPr/>
            </p:nvSpPr>
            <p:spPr>
              <a:xfrm>
                <a:off x="954204" y="356366"/>
                <a:ext cx="1961100" cy="930900"/>
              </a:xfrm>
              <a:prstGeom prst="rect">
                <a:avLst/>
              </a:prstGeom>
              <a:solidFill>
                <a:srgbClr val="FFFFFF"/>
              </a:solidFill>
              <a:ln>
                <a:noFill/>
              </a:ln>
            </p:spPr>
            <p:txBody>
              <a:bodyPr spcFirstLastPara="1" wrap="square" lIns="91425" tIns="45700" rIns="91425" bIns="45700" anchor="ctr" anchorCtr="0">
                <a:noAutofit/>
              </a:bodyPr>
              <a:lstStyle/>
              <a:p>
                <a:pPr algn="ctr">
                  <a:buSzPts val="1800"/>
                </a:pPr>
                <a:endParaRPr sz="1800">
                  <a:solidFill>
                    <a:srgbClr val="FFFFFF"/>
                  </a:solidFill>
                </a:endParaRPr>
              </a:p>
            </p:txBody>
          </p:sp>
          <p:pic>
            <p:nvPicPr>
              <p:cNvPr id="277" name="Google Shape;277;p37"/>
              <p:cNvPicPr preferRelativeResize="0"/>
              <p:nvPr/>
            </p:nvPicPr>
            <p:blipFill rotWithShape="1">
              <a:blip r:embed="rId6">
                <a:alphaModFix/>
              </a:blip>
              <a:srcRect/>
              <a:stretch/>
            </p:blipFill>
            <p:spPr>
              <a:xfrm>
                <a:off x="1057837" y="489412"/>
                <a:ext cx="1722068" cy="619645"/>
              </a:xfrm>
              <a:prstGeom prst="rect">
                <a:avLst/>
              </a:prstGeom>
              <a:noFill/>
              <a:ln>
                <a:noFill/>
              </a:ln>
            </p:spPr>
          </p:pic>
        </p:grpSp>
        <p:sp>
          <p:nvSpPr>
            <p:cNvPr id="278" name="Google Shape;278;p37"/>
            <p:cNvSpPr txBox="1"/>
            <p:nvPr/>
          </p:nvSpPr>
          <p:spPr>
            <a:xfrm>
              <a:off x="368426" y="4193709"/>
              <a:ext cx="3307800" cy="400200"/>
            </a:xfrm>
            <a:prstGeom prst="rect">
              <a:avLst/>
            </a:prstGeom>
            <a:noFill/>
            <a:ln>
              <a:noFill/>
            </a:ln>
          </p:spPr>
          <p:txBody>
            <a:bodyPr spcFirstLastPara="1" wrap="square" lIns="91425" tIns="45700" rIns="91425" bIns="45700" anchor="t" anchorCtr="0">
              <a:noAutofit/>
            </a:bodyPr>
            <a:lstStyle/>
            <a:p>
              <a:pPr algn="ctr">
                <a:buSzPts val="2000"/>
              </a:pPr>
              <a:r>
                <a:rPr lang="x-none" sz="2000" dirty="0">
                  <a:solidFill>
                    <a:srgbClr val="EC0086"/>
                  </a:solidFill>
                  <a:latin typeface="Open Sans"/>
                  <a:ea typeface="Open Sans"/>
                  <a:cs typeface="Open Sans"/>
                  <a:sym typeface="Open Sans"/>
                </a:rPr>
                <a:t>2.</a:t>
              </a:r>
              <a:r>
                <a:rPr lang="nb-NO" sz="2000" dirty="0">
                  <a:solidFill>
                    <a:srgbClr val="EC0086"/>
                  </a:solidFill>
                  <a:latin typeface="Open Sans"/>
                  <a:ea typeface="Open Sans"/>
                  <a:cs typeface="Open Sans"/>
                  <a:sym typeface="Open Sans"/>
                </a:rPr>
                <a:t>2</a:t>
              </a:r>
              <a:r>
                <a:rPr lang="x-none" sz="2000" dirty="0">
                  <a:solidFill>
                    <a:srgbClr val="363533"/>
                  </a:solidFill>
                  <a:latin typeface="Open Sans"/>
                  <a:ea typeface="Open Sans"/>
                  <a:cs typeface="Open Sans"/>
                  <a:sym typeface="Open Sans"/>
                </a:rPr>
                <a:t> mill. daglige lesere</a:t>
              </a:r>
              <a:endParaRPr dirty="0">
                <a:latin typeface="Open Sans"/>
                <a:ea typeface="Open Sans"/>
                <a:cs typeface="Open Sans"/>
                <a:sym typeface="Open Sans"/>
              </a:endParaRPr>
            </a:p>
          </p:txBody>
        </p:sp>
        <p:pic>
          <p:nvPicPr>
            <p:cNvPr id="279" name="Google Shape;279;p37"/>
            <p:cNvPicPr preferRelativeResize="0"/>
            <p:nvPr/>
          </p:nvPicPr>
          <p:blipFill rotWithShape="1">
            <a:blip r:embed="rId5">
              <a:alphaModFix/>
            </a:blip>
            <a:srcRect l="38306" t="40402" r="40356" b="45655"/>
            <a:stretch/>
          </p:blipFill>
          <p:spPr>
            <a:xfrm>
              <a:off x="1632341" y="2241832"/>
              <a:ext cx="720219" cy="481990"/>
            </a:xfrm>
            <a:prstGeom prst="rect">
              <a:avLst/>
            </a:prstGeom>
            <a:noFill/>
            <a:ln>
              <a:noFill/>
            </a:ln>
          </p:spPr>
        </p:pic>
        <p:pic>
          <p:nvPicPr>
            <p:cNvPr id="280" name="Google Shape;280;p37"/>
            <p:cNvPicPr preferRelativeResize="0"/>
            <p:nvPr/>
          </p:nvPicPr>
          <p:blipFill rotWithShape="1">
            <a:blip r:embed="rId5">
              <a:alphaModFix/>
            </a:blip>
            <a:srcRect l="74235" t="35079" r="1338" b="40504"/>
            <a:stretch/>
          </p:blipFill>
          <p:spPr>
            <a:xfrm>
              <a:off x="2684879" y="2187049"/>
              <a:ext cx="606000" cy="620400"/>
            </a:xfrm>
            <a:prstGeom prst="ellipse">
              <a:avLst/>
            </a:prstGeom>
            <a:noFill/>
            <a:ln>
              <a:noFill/>
            </a:ln>
          </p:spPr>
        </p:pic>
        <p:sp>
          <p:nvSpPr>
            <p:cNvPr id="281" name="Google Shape;281;p37"/>
            <p:cNvSpPr txBox="1"/>
            <p:nvPr/>
          </p:nvSpPr>
          <p:spPr>
            <a:xfrm>
              <a:off x="1016137" y="1056030"/>
              <a:ext cx="1961100" cy="261600"/>
            </a:xfrm>
            <a:prstGeom prst="rect">
              <a:avLst/>
            </a:prstGeom>
            <a:noFill/>
            <a:ln>
              <a:noFill/>
            </a:ln>
          </p:spPr>
          <p:txBody>
            <a:bodyPr spcFirstLastPara="1" wrap="square" lIns="91425" tIns="45700" rIns="91425" bIns="45700" anchor="t" anchorCtr="0">
              <a:noAutofit/>
            </a:bodyPr>
            <a:lstStyle/>
            <a:p>
              <a:pPr algn="ctr">
                <a:buSzPts val="1100"/>
              </a:pPr>
              <a:r>
                <a:rPr lang="x-none" sz="1100">
                  <a:latin typeface="Open Sans SemiBold"/>
                  <a:ea typeface="Open Sans SemiBold"/>
                  <a:cs typeface="Open Sans SemiBold"/>
                  <a:sym typeface="Open Sans SemiBold"/>
                </a:rPr>
                <a:t>Over </a:t>
              </a:r>
              <a:r>
                <a:rPr lang="x-none" sz="1100">
                  <a:solidFill>
                    <a:srgbClr val="EC0086"/>
                  </a:solidFill>
                  <a:latin typeface="Open Sans SemiBold"/>
                  <a:ea typeface="Open Sans SemiBold"/>
                  <a:cs typeface="Open Sans SemiBold"/>
                  <a:sym typeface="Open Sans SemiBold"/>
                </a:rPr>
                <a:t>100</a:t>
              </a:r>
              <a:r>
                <a:rPr lang="x-none" sz="1100">
                  <a:latin typeface="Open Sans SemiBold"/>
                  <a:ea typeface="Open Sans SemiBold"/>
                  <a:cs typeface="Open Sans SemiBold"/>
                  <a:sym typeface="Open Sans SemiBold"/>
                </a:rPr>
                <a:t> lokalaviser</a:t>
              </a:r>
              <a:endParaRPr>
                <a:latin typeface="Open Sans SemiBold"/>
                <a:ea typeface="Open Sans SemiBold"/>
                <a:cs typeface="Open Sans SemiBold"/>
                <a:sym typeface="Open Sans SemiBold"/>
              </a:endParaRPr>
            </a:p>
          </p:txBody>
        </p:sp>
        <p:cxnSp>
          <p:nvCxnSpPr>
            <p:cNvPr id="282" name="Google Shape;282;p37"/>
            <p:cNvCxnSpPr/>
            <p:nvPr/>
          </p:nvCxnSpPr>
          <p:spPr>
            <a:xfrm rot="5400000">
              <a:off x="1532393" y="1777691"/>
              <a:ext cx="924300" cy="4200"/>
            </a:xfrm>
            <a:prstGeom prst="curvedConnector3">
              <a:avLst>
                <a:gd name="adj1" fmla="val 50000"/>
              </a:avLst>
            </a:prstGeom>
            <a:noFill/>
            <a:ln w="12700" cap="flat" cmpd="sng">
              <a:solidFill>
                <a:srgbClr val="FE91CF"/>
              </a:solidFill>
              <a:prstDash val="solid"/>
              <a:round/>
              <a:headEnd type="none" w="sm" len="sm"/>
              <a:tailEnd type="triangle" w="med" len="med"/>
            </a:ln>
          </p:spPr>
        </p:cxnSp>
        <p:cxnSp>
          <p:nvCxnSpPr>
            <p:cNvPr id="283" name="Google Shape;283;p37"/>
            <p:cNvCxnSpPr>
              <a:stCxn id="281" idx="2"/>
              <a:endCxn id="280" idx="0"/>
            </p:cNvCxnSpPr>
            <p:nvPr/>
          </p:nvCxnSpPr>
          <p:spPr>
            <a:xfrm rot="-5400000" flipH="1">
              <a:off x="2057587" y="1256730"/>
              <a:ext cx="869400" cy="991200"/>
            </a:xfrm>
            <a:prstGeom prst="curvedConnector3">
              <a:avLst>
                <a:gd name="adj1" fmla="val 50001"/>
              </a:avLst>
            </a:prstGeom>
            <a:noFill/>
            <a:ln w="12700" cap="flat" cmpd="sng">
              <a:solidFill>
                <a:srgbClr val="FE91CF"/>
              </a:solidFill>
              <a:prstDash val="solid"/>
              <a:round/>
              <a:headEnd type="none" w="sm" len="sm"/>
              <a:tailEnd type="triangle" w="med" len="med"/>
            </a:ln>
          </p:spPr>
        </p:cxnSp>
        <p:cxnSp>
          <p:nvCxnSpPr>
            <p:cNvPr id="284" name="Google Shape;284;p37"/>
            <p:cNvCxnSpPr>
              <a:stCxn id="281" idx="2"/>
              <a:endCxn id="271" idx="0"/>
            </p:cNvCxnSpPr>
            <p:nvPr/>
          </p:nvCxnSpPr>
          <p:spPr>
            <a:xfrm rot="5400000">
              <a:off x="1006537" y="1254480"/>
              <a:ext cx="927000" cy="1053300"/>
            </a:xfrm>
            <a:prstGeom prst="curvedConnector3">
              <a:avLst>
                <a:gd name="adj1" fmla="val 49998"/>
              </a:avLst>
            </a:prstGeom>
            <a:noFill/>
            <a:ln w="12700" cap="flat" cmpd="sng">
              <a:solidFill>
                <a:srgbClr val="FE91CF"/>
              </a:solidFill>
              <a:prstDash val="solid"/>
              <a:round/>
              <a:headEnd type="none" w="sm" len="sm"/>
              <a:tailEnd type="triangle" w="med" len="med"/>
            </a:ln>
          </p:spPr>
        </p:cxnSp>
        <p:grpSp>
          <p:nvGrpSpPr>
            <p:cNvPr id="285" name="Google Shape;285;p37"/>
            <p:cNvGrpSpPr/>
            <p:nvPr/>
          </p:nvGrpSpPr>
          <p:grpSpPr>
            <a:xfrm>
              <a:off x="673877" y="2676084"/>
              <a:ext cx="2620519" cy="1289687"/>
              <a:chOff x="673877" y="2676084"/>
              <a:chExt cx="2620519" cy="1289687"/>
            </a:xfrm>
          </p:grpSpPr>
          <p:sp>
            <p:nvSpPr>
              <p:cNvPr id="286" name="Google Shape;286;p37"/>
              <p:cNvSpPr/>
              <p:nvPr/>
            </p:nvSpPr>
            <p:spPr>
              <a:xfrm>
                <a:off x="2832696" y="3307988"/>
                <a:ext cx="461700" cy="653100"/>
              </a:xfrm>
              <a:prstGeom prst="arc">
                <a:avLst>
                  <a:gd name="adj1" fmla="val 16312407"/>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sp>
            <p:nvSpPr>
              <p:cNvPr id="287" name="Google Shape;287;p37"/>
              <p:cNvSpPr/>
              <p:nvPr/>
            </p:nvSpPr>
            <p:spPr>
              <a:xfrm flipH="1">
                <a:off x="673877" y="3312081"/>
                <a:ext cx="526500" cy="616800"/>
              </a:xfrm>
              <a:prstGeom prst="arc">
                <a:avLst>
                  <a:gd name="adj1" fmla="val 16200000"/>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cxnSp>
            <p:nvCxnSpPr>
              <p:cNvPr id="288" name="Google Shape;288;p37"/>
              <p:cNvCxnSpPr>
                <a:stCxn id="287" idx="0"/>
              </p:cNvCxnSpPr>
              <p:nvPr/>
            </p:nvCxnSpPr>
            <p:spPr>
              <a:xfrm>
                <a:off x="937127" y="3312081"/>
                <a:ext cx="2160600" cy="0"/>
              </a:xfrm>
              <a:prstGeom prst="straightConnector1">
                <a:avLst/>
              </a:prstGeom>
              <a:noFill/>
              <a:ln w="15875" cap="flat" cmpd="sng">
                <a:solidFill>
                  <a:srgbClr val="FE91CF"/>
                </a:solidFill>
                <a:prstDash val="solid"/>
                <a:round/>
                <a:headEnd type="none" w="sm" len="sm"/>
                <a:tailEnd type="none" w="sm" len="sm"/>
              </a:ln>
            </p:spPr>
          </p:cxnSp>
          <p:sp>
            <p:nvSpPr>
              <p:cNvPr id="289" name="Google Shape;289;p37"/>
              <p:cNvSpPr/>
              <p:nvPr/>
            </p:nvSpPr>
            <p:spPr>
              <a:xfrm rot="10800000" flipH="1">
                <a:off x="2525497" y="2676084"/>
                <a:ext cx="461700" cy="637800"/>
              </a:xfrm>
              <a:prstGeom prst="arc">
                <a:avLst>
                  <a:gd name="adj1" fmla="val 16312407"/>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sp>
            <p:nvSpPr>
              <p:cNvPr id="290" name="Google Shape;290;p37"/>
              <p:cNvSpPr/>
              <p:nvPr/>
            </p:nvSpPr>
            <p:spPr>
              <a:xfrm rot="10800000">
                <a:off x="910296" y="2679332"/>
                <a:ext cx="490200" cy="637800"/>
              </a:xfrm>
              <a:prstGeom prst="arc">
                <a:avLst>
                  <a:gd name="adj1" fmla="val 16312407"/>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cxnSp>
            <p:nvCxnSpPr>
              <p:cNvPr id="291" name="Google Shape;291;p37"/>
              <p:cNvCxnSpPr/>
              <p:nvPr/>
            </p:nvCxnSpPr>
            <p:spPr>
              <a:xfrm rot="10800000">
                <a:off x="1972751" y="2966181"/>
                <a:ext cx="0" cy="345900"/>
              </a:xfrm>
              <a:prstGeom prst="straightConnector1">
                <a:avLst/>
              </a:prstGeom>
              <a:noFill/>
              <a:ln w="15875" cap="flat" cmpd="sng">
                <a:solidFill>
                  <a:srgbClr val="FE91CF"/>
                </a:solidFill>
                <a:prstDash val="solid"/>
                <a:round/>
                <a:headEnd type="none" w="sm" len="sm"/>
                <a:tailEnd type="none" w="sm" len="sm"/>
              </a:ln>
            </p:spPr>
          </p:cxnSp>
          <p:sp>
            <p:nvSpPr>
              <p:cNvPr id="292" name="Google Shape;292;p37"/>
              <p:cNvSpPr/>
              <p:nvPr/>
            </p:nvSpPr>
            <p:spPr>
              <a:xfrm>
                <a:off x="2597515" y="3305751"/>
                <a:ext cx="461700" cy="653100"/>
              </a:xfrm>
              <a:prstGeom prst="arc">
                <a:avLst>
                  <a:gd name="adj1" fmla="val 16312407"/>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sp>
            <p:nvSpPr>
              <p:cNvPr id="293" name="Google Shape;293;p37"/>
              <p:cNvSpPr/>
              <p:nvPr/>
            </p:nvSpPr>
            <p:spPr>
              <a:xfrm>
                <a:off x="2353190" y="3312658"/>
                <a:ext cx="461700" cy="653100"/>
              </a:xfrm>
              <a:prstGeom prst="arc">
                <a:avLst>
                  <a:gd name="adj1" fmla="val 16312407"/>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sp>
            <p:nvSpPr>
              <p:cNvPr id="294" name="Google Shape;294;p37"/>
              <p:cNvSpPr/>
              <p:nvPr/>
            </p:nvSpPr>
            <p:spPr>
              <a:xfrm>
                <a:off x="2108865" y="3308001"/>
                <a:ext cx="461700" cy="653100"/>
              </a:xfrm>
              <a:prstGeom prst="arc">
                <a:avLst>
                  <a:gd name="adj1" fmla="val 16312407"/>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sp>
            <p:nvSpPr>
              <p:cNvPr id="295" name="Google Shape;295;p37"/>
              <p:cNvSpPr/>
              <p:nvPr/>
            </p:nvSpPr>
            <p:spPr>
              <a:xfrm>
                <a:off x="1864540" y="3305764"/>
                <a:ext cx="461700" cy="653100"/>
              </a:xfrm>
              <a:prstGeom prst="arc">
                <a:avLst>
                  <a:gd name="adj1" fmla="val 16312407"/>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sp>
            <p:nvSpPr>
              <p:cNvPr id="296" name="Google Shape;296;p37"/>
              <p:cNvSpPr/>
              <p:nvPr/>
            </p:nvSpPr>
            <p:spPr>
              <a:xfrm>
                <a:off x="1812351" y="3312671"/>
                <a:ext cx="269700" cy="653100"/>
              </a:xfrm>
              <a:prstGeom prst="arc">
                <a:avLst>
                  <a:gd name="adj1" fmla="val 16312407"/>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sp>
            <p:nvSpPr>
              <p:cNvPr id="297" name="Google Shape;297;p37"/>
              <p:cNvSpPr/>
              <p:nvPr/>
            </p:nvSpPr>
            <p:spPr>
              <a:xfrm flipH="1">
                <a:off x="1858788" y="3307536"/>
                <a:ext cx="186300" cy="653100"/>
              </a:xfrm>
              <a:prstGeom prst="arc">
                <a:avLst>
                  <a:gd name="adj1" fmla="val 16312407"/>
                  <a:gd name="adj2" fmla="val 21384785"/>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sp>
            <p:nvSpPr>
              <p:cNvPr id="298" name="Google Shape;298;p37"/>
              <p:cNvSpPr/>
              <p:nvPr/>
            </p:nvSpPr>
            <p:spPr>
              <a:xfrm flipH="1">
                <a:off x="906483" y="3311647"/>
                <a:ext cx="526500" cy="616800"/>
              </a:xfrm>
              <a:prstGeom prst="arc">
                <a:avLst>
                  <a:gd name="adj1" fmla="val 16200000"/>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sp>
            <p:nvSpPr>
              <p:cNvPr id="299" name="Google Shape;299;p37"/>
              <p:cNvSpPr/>
              <p:nvPr/>
            </p:nvSpPr>
            <p:spPr>
              <a:xfrm flipH="1">
                <a:off x="1140445" y="3313593"/>
                <a:ext cx="526500" cy="616800"/>
              </a:xfrm>
              <a:prstGeom prst="arc">
                <a:avLst>
                  <a:gd name="adj1" fmla="val 16200000"/>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sp>
            <p:nvSpPr>
              <p:cNvPr id="300" name="Google Shape;300;p37"/>
              <p:cNvSpPr/>
              <p:nvPr/>
            </p:nvSpPr>
            <p:spPr>
              <a:xfrm flipH="1">
                <a:off x="1374407" y="3306769"/>
                <a:ext cx="526500" cy="616800"/>
              </a:xfrm>
              <a:prstGeom prst="arc">
                <a:avLst>
                  <a:gd name="adj1" fmla="val 16200000"/>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sp>
            <p:nvSpPr>
              <p:cNvPr id="301" name="Google Shape;301;p37"/>
              <p:cNvSpPr/>
              <p:nvPr/>
            </p:nvSpPr>
            <p:spPr>
              <a:xfrm flipH="1">
                <a:off x="1608369" y="3308715"/>
                <a:ext cx="526500" cy="616800"/>
              </a:xfrm>
              <a:prstGeom prst="arc">
                <a:avLst>
                  <a:gd name="adj1" fmla="val 16200000"/>
                  <a:gd name="adj2" fmla="val 0"/>
                </a:avLst>
              </a:prstGeom>
              <a:noFill/>
              <a:ln w="15875" cap="flat" cmpd="sng">
                <a:solidFill>
                  <a:srgbClr val="FE91CF"/>
                </a:solidFill>
                <a:prstDash val="solid"/>
                <a:round/>
                <a:headEnd type="none" w="sm" len="sm"/>
                <a:tailEnd type="none" w="sm" len="sm"/>
              </a:ln>
            </p:spPr>
            <p:txBody>
              <a:bodyPr spcFirstLastPara="1" wrap="square" lIns="91425" tIns="45700" rIns="91425" bIns="45700" anchor="ctr" anchorCtr="0">
                <a:noAutofit/>
              </a:bodyPr>
              <a:lstStyle/>
              <a:p>
                <a:pPr algn="ctr">
                  <a:buSzPts val="1800"/>
                </a:pPr>
                <a:endParaRPr sz="1800"/>
              </a:p>
            </p:txBody>
          </p:sp>
        </p:grpSp>
      </p:grpSp>
      <p:pic>
        <p:nvPicPr>
          <p:cNvPr id="302" name="Google Shape;302;p37"/>
          <p:cNvPicPr preferRelativeResize="0"/>
          <p:nvPr/>
        </p:nvPicPr>
        <p:blipFill rotWithShape="1">
          <a:blip r:embed="rId7">
            <a:alphaModFix/>
          </a:blip>
          <a:srcRect/>
          <a:stretch/>
        </p:blipFill>
        <p:spPr>
          <a:xfrm>
            <a:off x="3968613" y="394082"/>
            <a:ext cx="3068431" cy="4172113"/>
          </a:xfrm>
          <a:prstGeom prst="rect">
            <a:avLst/>
          </a:prstGeom>
          <a:noFill/>
          <a:ln>
            <a:noFill/>
          </a:ln>
        </p:spPr>
      </p:pic>
      <p:pic>
        <p:nvPicPr>
          <p:cNvPr id="303" name="Google Shape;303;p37"/>
          <p:cNvPicPr preferRelativeResize="0"/>
          <p:nvPr/>
        </p:nvPicPr>
        <p:blipFill>
          <a:blip r:embed="rId8">
            <a:alphaModFix/>
          </a:blip>
          <a:stretch>
            <a:fillRect/>
          </a:stretch>
        </p:blipFill>
        <p:spPr>
          <a:xfrm>
            <a:off x="543450" y="3691100"/>
            <a:ext cx="209641" cy="419401"/>
          </a:xfrm>
          <a:prstGeom prst="rect">
            <a:avLst/>
          </a:prstGeom>
          <a:noFill/>
          <a:ln>
            <a:noFill/>
          </a:ln>
        </p:spPr>
      </p:pic>
      <p:pic>
        <p:nvPicPr>
          <p:cNvPr id="304" name="Google Shape;304;p37"/>
          <p:cNvPicPr preferRelativeResize="0"/>
          <p:nvPr/>
        </p:nvPicPr>
        <p:blipFill>
          <a:blip r:embed="rId9">
            <a:alphaModFix/>
          </a:blip>
          <a:stretch>
            <a:fillRect/>
          </a:stretch>
        </p:blipFill>
        <p:spPr>
          <a:xfrm>
            <a:off x="801225" y="3691088"/>
            <a:ext cx="170150" cy="419401"/>
          </a:xfrm>
          <a:prstGeom prst="rect">
            <a:avLst/>
          </a:prstGeom>
          <a:noFill/>
          <a:ln>
            <a:noFill/>
          </a:ln>
        </p:spPr>
      </p:pic>
      <p:pic>
        <p:nvPicPr>
          <p:cNvPr id="305" name="Google Shape;305;p37"/>
          <p:cNvPicPr preferRelativeResize="0"/>
          <p:nvPr/>
        </p:nvPicPr>
        <p:blipFill>
          <a:blip r:embed="rId8">
            <a:alphaModFix/>
          </a:blip>
          <a:stretch>
            <a:fillRect/>
          </a:stretch>
        </p:blipFill>
        <p:spPr>
          <a:xfrm>
            <a:off x="1019500" y="3691100"/>
            <a:ext cx="209641" cy="419401"/>
          </a:xfrm>
          <a:prstGeom prst="rect">
            <a:avLst/>
          </a:prstGeom>
          <a:noFill/>
          <a:ln>
            <a:noFill/>
          </a:ln>
        </p:spPr>
      </p:pic>
      <p:pic>
        <p:nvPicPr>
          <p:cNvPr id="306" name="Google Shape;306;p37"/>
          <p:cNvPicPr preferRelativeResize="0"/>
          <p:nvPr/>
        </p:nvPicPr>
        <p:blipFill>
          <a:blip r:embed="rId9">
            <a:alphaModFix/>
          </a:blip>
          <a:stretch>
            <a:fillRect/>
          </a:stretch>
        </p:blipFill>
        <p:spPr>
          <a:xfrm>
            <a:off x="1277275" y="3691088"/>
            <a:ext cx="170150" cy="419401"/>
          </a:xfrm>
          <a:prstGeom prst="rect">
            <a:avLst/>
          </a:prstGeom>
          <a:noFill/>
          <a:ln>
            <a:noFill/>
          </a:ln>
        </p:spPr>
      </p:pic>
      <p:pic>
        <p:nvPicPr>
          <p:cNvPr id="307" name="Google Shape;307;p37"/>
          <p:cNvPicPr preferRelativeResize="0"/>
          <p:nvPr/>
        </p:nvPicPr>
        <p:blipFill>
          <a:blip r:embed="rId8">
            <a:alphaModFix/>
          </a:blip>
          <a:stretch>
            <a:fillRect/>
          </a:stretch>
        </p:blipFill>
        <p:spPr>
          <a:xfrm>
            <a:off x="1495550" y="3691100"/>
            <a:ext cx="209641" cy="419401"/>
          </a:xfrm>
          <a:prstGeom prst="rect">
            <a:avLst/>
          </a:prstGeom>
          <a:noFill/>
          <a:ln>
            <a:noFill/>
          </a:ln>
        </p:spPr>
      </p:pic>
      <p:pic>
        <p:nvPicPr>
          <p:cNvPr id="308" name="Google Shape;308;p37"/>
          <p:cNvPicPr preferRelativeResize="0"/>
          <p:nvPr/>
        </p:nvPicPr>
        <p:blipFill>
          <a:blip r:embed="rId9">
            <a:alphaModFix/>
          </a:blip>
          <a:stretch>
            <a:fillRect/>
          </a:stretch>
        </p:blipFill>
        <p:spPr>
          <a:xfrm>
            <a:off x="1753325" y="3691088"/>
            <a:ext cx="170150" cy="419401"/>
          </a:xfrm>
          <a:prstGeom prst="rect">
            <a:avLst/>
          </a:prstGeom>
          <a:noFill/>
          <a:ln>
            <a:noFill/>
          </a:ln>
        </p:spPr>
      </p:pic>
      <p:pic>
        <p:nvPicPr>
          <p:cNvPr id="309" name="Google Shape;309;p37"/>
          <p:cNvPicPr preferRelativeResize="0"/>
          <p:nvPr/>
        </p:nvPicPr>
        <p:blipFill>
          <a:blip r:embed="rId8">
            <a:alphaModFix/>
          </a:blip>
          <a:stretch>
            <a:fillRect/>
          </a:stretch>
        </p:blipFill>
        <p:spPr>
          <a:xfrm>
            <a:off x="1971600" y="3691100"/>
            <a:ext cx="209641" cy="419401"/>
          </a:xfrm>
          <a:prstGeom prst="rect">
            <a:avLst/>
          </a:prstGeom>
          <a:noFill/>
          <a:ln>
            <a:noFill/>
          </a:ln>
        </p:spPr>
      </p:pic>
      <p:pic>
        <p:nvPicPr>
          <p:cNvPr id="310" name="Google Shape;310;p37"/>
          <p:cNvPicPr preferRelativeResize="0"/>
          <p:nvPr/>
        </p:nvPicPr>
        <p:blipFill>
          <a:blip r:embed="rId9">
            <a:alphaModFix/>
          </a:blip>
          <a:stretch>
            <a:fillRect/>
          </a:stretch>
        </p:blipFill>
        <p:spPr>
          <a:xfrm>
            <a:off x="2229375" y="3691088"/>
            <a:ext cx="170150" cy="419401"/>
          </a:xfrm>
          <a:prstGeom prst="rect">
            <a:avLst/>
          </a:prstGeom>
          <a:noFill/>
          <a:ln>
            <a:noFill/>
          </a:ln>
        </p:spPr>
      </p:pic>
      <p:pic>
        <p:nvPicPr>
          <p:cNvPr id="311" name="Google Shape;311;p37"/>
          <p:cNvPicPr preferRelativeResize="0"/>
          <p:nvPr/>
        </p:nvPicPr>
        <p:blipFill>
          <a:blip r:embed="rId8">
            <a:alphaModFix/>
          </a:blip>
          <a:stretch>
            <a:fillRect/>
          </a:stretch>
        </p:blipFill>
        <p:spPr>
          <a:xfrm>
            <a:off x="2447650" y="3691100"/>
            <a:ext cx="209641" cy="419401"/>
          </a:xfrm>
          <a:prstGeom prst="rect">
            <a:avLst/>
          </a:prstGeom>
          <a:noFill/>
          <a:ln>
            <a:noFill/>
          </a:ln>
        </p:spPr>
      </p:pic>
      <p:pic>
        <p:nvPicPr>
          <p:cNvPr id="312" name="Google Shape;312;p37"/>
          <p:cNvPicPr preferRelativeResize="0"/>
          <p:nvPr/>
        </p:nvPicPr>
        <p:blipFill>
          <a:blip r:embed="rId9">
            <a:alphaModFix/>
          </a:blip>
          <a:stretch>
            <a:fillRect/>
          </a:stretch>
        </p:blipFill>
        <p:spPr>
          <a:xfrm>
            <a:off x="2702263" y="3691088"/>
            <a:ext cx="170150" cy="419401"/>
          </a:xfrm>
          <a:prstGeom prst="rect">
            <a:avLst/>
          </a:prstGeom>
          <a:noFill/>
          <a:ln>
            <a:noFill/>
          </a:ln>
        </p:spPr>
      </p:pic>
      <p:pic>
        <p:nvPicPr>
          <p:cNvPr id="313" name="Google Shape;313;p37"/>
          <p:cNvPicPr preferRelativeResize="0"/>
          <p:nvPr/>
        </p:nvPicPr>
        <p:blipFill>
          <a:blip r:embed="rId8">
            <a:alphaModFix/>
          </a:blip>
          <a:stretch>
            <a:fillRect/>
          </a:stretch>
        </p:blipFill>
        <p:spPr>
          <a:xfrm>
            <a:off x="2920550" y="3691100"/>
            <a:ext cx="209641" cy="419401"/>
          </a:xfrm>
          <a:prstGeom prst="rect">
            <a:avLst/>
          </a:prstGeom>
          <a:noFill/>
          <a:ln>
            <a:noFill/>
          </a:ln>
        </p:spPr>
      </p:pic>
      <p:pic>
        <p:nvPicPr>
          <p:cNvPr id="314" name="Google Shape;314;p37"/>
          <p:cNvPicPr preferRelativeResize="0"/>
          <p:nvPr/>
        </p:nvPicPr>
        <p:blipFill>
          <a:blip r:embed="rId9">
            <a:alphaModFix/>
          </a:blip>
          <a:stretch>
            <a:fillRect/>
          </a:stretch>
        </p:blipFill>
        <p:spPr>
          <a:xfrm>
            <a:off x="3178313" y="3691088"/>
            <a:ext cx="170150" cy="419401"/>
          </a:xfrm>
          <a:prstGeom prst="rect">
            <a:avLst/>
          </a:prstGeom>
          <a:noFill/>
          <a:ln>
            <a:noFill/>
          </a:ln>
        </p:spPr>
      </p:pic>
      <p:pic>
        <p:nvPicPr>
          <p:cNvPr id="315" name="Google Shape;315;p37"/>
          <p:cNvPicPr preferRelativeResize="0"/>
          <p:nvPr/>
        </p:nvPicPr>
        <p:blipFill>
          <a:blip r:embed="rId10">
            <a:alphaModFix/>
          </a:blip>
          <a:stretch>
            <a:fillRect/>
          </a:stretch>
        </p:blipFill>
        <p:spPr>
          <a:xfrm>
            <a:off x="3968625" y="4655500"/>
            <a:ext cx="976676" cy="140775"/>
          </a:xfrm>
          <a:prstGeom prst="rect">
            <a:avLst/>
          </a:prstGeom>
          <a:noFill/>
          <a:ln>
            <a:noFill/>
          </a:ln>
        </p:spPr>
      </p:pic>
      <p:pic>
        <p:nvPicPr>
          <p:cNvPr id="316" name="Google Shape;316;p37"/>
          <p:cNvPicPr preferRelativeResize="0"/>
          <p:nvPr/>
        </p:nvPicPr>
        <p:blipFill>
          <a:blip r:embed="rId11">
            <a:alphaModFix/>
          </a:blip>
          <a:stretch>
            <a:fillRect/>
          </a:stretch>
        </p:blipFill>
        <p:spPr>
          <a:xfrm>
            <a:off x="5276751" y="2809326"/>
            <a:ext cx="281199" cy="51450"/>
          </a:xfrm>
          <a:prstGeom prst="rect">
            <a:avLst/>
          </a:prstGeom>
          <a:noFill/>
          <a:ln>
            <a:noFill/>
          </a:ln>
        </p:spPr>
      </p:pic>
      <p:grpSp>
        <p:nvGrpSpPr>
          <p:cNvPr id="317" name="Google Shape;317;p37"/>
          <p:cNvGrpSpPr/>
          <p:nvPr/>
        </p:nvGrpSpPr>
        <p:grpSpPr>
          <a:xfrm>
            <a:off x="5123707" y="329743"/>
            <a:ext cx="3673657" cy="4713192"/>
            <a:chOff x="5123707" y="329743"/>
            <a:chExt cx="3673657" cy="4713192"/>
          </a:xfrm>
        </p:grpSpPr>
        <p:pic>
          <p:nvPicPr>
            <p:cNvPr id="318" name="Google Shape;318;p37"/>
            <p:cNvPicPr preferRelativeResize="0"/>
            <p:nvPr/>
          </p:nvPicPr>
          <p:blipFill rotWithShape="1">
            <a:blip r:embed="rId12">
              <a:alphaModFix/>
            </a:blip>
            <a:srcRect/>
            <a:stretch/>
          </p:blipFill>
          <p:spPr>
            <a:xfrm>
              <a:off x="5123707" y="329743"/>
              <a:ext cx="3673657" cy="4713192"/>
            </a:xfrm>
            <a:prstGeom prst="rect">
              <a:avLst/>
            </a:prstGeom>
            <a:noFill/>
            <a:ln>
              <a:noFill/>
            </a:ln>
          </p:spPr>
        </p:pic>
        <p:pic>
          <p:nvPicPr>
            <p:cNvPr id="319" name="Google Shape;319;p37"/>
            <p:cNvPicPr preferRelativeResize="0"/>
            <p:nvPr/>
          </p:nvPicPr>
          <p:blipFill>
            <a:blip r:embed="rId13">
              <a:alphaModFix/>
            </a:blip>
            <a:stretch>
              <a:fillRect/>
            </a:stretch>
          </p:blipFill>
          <p:spPr>
            <a:xfrm>
              <a:off x="6188001" y="3098900"/>
              <a:ext cx="53700" cy="59425"/>
            </a:xfrm>
            <a:prstGeom prst="rect">
              <a:avLst/>
            </a:prstGeom>
            <a:noFill/>
            <a:ln>
              <a:noFill/>
            </a:ln>
          </p:spPr>
        </p:pic>
      </p:grpSp>
    </p:spTree>
    <p:extLst>
      <p:ext uri="{BB962C8B-B14F-4D97-AF65-F5344CB8AC3E}">
        <p14:creationId xmlns:p14="http://schemas.microsoft.com/office/powerpoint/2010/main" val="3053137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pic>
        <p:nvPicPr>
          <p:cNvPr id="3" name="Bil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865" y="465342"/>
            <a:ext cx="2160000" cy="542358"/>
          </a:xfrm>
          <a:prstGeom prst="rect">
            <a:avLst/>
          </a:prstGeom>
        </p:spPr>
      </p:pic>
      <p:pic>
        <p:nvPicPr>
          <p:cNvPr id="4" name="Bilde 3"/>
          <p:cNvPicPr>
            <a:picLocks noChangeAspect="1"/>
          </p:cNvPicPr>
          <p:nvPr/>
        </p:nvPicPr>
        <p:blipFill>
          <a:blip r:embed="rId4"/>
          <a:stretch>
            <a:fillRect/>
          </a:stretch>
        </p:blipFill>
        <p:spPr>
          <a:xfrm>
            <a:off x="932865" y="1479429"/>
            <a:ext cx="7223131" cy="2700000"/>
          </a:xfrm>
          <a:prstGeom prst="rect">
            <a:avLst/>
          </a:prstGeom>
        </p:spPr>
      </p:pic>
    </p:spTree>
    <p:extLst>
      <p:ext uri="{BB962C8B-B14F-4D97-AF65-F5344CB8AC3E}">
        <p14:creationId xmlns:p14="http://schemas.microsoft.com/office/powerpoint/2010/main" val="204667633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51"/>
          <p:cNvSpPr txBox="1">
            <a:spLocks noGrp="1"/>
          </p:cNvSpPr>
          <p:nvPr>
            <p:ph type="title"/>
          </p:nvPr>
        </p:nvSpPr>
        <p:spPr>
          <a:xfrm>
            <a:off x="1080000" y="1150950"/>
            <a:ext cx="3613500" cy="1585500"/>
          </a:xfrm>
          <a:prstGeom prst="rect">
            <a:avLst/>
          </a:prstGeom>
        </p:spPr>
        <p:txBody>
          <a:bodyPr spcFirstLastPara="1" wrap="square" lIns="0" tIns="91425" rIns="91425" bIns="91425" anchor="b" anchorCtr="0">
            <a:noAutofit/>
          </a:bodyPr>
          <a:lstStyle/>
          <a:p>
            <a:pPr marL="0" lvl="0" indent="0" algn="l" rtl="0">
              <a:spcBef>
                <a:spcPts val="0"/>
              </a:spcBef>
              <a:spcAft>
                <a:spcPts val="0"/>
              </a:spcAft>
              <a:buNone/>
            </a:pPr>
            <a:r>
              <a:rPr lang="no" sz="4000" b="1">
                <a:solidFill>
                  <a:schemeClr val="lt1"/>
                </a:solidFill>
                <a:latin typeface="Open Sans"/>
                <a:ea typeface="Open Sans"/>
                <a:cs typeface="Open Sans"/>
                <a:sym typeface="Open Sans"/>
              </a:rPr>
              <a:t>Limet i </a:t>
            </a:r>
            <a:br>
              <a:rPr lang="no" sz="4000" b="1">
                <a:solidFill>
                  <a:schemeClr val="lt1"/>
                </a:solidFill>
                <a:latin typeface="Open Sans"/>
                <a:ea typeface="Open Sans"/>
                <a:cs typeface="Open Sans"/>
                <a:sym typeface="Open Sans"/>
              </a:rPr>
            </a:br>
            <a:r>
              <a:rPr lang="no" sz="4000" b="1">
                <a:solidFill>
                  <a:schemeClr val="lt1"/>
                </a:solidFill>
                <a:latin typeface="Open Sans"/>
                <a:ea typeface="Open Sans"/>
                <a:cs typeface="Open Sans"/>
                <a:sym typeface="Open Sans"/>
              </a:rPr>
              <a:t>lokalmiljøet</a:t>
            </a:r>
            <a:endParaRPr sz="4000" b="1">
              <a:solidFill>
                <a:schemeClr val="lt1"/>
              </a:solidFill>
              <a:latin typeface="Open Sans"/>
              <a:ea typeface="Open Sans"/>
              <a:cs typeface="Open Sans"/>
              <a:sym typeface="Open Sans"/>
            </a:endParaRPr>
          </a:p>
        </p:txBody>
      </p:sp>
      <p:cxnSp>
        <p:nvCxnSpPr>
          <p:cNvPr id="413" name="Google Shape;413;p51"/>
          <p:cNvCxnSpPr/>
          <p:nvPr/>
        </p:nvCxnSpPr>
        <p:spPr>
          <a:xfrm rot="10800000">
            <a:off x="1079997" y="2933205"/>
            <a:ext cx="990900" cy="0"/>
          </a:xfrm>
          <a:prstGeom prst="straightConnector1">
            <a:avLst/>
          </a:prstGeom>
          <a:noFill/>
          <a:ln w="76200" cap="flat" cmpd="sng">
            <a:solidFill>
              <a:srgbClr val="EC008C"/>
            </a:solidFill>
            <a:prstDash val="solid"/>
            <a:round/>
            <a:headEnd type="none" w="med" len="med"/>
            <a:tailEnd type="none" w="med" len="med"/>
          </a:ln>
        </p:spPr>
      </p:cxnSp>
      <p:sp>
        <p:nvSpPr>
          <p:cNvPr id="414" name="Google Shape;414;p51"/>
          <p:cNvSpPr txBox="1"/>
          <p:nvPr/>
        </p:nvSpPr>
        <p:spPr>
          <a:xfrm>
            <a:off x="6188900" y="1370550"/>
            <a:ext cx="2070000" cy="2260200"/>
          </a:xfrm>
          <a:prstGeom prst="rect">
            <a:avLst/>
          </a:prstGeom>
          <a:noFill/>
          <a:ln>
            <a:noFill/>
          </a:ln>
        </p:spPr>
        <p:txBody>
          <a:bodyPr spcFirstLastPara="1" wrap="square" lIns="91425" tIns="91425" rIns="91425" bIns="91425" anchor="t" anchorCtr="0">
            <a:spAutoFit/>
          </a:bodyPr>
          <a:lstStyle/>
          <a:p>
            <a:pPr>
              <a:lnSpc>
                <a:spcPct val="115000"/>
              </a:lnSpc>
            </a:pPr>
            <a:r>
              <a:rPr lang="no" sz="1800">
                <a:latin typeface="Public Sans Thin"/>
                <a:ea typeface="Public Sans Thin"/>
                <a:cs typeface="Public Sans Thin"/>
                <a:sym typeface="Public Sans Thin"/>
              </a:rPr>
              <a:t>Lokalavisen er selve </a:t>
            </a:r>
            <a:r>
              <a:rPr lang="no" sz="1800" b="1">
                <a:latin typeface="Public Sans"/>
                <a:ea typeface="Public Sans"/>
                <a:cs typeface="Public Sans"/>
                <a:sym typeface="Public Sans"/>
              </a:rPr>
              <a:t>limet i lokalmiljøet</a:t>
            </a:r>
            <a:r>
              <a:rPr lang="no" sz="1800">
                <a:latin typeface="Public Sans Thin"/>
                <a:ea typeface="Public Sans Thin"/>
                <a:cs typeface="Public Sans Thin"/>
                <a:sym typeface="Public Sans Thin"/>
              </a:rPr>
              <a:t> </a:t>
            </a:r>
            <a:br>
              <a:rPr lang="no" sz="1800">
                <a:solidFill>
                  <a:srgbClr val="231F20"/>
                </a:solidFill>
                <a:latin typeface="Open Sans Light"/>
                <a:ea typeface="Open Sans Light"/>
                <a:cs typeface="Open Sans Light"/>
                <a:sym typeface="Open Sans Light"/>
              </a:rPr>
            </a:br>
            <a:endParaRPr sz="1800">
              <a:solidFill>
                <a:srgbClr val="231F20"/>
              </a:solidFill>
              <a:latin typeface="Open Sans Light"/>
              <a:ea typeface="Open Sans Light"/>
              <a:cs typeface="Open Sans Light"/>
              <a:sym typeface="Open Sans Light"/>
            </a:endParaRPr>
          </a:p>
          <a:p>
            <a:pPr>
              <a:lnSpc>
                <a:spcPct val="115000"/>
              </a:lnSpc>
              <a:spcBef>
                <a:spcPts val="1600"/>
              </a:spcBef>
              <a:spcAft>
                <a:spcPts val="1600"/>
              </a:spcAft>
            </a:pPr>
            <a:r>
              <a:rPr lang="no" sz="1800">
                <a:solidFill>
                  <a:srgbClr val="231F20"/>
                </a:solidFill>
                <a:latin typeface="Open Sans Light"/>
                <a:ea typeface="Open Sans Light"/>
                <a:cs typeface="Open Sans Light"/>
                <a:sym typeface="Open Sans Light"/>
              </a:rPr>
              <a:t>Lokalavisen er </a:t>
            </a:r>
            <a:r>
              <a:rPr lang="no" sz="1800" b="1">
                <a:solidFill>
                  <a:srgbClr val="231F20"/>
                </a:solidFill>
                <a:latin typeface="Open Sans"/>
                <a:ea typeface="Open Sans"/>
                <a:cs typeface="Open Sans"/>
                <a:sym typeface="Open Sans"/>
              </a:rPr>
              <a:t>stabilitet</a:t>
            </a:r>
            <a:endParaRPr sz="1800" b="1">
              <a:solidFill>
                <a:srgbClr val="231F20"/>
              </a:solidFill>
              <a:latin typeface="Open Sans"/>
              <a:ea typeface="Open Sans"/>
              <a:cs typeface="Open Sans"/>
              <a:sym typeface="Open Sans"/>
            </a:endParaRPr>
          </a:p>
        </p:txBody>
      </p:sp>
    </p:spTree>
    <p:extLst>
      <p:ext uri="{BB962C8B-B14F-4D97-AF65-F5344CB8AC3E}">
        <p14:creationId xmlns:p14="http://schemas.microsoft.com/office/powerpoint/2010/main" val="2835123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52"/>
          <p:cNvSpPr txBox="1">
            <a:spLocks noGrp="1"/>
          </p:cNvSpPr>
          <p:nvPr>
            <p:ph type="title"/>
          </p:nvPr>
        </p:nvSpPr>
        <p:spPr>
          <a:xfrm>
            <a:off x="1080000" y="1150950"/>
            <a:ext cx="3613500" cy="1585500"/>
          </a:xfrm>
          <a:prstGeom prst="rect">
            <a:avLst/>
          </a:prstGeom>
        </p:spPr>
        <p:txBody>
          <a:bodyPr spcFirstLastPara="1" wrap="square" lIns="0" tIns="91425" rIns="91425" bIns="91425" anchor="b" anchorCtr="0">
            <a:noAutofit/>
          </a:bodyPr>
          <a:lstStyle/>
          <a:p>
            <a:pPr marL="0" lvl="0" indent="0" algn="l" rtl="0">
              <a:spcBef>
                <a:spcPts val="0"/>
              </a:spcBef>
              <a:spcAft>
                <a:spcPts val="0"/>
              </a:spcAft>
              <a:buNone/>
            </a:pPr>
            <a:r>
              <a:rPr lang="no" sz="4000" b="1">
                <a:solidFill>
                  <a:schemeClr val="lt1"/>
                </a:solidFill>
                <a:latin typeface="Public Sans"/>
                <a:ea typeface="Public Sans"/>
                <a:cs typeface="Public Sans"/>
                <a:sym typeface="Public Sans"/>
              </a:rPr>
              <a:t>Informasjon</a:t>
            </a:r>
            <a:endParaRPr sz="4000" b="1">
              <a:solidFill>
                <a:schemeClr val="lt1"/>
              </a:solidFill>
              <a:latin typeface="Public Sans"/>
              <a:ea typeface="Public Sans"/>
              <a:cs typeface="Public Sans"/>
              <a:sym typeface="Public Sans"/>
            </a:endParaRPr>
          </a:p>
        </p:txBody>
      </p:sp>
      <p:sp>
        <p:nvSpPr>
          <p:cNvPr id="420" name="Google Shape;420;p52"/>
          <p:cNvSpPr txBox="1"/>
          <p:nvPr/>
        </p:nvSpPr>
        <p:spPr>
          <a:xfrm>
            <a:off x="6159375" y="1213325"/>
            <a:ext cx="2400900" cy="3236400"/>
          </a:xfrm>
          <a:prstGeom prst="rect">
            <a:avLst/>
          </a:prstGeom>
          <a:noFill/>
          <a:ln>
            <a:noFill/>
          </a:ln>
        </p:spPr>
        <p:txBody>
          <a:bodyPr spcFirstLastPara="1" wrap="square" lIns="0" tIns="0" rIns="0" bIns="0" anchor="t" anchorCtr="0">
            <a:noAutofit/>
          </a:bodyPr>
          <a:lstStyle/>
          <a:p>
            <a:pPr>
              <a:lnSpc>
                <a:spcPct val="115000"/>
              </a:lnSpc>
            </a:pPr>
            <a:r>
              <a:rPr lang="no" sz="1700">
                <a:latin typeface="Public Sans Thin"/>
                <a:ea typeface="Public Sans Thin"/>
                <a:cs typeface="Public Sans Thin"/>
                <a:sym typeface="Public Sans Thin"/>
              </a:rPr>
              <a:t>Det er i lokalavisen folk </a:t>
            </a:r>
            <a:r>
              <a:rPr lang="no" sz="1700" b="1">
                <a:latin typeface="Public Sans"/>
                <a:ea typeface="Public Sans"/>
                <a:cs typeface="Public Sans"/>
                <a:sym typeface="Public Sans"/>
              </a:rPr>
              <a:t>søker informasjon</a:t>
            </a:r>
            <a:r>
              <a:rPr lang="no" sz="1700">
                <a:latin typeface="Public Sans Thin"/>
                <a:ea typeface="Public Sans Thin"/>
                <a:cs typeface="Public Sans Thin"/>
                <a:sym typeface="Public Sans Thin"/>
              </a:rPr>
              <a:t> </a:t>
            </a:r>
            <a:endParaRPr sz="1700">
              <a:latin typeface="Public Sans Thin"/>
              <a:ea typeface="Public Sans Thin"/>
              <a:cs typeface="Public Sans Thin"/>
              <a:sym typeface="Public Sans Thin"/>
            </a:endParaRPr>
          </a:p>
          <a:p>
            <a:pPr>
              <a:lnSpc>
                <a:spcPct val="115000"/>
              </a:lnSpc>
            </a:pPr>
            <a:r>
              <a:rPr lang="no" sz="1700">
                <a:latin typeface="Public Sans Thin"/>
                <a:ea typeface="Public Sans Thin"/>
                <a:cs typeface="Public Sans Thin"/>
                <a:sym typeface="Public Sans Thin"/>
              </a:rPr>
              <a:t>– ikke bare om nyheter, men også </a:t>
            </a:r>
            <a:r>
              <a:rPr lang="no" sz="1700" b="1">
                <a:latin typeface="Public Sans"/>
                <a:ea typeface="Public Sans"/>
                <a:cs typeface="Public Sans"/>
                <a:sym typeface="Public Sans"/>
              </a:rPr>
              <a:t>i annonser</a:t>
            </a:r>
            <a:endParaRPr sz="1700" b="1">
              <a:latin typeface="Public Sans"/>
              <a:ea typeface="Public Sans"/>
              <a:cs typeface="Public Sans"/>
              <a:sym typeface="Public Sans"/>
            </a:endParaRPr>
          </a:p>
          <a:p>
            <a:pPr>
              <a:lnSpc>
                <a:spcPct val="115000"/>
              </a:lnSpc>
            </a:pPr>
            <a:endParaRPr sz="1700" b="1">
              <a:latin typeface="Public Sans"/>
              <a:ea typeface="Public Sans"/>
              <a:cs typeface="Public Sans"/>
              <a:sym typeface="Public Sans"/>
            </a:endParaRPr>
          </a:p>
          <a:p>
            <a:r>
              <a:rPr lang="no" sz="1700">
                <a:latin typeface="Public Sans Thin"/>
                <a:ea typeface="Public Sans Thin"/>
                <a:cs typeface="Public Sans Thin"/>
                <a:sym typeface="Public Sans Thin"/>
              </a:rPr>
              <a:t>Derfor fungerer annonser i lokalavisen </a:t>
            </a:r>
            <a:r>
              <a:rPr lang="no" sz="1700" b="1">
                <a:latin typeface="Public Sans"/>
                <a:ea typeface="Public Sans"/>
                <a:cs typeface="Public Sans"/>
                <a:sym typeface="Public Sans"/>
              </a:rPr>
              <a:t>kjøpsutløsende</a:t>
            </a:r>
            <a:r>
              <a:rPr lang="no" sz="1700">
                <a:latin typeface="Public Sans Thin"/>
                <a:ea typeface="Public Sans Thin"/>
                <a:cs typeface="Public Sans Thin"/>
                <a:sym typeface="Public Sans Thin"/>
              </a:rPr>
              <a:t> – og de skaper resultater for kunden </a:t>
            </a:r>
            <a:endParaRPr sz="2000">
              <a:latin typeface="Public Sans Thin"/>
              <a:ea typeface="Public Sans Thin"/>
              <a:cs typeface="Public Sans Thin"/>
              <a:sym typeface="Public Sans Thin"/>
            </a:endParaRPr>
          </a:p>
          <a:p>
            <a:pPr>
              <a:lnSpc>
                <a:spcPct val="115000"/>
              </a:lnSpc>
            </a:pPr>
            <a:endParaRPr sz="1700">
              <a:latin typeface="Public Sans Thin"/>
              <a:ea typeface="Public Sans Thin"/>
              <a:cs typeface="Public Sans Thin"/>
              <a:sym typeface="Public Sans Thin"/>
            </a:endParaRPr>
          </a:p>
        </p:txBody>
      </p:sp>
      <p:cxnSp>
        <p:nvCxnSpPr>
          <p:cNvPr id="421" name="Google Shape;421;p52"/>
          <p:cNvCxnSpPr/>
          <p:nvPr/>
        </p:nvCxnSpPr>
        <p:spPr>
          <a:xfrm rot="10800000">
            <a:off x="1079997" y="2933205"/>
            <a:ext cx="990900" cy="0"/>
          </a:xfrm>
          <a:prstGeom prst="straightConnector1">
            <a:avLst/>
          </a:prstGeom>
          <a:noFill/>
          <a:ln w="76200" cap="flat" cmpd="sng">
            <a:solidFill>
              <a:srgbClr val="EC008C"/>
            </a:solidFill>
            <a:prstDash val="solid"/>
            <a:round/>
            <a:headEnd type="none" w="med" len="med"/>
            <a:tailEnd type="none" w="med" len="med"/>
          </a:ln>
        </p:spPr>
      </p:cxnSp>
    </p:spTree>
    <p:extLst>
      <p:ext uri="{BB962C8B-B14F-4D97-AF65-F5344CB8AC3E}">
        <p14:creationId xmlns:p14="http://schemas.microsoft.com/office/powerpoint/2010/main" val="3946113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3"/>
          <p:cNvSpPr txBox="1">
            <a:spLocks noGrp="1"/>
          </p:cNvSpPr>
          <p:nvPr>
            <p:ph type="title"/>
          </p:nvPr>
        </p:nvSpPr>
        <p:spPr>
          <a:xfrm>
            <a:off x="1080000" y="1600200"/>
            <a:ext cx="4167300" cy="1898100"/>
          </a:xfrm>
          <a:prstGeom prst="rect">
            <a:avLst/>
          </a:prstGeom>
        </p:spPr>
        <p:txBody>
          <a:bodyPr spcFirstLastPara="1" wrap="square" lIns="0" tIns="91425" rIns="91425" bIns="91425" anchor="b" anchorCtr="0">
            <a:noAutofit/>
          </a:bodyPr>
          <a:lstStyle/>
          <a:p>
            <a:pPr marL="0" lvl="0" indent="0" algn="l" rtl="0">
              <a:spcBef>
                <a:spcPts val="0"/>
              </a:spcBef>
              <a:spcAft>
                <a:spcPts val="0"/>
              </a:spcAft>
              <a:buNone/>
            </a:pPr>
            <a:r>
              <a:rPr lang="no" sz="4000">
                <a:solidFill>
                  <a:schemeClr val="lt1"/>
                </a:solidFill>
              </a:rPr>
              <a:t>Norges </a:t>
            </a:r>
            <a:endParaRPr sz="4000">
              <a:solidFill>
                <a:schemeClr val="lt1"/>
              </a:solidFill>
            </a:endParaRPr>
          </a:p>
          <a:p>
            <a:pPr marL="0" lvl="0" indent="0" algn="l" rtl="0">
              <a:lnSpc>
                <a:spcPct val="150000"/>
              </a:lnSpc>
              <a:spcBef>
                <a:spcPts val="0"/>
              </a:spcBef>
              <a:spcAft>
                <a:spcPts val="0"/>
              </a:spcAft>
              <a:buNone/>
            </a:pPr>
            <a:r>
              <a:rPr lang="no" sz="4000">
                <a:solidFill>
                  <a:schemeClr val="lt1"/>
                </a:solidFill>
              </a:rPr>
              <a:t>største avis </a:t>
            </a:r>
            <a:endParaRPr sz="4000">
              <a:solidFill>
                <a:schemeClr val="lt1"/>
              </a:solidFill>
            </a:endParaRPr>
          </a:p>
          <a:p>
            <a:pPr marL="0" lvl="0" indent="0" algn="l" rtl="0">
              <a:lnSpc>
                <a:spcPct val="150000"/>
              </a:lnSpc>
              <a:spcBef>
                <a:spcPts val="0"/>
              </a:spcBef>
              <a:spcAft>
                <a:spcPts val="0"/>
              </a:spcAft>
              <a:buNone/>
            </a:pPr>
            <a:r>
              <a:rPr lang="no" sz="2700" b="0">
                <a:solidFill>
                  <a:schemeClr val="lt1"/>
                </a:solidFill>
                <a:latin typeface="Public Sans Thin"/>
                <a:ea typeface="Public Sans Thin"/>
                <a:cs typeface="Public Sans Thin"/>
                <a:sym typeface="Public Sans Thin"/>
              </a:rPr>
              <a:t>– i sitt nedslagsfelt</a:t>
            </a:r>
            <a:endParaRPr sz="2700" b="0">
              <a:solidFill>
                <a:schemeClr val="lt1"/>
              </a:solidFill>
              <a:latin typeface="Public Sans Thin"/>
              <a:ea typeface="Public Sans Thin"/>
              <a:cs typeface="Public Sans Thin"/>
              <a:sym typeface="Public Sans Thin"/>
            </a:endParaRPr>
          </a:p>
        </p:txBody>
      </p:sp>
      <p:sp>
        <p:nvSpPr>
          <p:cNvPr id="427" name="Google Shape;427;p53"/>
          <p:cNvSpPr txBox="1"/>
          <p:nvPr/>
        </p:nvSpPr>
        <p:spPr>
          <a:xfrm>
            <a:off x="6235575" y="1213325"/>
            <a:ext cx="2400900" cy="3236400"/>
          </a:xfrm>
          <a:prstGeom prst="rect">
            <a:avLst/>
          </a:prstGeom>
          <a:noFill/>
          <a:ln>
            <a:noFill/>
          </a:ln>
        </p:spPr>
        <p:txBody>
          <a:bodyPr spcFirstLastPara="1" wrap="square" lIns="0" tIns="0" rIns="0" bIns="0" anchor="t" anchorCtr="0">
            <a:noAutofit/>
          </a:bodyPr>
          <a:lstStyle/>
          <a:p>
            <a:r>
              <a:rPr lang="no" sz="1700">
                <a:latin typeface="Public Sans Thin"/>
                <a:ea typeface="Public Sans Thin"/>
                <a:cs typeface="Public Sans Thin"/>
                <a:sym typeface="Public Sans Thin"/>
              </a:rPr>
              <a:t>Lokalavisen </a:t>
            </a:r>
            <a:r>
              <a:rPr lang="no" sz="1700" b="1">
                <a:latin typeface="Public Sans"/>
                <a:ea typeface="Public Sans"/>
                <a:cs typeface="Public Sans"/>
                <a:sym typeface="Public Sans"/>
              </a:rPr>
              <a:t>engasjerer</a:t>
            </a:r>
            <a:r>
              <a:rPr lang="no" sz="1700">
                <a:latin typeface="Public Sans Thin"/>
                <a:ea typeface="Public Sans Thin"/>
                <a:cs typeface="Public Sans Thin"/>
                <a:sym typeface="Public Sans Thin"/>
              </a:rPr>
              <a:t> og har en </a:t>
            </a:r>
            <a:r>
              <a:rPr lang="no" sz="1700" b="1">
                <a:latin typeface="Public Sans"/>
                <a:ea typeface="Public Sans"/>
                <a:cs typeface="Public Sans"/>
                <a:sym typeface="Public Sans"/>
              </a:rPr>
              <a:t>meget sterk forankring</a:t>
            </a:r>
            <a:r>
              <a:rPr lang="no" sz="1700">
                <a:latin typeface="Public Sans Thin"/>
                <a:ea typeface="Public Sans Thin"/>
                <a:cs typeface="Public Sans Thin"/>
                <a:sym typeface="Public Sans Thin"/>
              </a:rPr>
              <a:t> blant sine lesere</a:t>
            </a:r>
            <a:endParaRPr sz="1700">
              <a:latin typeface="Public Sans Thin"/>
              <a:ea typeface="Public Sans Thin"/>
              <a:cs typeface="Public Sans Thin"/>
              <a:sym typeface="Public Sans Thin"/>
            </a:endParaRPr>
          </a:p>
          <a:p>
            <a:endParaRPr sz="1700">
              <a:latin typeface="Public Sans Thin"/>
              <a:ea typeface="Public Sans Thin"/>
              <a:cs typeface="Public Sans Thin"/>
              <a:sym typeface="Public Sans Thin"/>
            </a:endParaRPr>
          </a:p>
          <a:p>
            <a:pPr>
              <a:buSzPts val="1100"/>
            </a:pPr>
            <a:r>
              <a:rPr lang="no" sz="1700">
                <a:latin typeface="Public Sans Thin"/>
                <a:ea typeface="Public Sans Thin"/>
                <a:cs typeface="Public Sans Thin"/>
                <a:sym typeface="Public Sans Thin"/>
              </a:rPr>
              <a:t>Lokalavis handler om </a:t>
            </a:r>
            <a:r>
              <a:rPr lang="no" sz="1700" b="1">
                <a:latin typeface="Public Sans"/>
                <a:ea typeface="Public Sans"/>
                <a:cs typeface="Public Sans"/>
                <a:sym typeface="Public Sans"/>
              </a:rPr>
              <a:t>stedet vi kommer fra</a:t>
            </a:r>
            <a:r>
              <a:rPr lang="no" sz="1700">
                <a:latin typeface="Public Sans Thin"/>
                <a:ea typeface="Public Sans Thin"/>
                <a:cs typeface="Public Sans Thin"/>
                <a:sym typeface="Public Sans Thin"/>
              </a:rPr>
              <a:t>, om tradisjon, tillit og gjensidig engasjement.</a:t>
            </a:r>
            <a:endParaRPr sz="1700">
              <a:latin typeface="Public Sans Thin"/>
              <a:ea typeface="Public Sans Thin"/>
              <a:cs typeface="Public Sans Thin"/>
              <a:sym typeface="Public Sans Thin"/>
            </a:endParaRPr>
          </a:p>
          <a:p>
            <a:endParaRPr sz="1700">
              <a:latin typeface="Public Sans Thin"/>
              <a:ea typeface="Public Sans Thin"/>
              <a:cs typeface="Public Sans Thin"/>
              <a:sym typeface="Public Sans Thin"/>
            </a:endParaRPr>
          </a:p>
        </p:txBody>
      </p:sp>
      <p:cxnSp>
        <p:nvCxnSpPr>
          <p:cNvPr id="428" name="Google Shape;428;p53"/>
          <p:cNvCxnSpPr/>
          <p:nvPr/>
        </p:nvCxnSpPr>
        <p:spPr>
          <a:xfrm rot="10800000">
            <a:off x="1079997" y="3613055"/>
            <a:ext cx="990900" cy="0"/>
          </a:xfrm>
          <a:prstGeom prst="straightConnector1">
            <a:avLst/>
          </a:prstGeom>
          <a:noFill/>
          <a:ln w="76200" cap="flat" cmpd="sng">
            <a:solidFill>
              <a:srgbClr val="EC008C"/>
            </a:solidFill>
            <a:prstDash val="solid"/>
            <a:round/>
            <a:headEnd type="none" w="med" len="med"/>
            <a:tailEnd type="none" w="med" len="med"/>
          </a:ln>
        </p:spPr>
      </p:cxnSp>
    </p:spTree>
    <p:extLst>
      <p:ext uri="{BB962C8B-B14F-4D97-AF65-F5344CB8AC3E}">
        <p14:creationId xmlns:p14="http://schemas.microsoft.com/office/powerpoint/2010/main" val="3112181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55"/>
          <p:cNvSpPr txBox="1">
            <a:spLocks noGrp="1"/>
          </p:cNvSpPr>
          <p:nvPr>
            <p:ph type="title"/>
          </p:nvPr>
        </p:nvSpPr>
        <p:spPr>
          <a:xfrm>
            <a:off x="1080000" y="1150950"/>
            <a:ext cx="3613500" cy="1585500"/>
          </a:xfrm>
          <a:prstGeom prst="rect">
            <a:avLst/>
          </a:prstGeom>
        </p:spPr>
        <p:txBody>
          <a:bodyPr spcFirstLastPara="1" wrap="square" lIns="0" tIns="91425" rIns="91425" bIns="91425" anchor="b" anchorCtr="0">
            <a:noAutofit/>
          </a:bodyPr>
          <a:lstStyle/>
          <a:p>
            <a:pPr marL="0" lvl="0" indent="0" algn="l" rtl="0">
              <a:spcBef>
                <a:spcPts val="0"/>
              </a:spcBef>
              <a:spcAft>
                <a:spcPts val="0"/>
              </a:spcAft>
              <a:buNone/>
            </a:pPr>
            <a:r>
              <a:rPr lang="no" sz="4000" b="1">
                <a:solidFill>
                  <a:schemeClr val="lt1"/>
                </a:solidFill>
                <a:latin typeface="Public Sans"/>
                <a:ea typeface="Public Sans"/>
                <a:cs typeface="Public Sans"/>
                <a:sym typeface="Public Sans"/>
              </a:rPr>
              <a:t>Høy dekning</a:t>
            </a:r>
            <a:endParaRPr sz="4000" b="1">
              <a:solidFill>
                <a:schemeClr val="lt1"/>
              </a:solidFill>
              <a:latin typeface="Public Sans"/>
              <a:ea typeface="Public Sans"/>
              <a:cs typeface="Public Sans"/>
              <a:sym typeface="Public Sans"/>
            </a:endParaRPr>
          </a:p>
        </p:txBody>
      </p:sp>
      <p:sp>
        <p:nvSpPr>
          <p:cNvPr id="441" name="Google Shape;441;p55"/>
          <p:cNvSpPr txBox="1"/>
          <p:nvPr/>
        </p:nvSpPr>
        <p:spPr>
          <a:xfrm>
            <a:off x="6105525" y="908525"/>
            <a:ext cx="1905000" cy="3236400"/>
          </a:xfrm>
          <a:prstGeom prst="rect">
            <a:avLst/>
          </a:prstGeom>
          <a:noFill/>
          <a:ln>
            <a:noFill/>
          </a:ln>
        </p:spPr>
        <p:txBody>
          <a:bodyPr spcFirstLastPara="1" wrap="square" lIns="0" tIns="0" rIns="0" bIns="0" anchor="t" anchorCtr="0">
            <a:noAutofit/>
          </a:bodyPr>
          <a:lstStyle/>
          <a:p>
            <a:pPr>
              <a:lnSpc>
                <a:spcPct val="115000"/>
              </a:lnSpc>
            </a:pPr>
            <a:endParaRPr sz="1700" dirty="0">
              <a:latin typeface="Public Sans Thin"/>
              <a:ea typeface="Public Sans Thin"/>
              <a:cs typeface="Public Sans Thin"/>
              <a:sym typeface="Public Sans Thin"/>
            </a:endParaRPr>
          </a:p>
          <a:p>
            <a:pPr>
              <a:lnSpc>
                <a:spcPct val="115000"/>
              </a:lnSpc>
              <a:spcBef>
                <a:spcPts val="400"/>
              </a:spcBef>
            </a:pPr>
            <a:br>
              <a:rPr lang="no" sz="1700" dirty="0">
                <a:latin typeface="Public Sans Thin"/>
                <a:ea typeface="Public Sans Thin"/>
                <a:cs typeface="Public Sans Thin"/>
                <a:sym typeface="Public Sans Thin"/>
              </a:rPr>
            </a:br>
            <a:br>
              <a:rPr lang="no" sz="1700" dirty="0">
                <a:latin typeface="Public Sans Thin"/>
                <a:ea typeface="Public Sans Thin"/>
                <a:cs typeface="Public Sans Thin"/>
                <a:sym typeface="Public Sans Thin"/>
              </a:rPr>
            </a:br>
            <a:r>
              <a:rPr lang="no" sz="1700" b="1" dirty="0">
                <a:latin typeface="Public Sans"/>
                <a:ea typeface="Public Sans"/>
                <a:cs typeface="Public Sans"/>
                <a:sym typeface="Public Sans"/>
              </a:rPr>
              <a:t>Kjøpesterke</a:t>
            </a:r>
            <a:r>
              <a:rPr lang="no" sz="1700" dirty="0">
                <a:latin typeface="Public Sans Thin"/>
                <a:ea typeface="Public Sans Thin"/>
                <a:cs typeface="Public Sans Thin"/>
                <a:sym typeface="Public Sans Thin"/>
              </a:rPr>
              <a:t> og </a:t>
            </a:r>
            <a:r>
              <a:rPr lang="no" sz="1700" b="1" dirty="0">
                <a:latin typeface="Public Sans"/>
                <a:ea typeface="Public Sans"/>
                <a:cs typeface="Public Sans"/>
                <a:sym typeface="Public Sans"/>
              </a:rPr>
              <a:t>høyt utdannede</a:t>
            </a:r>
            <a:endParaRPr sz="1700" b="1" dirty="0">
              <a:latin typeface="Public Sans"/>
              <a:ea typeface="Public Sans"/>
              <a:cs typeface="Public Sans"/>
              <a:sym typeface="Public Sans"/>
            </a:endParaRPr>
          </a:p>
          <a:p>
            <a:pPr>
              <a:lnSpc>
                <a:spcPct val="115000"/>
              </a:lnSpc>
              <a:buSzPts val="1100"/>
            </a:pPr>
            <a:endParaRPr sz="1700" dirty="0">
              <a:latin typeface="Public Sans Thin"/>
              <a:ea typeface="Public Sans Thin"/>
              <a:cs typeface="Public Sans Thin"/>
              <a:sym typeface="Public Sans Thin"/>
            </a:endParaRPr>
          </a:p>
          <a:p>
            <a:pPr>
              <a:lnSpc>
                <a:spcPct val="115000"/>
              </a:lnSpc>
              <a:spcBef>
                <a:spcPts val="400"/>
              </a:spcBef>
              <a:spcAft>
                <a:spcPts val="400"/>
              </a:spcAft>
              <a:buSzPts val="1100"/>
            </a:pPr>
            <a:r>
              <a:rPr lang="no" sz="1700" b="1" dirty="0">
                <a:latin typeface="Public Sans"/>
                <a:ea typeface="Public Sans"/>
                <a:cs typeface="Public Sans"/>
                <a:sym typeface="Public Sans"/>
              </a:rPr>
              <a:t>Høy lojalitet </a:t>
            </a:r>
            <a:r>
              <a:rPr lang="no" sz="1700" dirty="0">
                <a:latin typeface="Public Sans Thin"/>
                <a:ea typeface="Public Sans Thin"/>
                <a:cs typeface="Public Sans Thin"/>
                <a:sym typeface="Public Sans Thin"/>
              </a:rPr>
              <a:t>– ”Alle” leser alle utgaver</a:t>
            </a:r>
            <a:endParaRPr sz="1700" dirty="0">
              <a:latin typeface="Public Sans Thin"/>
              <a:ea typeface="Public Sans Thin"/>
              <a:cs typeface="Public Sans Thin"/>
              <a:sym typeface="Public Sans Thin"/>
            </a:endParaRPr>
          </a:p>
        </p:txBody>
      </p:sp>
      <p:cxnSp>
        <p:nvCxnSpPr>
          <p:cNvPr id="442" name="Google Shape;442;p55"/>
          <p:cNvCxnSpPr/>
          <p:nvPr/>
        </p:nvCxnSpPr>
        <p:spPr>
          <a:xfrm rot="10800000">
            <a:off x="1079997" y="2933205"/>
            <a:ext cx="990900" cy="0"/>
          </a:xfrm>
          <a:prstGeom prst="straightConnector1">
            <a:avLst/>
          </a:prstGeom>
          <a:noFill/>
          <a:ln w="76200" cap="flat" cmpd="sng">
            <a:solidFill>
              <a:srgbClr val="EC008C"/>
            </a:solidFill>
            <a:prstDash val="solid"/>
            <a:round/>
            <a:headEnd type="none" w="med" len="med"/>
            <a:tailEnd type="none" w="med" len="med"/>
          </a:ln>
        </p:spPr>
      </p:cxnSp>
    </p:spTree>
    <p:extLst>
      <p:ext uri="{BB962C8B-B14F-4D97-AF65-F5344CB8AC3E}">
        <p14:creationId xmlns:p14="http://schemas.microsoft.com/office/powerpoint/2010/main" val="3651880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65"/>
          <p:cNvSpPr txBox="1">
            <a:spLocks noGrp="1"/>
          </p:cNvSpPr>
          <p:nvPr>
            <p:ph type="body" idx="2"/>
          </p:nvPr>
        </p:nvSpPr>
        <p:spPr>
          <a:xfrm>
            <a:off x="4936750" y="1097925"/>
            <a:ext cx="3635700" cy="5208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1000"/>
              </a:spcAft>
              <a:buSzPts val="1600"/>
              <a:buNone/>
            </a:pPr>
            <a:r>
              <a:rPr lang="x-none" sz="2200"/>
              <a:t>Har troverdig innhold </a:t>
            </a:r>
            <a:endParaRPr sz="1400"/>
          </a:p>
        </p:txBody>
      </p:sp>
      <p:sp>
        <p:nvSpPr>
          <p:cNvPr id="438" name="Google Shape;438;p65"/>
          <p:cNvSpPr txBox="1">
            <a:spLocks noGrp="1"/>
          </p:cNvSpPr>
          <p:nvPr>
            <p:ph type="subTitle" idx="1"/>
          </p:nvPr>
        </p:nvSpPr>
        <p:spPr>
          <a:xfrm>
            <a:off x="4941000" y="4703252"/>
            <a:ext cx="3492900" cy="3240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600"/>
              <a:buNone/>
            </a:pPr>
            <a:r>
              <a:rPr lang="x-none"/>
              <a:t>KILDE: LOKALE MEDIER 2020 - RESPONS ANALYSE </a:t>
            </a:r>
            <a:endParaRPr/>
          </a:p>
        </p:txBody>
      </p:sp>
      <p:sp>
        <p:nvSpPr>
          <p:cNvPr id="439" name="Google Shape;439;p65"/>
          <p:cNvSpPr txBox="1">
            <a:spLocks noGrp="1"/>
          </p:cNvSpPr>
          <p:nvPr>
            <p:ph type="title"/>
          </p:nvPr>
        </p:nvSpPr>
        <p:spPr>
          <a:xfrm>
            <a:off x="4927750" y="229575"/>
            <a:ext cx="3492900" cy="7887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2600"/>
              <a:buNone/>
            </a:pPr>
            <a:r>
              <a:rPr lang="x-none" sz="3600"/>
              <a:t>Lokale medier</a:t>
            </a:r>
            <a:endParaRPr sz="3600"/>
          </a:p>
        </p:txBody>
      </p:sp>
      <p:pic>
        <p:nvPicPr>
          <p:cNvPr id="440" name="Google Shape;440;p65"/>
          <p:cNvPicPr preferRelativeResize="0"/>
          <p:nvPr/>
        </p:nvPicPr>
        <p:blipFill rotWithShape="1">
          <a:blip r:embed="rId3">
            <a:alphaModFix/>
          </a:blip>
          <a:srcRect b="1468"/>
          <a:stretch/>
        </p:blipFill>
        <p:spPr>
          <a:xfrm>
            <a:off x="0" y="1"/>
            <a:ext cx="4572000" cy="5143500"/>
          </a:xfrm>
          <a:prstGeom prst="rect">
            <a:avLst/>
          </a:prstGeom>
          <a:noFill/>
          <a:ln>
            <a:noFill/>
          </a:ln>
        </p:spPr>
      </p:pic>
      <p:pic>
        <p:nvPicPr>
          <p:cNvPr id="441" name="Google Shape;441;p65"/>
          <p:cNvPicPr preferRelativeResize="0"/>
          <p:nvPr/>
        </p:nvPicPr>
        <p:blipFill rotWithShape="1">
          <a:blip r:embed="rId4">
            <a:alphaModFix/>
          </a:blip>
          <a:srcRect/>
          <a:stretch/>
        </p:blipFill>
        <p:spPr>
          <a:xfrm>
            <a:off x="4941888" y="1866900"/>
            <a:ext cx="3836400" cy="2801700"/>
          </a:xfrm>
          <a:prstGeom prst="rect">
            <a:avLst/>
          </a:prstGeom>
          <a:noFill/>
          <a:ln>
            <a:noFill/>
          </a:ln>
        </p:spPr>
      </p:pic>
    </p:spTree>
    <p:extLst>
      <p:ext uri="{BB962C8B-B14F-4D97-AF65-F5344CB8AC3E}">
        <p14:creationId xmlns:p14="http://schemas.microsoft.com/office/powerpoint/2010/main" val="3210345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94"/>
        <p:cNvGrpSpPr/>
        <p:nvPr/>
      </p:nvGrpSpPr>
      <p:grpSpPr>
        <a:xfrm>
          <a:off x="0" y="0"/>
          <a:ext cx="0" cy="0"/>
          <a:chOff x="0" y="0"/>
          <a:chExt cx="0" cy="0"/>
        </a:xfrm>
      </p:grpSpPr>
      <p:pic>
        <p:nvPicPr>
          <p:cNvPr id="795" name="Google Shape;795;p91" title="Diagram"/>
          <p:cNvPicPr preferRelativeResize="0"/>
          <p:nvPr/>
        </p:nvPicPr>
        <p:blipFill>
          <a:blip r:embed="rId3">
            <a:alphaModFix/>
          </a:blip>
          <a:stretch>
            <a:fillRect/>
          </a:stretch>
        </p:blipFill>
        <p:spPr>
          <a:xfrm>
            <a:off x="2606298" y="391800"/>
            <a:ext cx="6344628" cy="4832480"/>
          </a:xfrm>
          <a:prstGeom prst="rect">
            <a:avLst/>
          </a:prstGeom>
          <a:noFill/>
          <a:ln>
            <a:noFill/>
          </a:ln>
        </p:spPr>
      </p:pic>
      <p:sp>
        <p:nvSpPr>
          <p:cNvPr id="796" name="Google Shape;796;p91"/>
          <p:cNvSpPr txBox="1">
            <a:spLocks noGrp="1"/>
          </p:cNvSpPr>
          <p:nvPr>
            <p:ph type="title"/>
          </p:nvPr>
        </p:nvSpPr>
        <p:spPr>
          <a:xfrm>
            <a:off x="719150" y="1245925"/>
            <a:ext cx="1983600" cy="925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x-none" sz="6400">
                <a:solidFill>
                  <a:srgbClr val="EB0082"/>
                </a:solidFill>
                <a:latin typeface="Open Sans ExtraBold"/>
                <a:ea typeface="Open Sans ExtraBold"/>
                <a:cs typeface="Open Sans ExtraBold"/>
                <a:sym typeface="Open Sans ExtraBold"/>
              </a:rPr>
              <a:t>32 %</a:t>
            </a:r>
            <a:endParaRPr sz="6400">
              <a:solidFill>
                <a:srgbClr val="EB0082"/>
              </a:solidFill>
              <a:latin typeface="Open Sans ExtraBold"/>
              <a:ea typeface="Open Sans ExtraBold"/>
              <a:cs typeface="Open Sans ExtraBold"/>
              <a:sym typeface="Open Sans ExtraBold"/>
            </a:endParaRPr>
          </a:p>
        </p:txBody>
      </p:sp>
      <p:sp>
        <p:nvSpPr>
          <p:cNvPr id="797" name="Google Shape;797;p91"/>
          <p:cNvSpPr txBox="1">
            <a:spLocks noGrp="1"/>
          </p:cNvSpPr>
          <p:nvPr>
            <p:ph type="subTitle" idx="4294967295"/>
          </p:nvPr>
        </p:nvSpPr>
        <p:spPr>
          <a:xfrm>
            <a:off x="-3109650" y="6572750"/>
            <a:ext cx="5810400" cy="821700"/>
          </a:xfrm>
          <a:prstGeom prst="rect">
            <a:avLst/>
          </a:prstGeom>
        </p:spPr>
        <p:txBody>
          <a:bodyPr spcFirstLastPara="1" wrap="square" lIns="0" tIns="0" rIns="0" bIns="0" anchor="t" anchorCtr="0">
            <a:noAutofit/>
          </a:bodyPr>
          <a:lstStyle/>
          <a:p>
            <a:pPr marL="0" lvl="0" indent="0" algn="l" rtl="0">
              <a:spcBef>
                <a:spcPts val="0"/>
              </a:spcBef>
              <a:spcAft>
                <a:spcPts val="1000"/>
              </a:spcAft>
              <a:buNone/>
            </a:pPr>
            <a:r>
              <a:rPr lang="x-none"/>
              <a:t>Andel som er positive til annonser i lokale medier</a:t>
            </a:r>
            <a:endParaRPr/>
          </a:p>
        </p:txBody>
      </p:sp>
      <p:sp>
        <p:nvSpPr>
          <p:cNvPr id="798" name="Google Shape;798;p91"/>
          <p:cNvSpPr txBox="1">
            <a:spLocks noGrp="1"/>
          </p:cNvSpPr>
          <p:nvPr>
            <p:ph type="body" idx="1"/>
          </p:nvPr>
        </p:nvSpPr>
        <p:spPr>
          <a:xfrm>
            <a:off x="717150" y="2195350"/>
            <a:ext cx="1983600" cy="2407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x-none" dirty="0"/>
              <a:t>oppgir at de er </a:t>
            </a:r>
            <a:r>
              <a:rPr lang="x-none" dirty="0">
                <a:solidFill>
                  <a:srgbClr val="EC008C"/>
                </a:solidFill>
              </a:rPr>
              <a:t>positive </a:t>
            </a:r>
            <a:r>
              <a:rPr lang="x-none" dirty="0"/>
              <a:t>til annonser på lokale nettaviser</a:t>
            </a:r>
            <a:endParaRPr dirty="0"/>
          </a:p>
          <a:p>
            <a:pPr marL="0" lvl="0" indent="0" algn="l" rtl="0">
              <a:spcBef>
                <a:spcPts val="1000"/>
              </a:spcBef>
              <a:spcAft>
                <a:spcPts val="0"/>
              </a:spcAft>
              <a:buNone/>
            </a:pPr>
            <a:r>
              <a:rPr lang="x-none" sz="1800" b="1" dirty="0">
                <a:solidFill>
                  <a:srgbClr val="EB0082"/>
                </a:solidFill>
                <a:latin typeface="Open Sans"/>
                <a:ea typeface="Open Sans"/>
                <a:cs typeface="Open Sans"/>
                <a:sym typeface="Open Sans"/>
              </a:rPr>
              <a:t>2x</a:t>
            </a:r>
            <a:r>
              <a:rPr lang="x-none" dirty="0"/>
              <a:t> så mange som hos store nasjonale aviser</a:t>
            </a:r>
            <a:endParaRPr dirty="0"/>
          </a:p>
          <a:p>
            <a:pPr marL="0" lvl="0" indent="0" algn="l" rtl="0">
              <a:spcBef>
                <a:spcPts val="1000"/>
              </a:spcBef>
              <a:spcAft>
                <a:spcPts val="1000"/>
              </a:spcAft>
              <a:buNone/>
            </a:pPr>
            <a:r>
              <a:rPr lang="x-none" sz="1800" b="1" dirty="0">
                <a:solidFill>
                  <a:srgbClr val="EB0082"/>
                </a:solidFill>
                <a:latin typeface="Open Sans"/>
                <a:ea typeface="Open Sans"/>
                <a:cs typeface="Open Sans"/>
                <a:sym typeface="Open Sans"/>
              </a:rPr>
              <a:t>3x</a:t>
            </a:r>
            <a:r>
              <a:rPr lang="x-none" dirty="0">
                <a:solidFill>
                  <a:srgbClr val="EB0082"/>
                </a:solidFill>
              </a:rPr>
              <a:t> </a:t>
            </a:r>
            <a:r>
              <a:rPr lang="x-none" dirty="0"/>
              <a:t>så mange som hos Facebook</a:t>
            </a:r>
            <a:endParaRPr dirty="0"/>
          </a:p>
        </p:txBody>
      </p:sp>
      <p:sp>
        <p:nvSpPr>
          <p:cNvPr id="799" name="Google Shape;799;p91"/>
          <p:cNvSpPr txBox="1">
            <a:spLocks noGrp="1"/>
          </p:cNvSpPr>
          <p:nvPr>
            <p:ph type="subTitle" idx="2"/>
          </p:nvPr>
        </p:nvSpPr>
        <p:spPr>
          <a:xfrm>
            <a:off x="723900" y="4603002"/>
            <a:ext cx="1970100" cy="337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x-none"/>
              <a:t>Kilde: Lokale Medier - Respons Analyse</a:t>
            </a:r>
            <a:endParaRPr/>
          </a:p>
          <a:p>
            <a:pPr marL="0" lvl="0" indent="0" algn="l" rtl="0">
              <a:spcBef>
                <a:spcPts val="0"/>
              </a:spcBef>
              <a:spcAft>
                <a:spcPts val="0"/>
              </a:spcAft>
              <a:buNone/>
            </a:pPr>
            <a:endParaRPr/>
          </a:p>
        </p:txBody>
      </p:sp>
      <p:sp>
        <p:nvSpPr>
          <p:cNvPr id="800" name="Google Shape;800;p91"/>
          <p:cNvSpPr/>
          <p:nvPr/>
        </p:nvSpPr>
        <p:spPr>
          <a:xfrm>
            <a:off x="3316200" y="2992925"/>
            <a:ext cx="889500" cy="117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91"/>
          <p:cNvSpPr/>
          <p:nvPr/>
        </p:nvSpPr>
        <p:spPr>
          <a:xfrm>
            <a:off x="717150" y="1769225"/>
            <a:ext cx="1849200" cy="280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91"/>
          <p:cNvSpPr/>
          <p:nvPr/>
        </p:nvSpPr>
        <p:spPr>
          <a:xfrm>
            <a:off x="2093250" y="5604000"/>
            <a:ext cx="364200" cy="294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0227783"/>
      </p:ext>
    </p:extLst>
  </p:cSld>
  <p:clrMapOvr>
    <a:masterClrMapping/>
  </p:clrMapOvr>
  <mc:AlternateContent xmlns:mc="http://schemas.openxmlformats.org/markup-compatibility/2006" xmlns:p14="http://schemas.microsoft.com/office/powerpoint/2010/main">
    <mc:Choice Requires="p14">
      <p:transition spd="slow">
        <p:push dir="r"/>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fade">
                                      <p:cBhvr>
                                        <p:cTn id="7" dur="1000"/>
                                        <p:tgtEl>
                                          <p:spTgt spid="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p:cNvSpPr>
            <a:spLocks noGrp="1"/>
          </p:cNvSpPr>
          <p:nvPr>
            <p:ph type="ctrTitle"/>
          </p:nvPr>
        </p:nvSpPr>
        <p:spPr/>
        <p:txBody>
          <a:bodyPr/>
          <a:lstStyle/>
          <a:p>
            <a:r>
              <a:rPr lang="nb-NO" dirty="0"/>
              <a:t>Annonsering</a:t>
            </a:r>
          </a:p>
        </p:txBody>
      </p:sp>
      <p:sp>
        <p:nvSpPr>
          <p:cNvPr id="11" name="Undertittel 10"/>
          <p:cNvSpPr>
            <a:spLocks noGrp="1"/>
          </p:cNvSpPr>
          <p:nvPr>
            <p:ph type="subTitle" idx="2"/>
          </p:nvPr>
        </p:nvSpPr>
        <p:spPr/>
        <p:txBody>
          <a:bodyPr/>
          <a:lstStyle/>
          <a:p>
            <a:endParaRPr lang="nb-NO"/>
          </a:p>
        </p:txBody>
      </p:sp>
      <p:sp>
        <p:nvSpPr>
          <p:cNvPr id="12" name="Undertittel 11"/>
          <p:cNvSpPr>
            <a:spLocks noGrp="1"/>
          </p:cNvSpPr>
          <p:nvPr>
            <p:ph type="subTitle" idx="3"/>
          </p:nvPr>
        </p:nvSpPr>
        <p:spPr/>
        <p:txBody>
          <a:bodyPr/>
          <a:lstStyle/>
          <a:p>
            <a:endParaRPr lang="nb-NO"/>
          </a:p>
        </p:txBody>
      </p:sp>
      <p:sp>
        <p:nvSpPr>
          <p:cNvPr id="2" name="Rektangel 1"/>
          <p:cNvSpPr/>
          <p:nvPr/>
        </p:nvSpPr>
        <p:spPr>
          <a:xfrm>
            <a:off x="4454820" y="2417862"/>
            <a:ext cx="234360" cy="307777"/>
          </a:xfrm>
          <a:prstGeom prst="rect">
            <a:avLst/>
          </a:prstGeom>
        </p:spPr>
        <p:txBody>
          <a:bodyPr wrap="none">
            <a:spAutoFit/>
          </a:bodyPr>
          <a:lstStyle/>
          <a:p>
            <a:r>
              <a:rPr lang="nb-NO" dirty="0"/>
              <a:t> </a:t>
            </a:r>
          </a:p>
        </p:txBody>
      </p:sp>
      <p:sp>
        <p:nvSpPr>
          <p:cNvPr id="3" name="Rektangel 2"/>
          <p:cNvSpPr/>
          <p:nvPr/>
        </p:nvSpPr>
        <p:spPr>
          <a:xfrm>
            <a:off x="4454820" y="2417862"/>
            <a:ext cx="234360" cy="307777"/>
          </a:xfrm>
          <a:prstGeom prst="rect">
            <a:avLst/>
          </a:prstGeom>
        </p:spPr>
        <p:txBody>
          <a:bodyPr wrap="none">
            <a:spAutoFit/>
          </a:bodyPr>
          <a:lstStyle/>
          <a:p>
            <a:r>
              <a:rPr lang="nb-NO" dirty="0"/>
              <a:t> </a:t>
            </a:r>
          </a:p>
        </p:txBody>
      </p:sp>
    </p:spTree>
    <p:extLst>
      <p:ext uri="{BB962C8B-B14F-4D97-AF65-F5344CB8AC3E}">
        <p14:creationId xmlns:p14="http://schemas.microsoft.com/office/powerpoint/2010/main" val="2388794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4"/>
        <p:cNvGrpSpPr/>
        <p:nvPr/>
      </p:nvGrpSpPr>
      <p:grpSpPr>
        <a:xfrm>
          <a:off x="0" y="0"/>
          <a:ext cx="0" cy="0"/>
          <a:chOff x="0" y="0"/>
          <a:chExt cx="0" cy="0"/>
        </a:xfrm>
      </p:grpSpPr>
      <p:pic>
        <p:nvPicPr>
          <p:cNvPr id="4845" name="Google Shape;4845;p715"/>
          <p:cNvPicPr preferRelativeResize="0"/>
          <p:nvPr/>
        </p:nvPicPr>
        <p:blipFill rotWithShape="1">
          <a:blip r:embed="rId3">
            <a:alphaModFix/>
          </a:blip>
          <a:srcRect l="2239" t="24133" r="9592" b="9746"/>
          <a:stretch/>
        </p:blipFill>
        <p:spPr>
          <a:xfrm>
            <a:off x="0" y="0"/>
            <a:ext cx="4572000" cy="5143507"/>
          </a:xfrm>
          <a:prstGeom prst="rect">
            <a:avLst/>
          </a:prstGeom>
          <a:noFill/>
          <a:ln>
            <a:noFill/>
          </a:ln>
        </p:spPr>
      </p:pic>
      <p:sp>
        <p:nvSpPr>
          <p:cNvPr id="4846" name="Google Shape;4846;p715"/>
          <p:cNvSpPr txBox="1">
            <a:spLocks noGrp="1"/>
          </p:cNvSpPr>
          <p:nvPr>
            <p:ph type="body" idx="2"/>
          </p:nvPr>
        </p:nvSpPr>
        <p:spPr>
          <a:xfrm>
            <a:off x="4936750" y="1250325"/>
            <a:ext cx="4101900" cy="520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1000"/>
              </a:spcAft>
              <a:buClr>
                <a:schemeClr val="dk1"/>
              </a:buClr>
              <a:buSzPts val="1100"/>
              <a:buFont typeface="Arial"/>
              <a:buNone/>
            </a:pPr>
            <a:r>
              <a:rPr lang="x-none" sz="1300">
                <a:solidFill>
                  <a:schemeClr val="accent1"/>
                </a:solidFill>
              </a:rPr>
              <a:t>a</a:t>
            </a:r>
            <a:r>
              <a:rPr lang="x-none" sz="1300">
                <a:solidFill>
                  <a:schemeClr val="dk1"/>
                </a:solidFill>
              </a:rPr>
              <a:t>ID kan berike </a:t>
            </a:r>
            <a:r>
              <a:rPr lang="x-none" sz="1300" b="1">
                <a:solidFill>
                  <a:schemeClr val="dk1"/>
                </a:solidFill>
                <a:latin typeface="Open Sans"/>
                <a:ea typeface="Open Sans"/>
                <a:cs typeface="Open Sans"/>
                <a:sym typeface="Open Sans"/>
              </a:rPr>
              <a:t>alle</a:t>
            </a:r>
            <a:r>
              <a:rPr lang="x-none" sz="1300">
                <a:solidFill>
                  <a:schemeClr val="dk1"/>
                </a:solidFill>
              </a:rPr>
              <a:t> digitale kjøp på </a:t>
            </a:r>
            <a:r>
              <a:rPr lang="x-none" sz="1300" b="1">
                <a:solidFill>
                  <a:schemeClr val="dk1"/>
                </a:solidFill>
                <a:latin typeface="Open Sans"/>
                <a:ea typeface="Open Sans"/>
                <a:cs typeface="Open Sans"/>
                <a:sym typeface="Open Sans"/>
              </a:rPr>
              <a:t>alle</a:t>
            </a:r>
            <a:r>
              <a:rPr lang="x-none" sz="1300">
                <a:solidFill>
                  <a:schemeClr val="dk1"/>
                </a:solidFill>
              </a:rPr>
              <a:t> våre flater</a:t>
            </a:r>
            <a:r>
              <a:rPr lang="x-none" sz="1300" b="1">
                <a:solidFill>
                  <a:schemeClr val="dk1"/>
                </a:solidFill>
                <a:latin typeface="Open Sans"/>
                <a:ea typeface="Open Sans"/>
                <a:cs typeface="Open Sans"/>
                <a:sym typeface="Open Sans"/>
              </a:rPr>
              <a:t> </a:t>
            </a:r>
            <a:endParaRPr sz="1300" b="1">
              <a:solidFill>
                <a:schemeClr val="dk1"/>
              </a:solidFill>
              <a:latin typeface="Open Sans"/>
              <a:ea typeface="Open Sans"/>
              <a:cs typeface="Open Sans"/>
              <a:sym typeface="Open Sans"/>
            </a:endParaRPr>
          </a:p>
        </p:txBody>
      </p:sp>
      <p:sp>
        <p:nvSpPr>
          <p:cNvPr id="4847" name="Google Shape;4847;p715"/>
          <p:cNvSpPr txBox="1">
            <a:spLocks noGrp="1"/>
          </p:cNvSpPr>
          <p:nvPr>
            <p:ph type="title"/>
          </p:nvPr>
        </p:nvSpPr>
        <p:spPr>
          <a:xfrm>
            <a:off x="4927750" y="229575"/>
            <a:ext cx="4156800" cy="7887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2600"/>
              <a:buNone/>
            </a:pPr>
            <a:r>
              <a:rPr lang="x-none" sz="3200"/>
              <a:t>Digitale kjøp</a:t>
            </a:r>
            <a:endParaRPr sz="3200"/>
          </a:p>
        </p:txBody>
      </p:sp>
      <p:pic>
        <p:nvPicPr>
          <p:cNvPr id="4848" name="Google Shape;4848;p715"/>
          <p:cNvPicPr preferRelativeResize="0"/>
          <p:nvPr/>
        </p:nvPicPr>
        <p:blipFill rotWithShape="1">
          <a:blip r:embed="rId4">
            <a:alphaModFix/>
          </a:blip>
          <a:srcRect l="3670"/>
          <a:stretch/>
        </p:blipFill>
        <p:spPr>
          <a:xfrm>
            <a:off x="-1" y="-46350"/>
            <a:ext cx="4571925" cy="5206075"/>
          </a:xfrm>
          <a:prstGeom prst="rect">
            <a:avLst/>
          </a:prstGeom>
          <a:noFill/>
          <a:ln>
            <a:noFill/>
          </a:ln>
        </p:spPr>
      </p:pic>
      <p:pic>
        <p:nvPicPr>
          <p:cNvPr id="4849" name="Google Shape;4849;p715"/>
          <p:cNvPicPr preferRelativeResize="0"/>
          <p:nvPr/>
        </p:nvPicPr>
        <p:blipFill>
          <a:blip r:embed="rId5">
            <a:alphaModFix/>
          </a:blip>
          <a:stretch>
            <a:fillRect/>
          </a:stretch>
        </p:blipFill>
        <p:spPr>
          <a:xfrm>
            <a:off x="4883388" y="1839575"/>
            <a:ext cx="1915563" cy="1155150"/>
          </a:xfrm>
          <a:prstGeom prst="rect">
            <a:avLst/>
          </a:prstGeom>
          <a:noFill/>
          <a:ln>
            <a:noFill/>
          </a:ln>
        </p:spPr>
      </p:pic>
      <p:pic>
        <p:nvPicPr>
          <p:cNvPr id="4850" name="Google Shape;4850;p715"/>
          <p:cNvPicPr preferRelativeResize="0"/>
          <p:nvPr/>
        </p:nvPicPr>
        <p:blipFill>
          <a:blip r:embed="rId6">
            <a:alphaModFix/>
          </a:blip>
          <a:stretch>
            <a:fillRect/>
          </a:stretch>
        </p:blipFill>
        <p:spPr>
          <a:xfrm>
            <a:off x="7000601" y="1839576"/>
            <a:ext cx="1915549" cy="1155136"/>
          </a:xfrm>
          <a:prstGeom prst="rect">
            <a:avLst/>
          </a:prstGeom>
          <a:noFill/>
          <a:ln>
            <a:noFill/>
          </a:ln>
        </p:spPr>
      </p:pic>
      <p:pic>
        <p:nvPicPr>
          <p:cNvPr id="4851" name="Google Shape;4851;p715"/>
          <p:cNvPicPr preferRelativeResize="0"/>
          <p:nvPr/>
        </p:nvPicPr>
        <p:blipFill>
          <a:blip r:embed="rId7">
            <a:alphaModFix/>
          </a:blip>
          <a:stretch>
            <a:fillRect/>
          </a:stretch>
        </p:blipFill>
        <p:spPr>
          <a:xfrm>
            <a:off x="4729338" y="3470783"/>
            <a:ext cx="1915549" cy="1155130"/>
          </a:xfrm>
          <a:prstGeom prst="rect">
            <a:avLst/>
          </a:prstGeom>
          <a:noFill/>
          <a:ln>
            <a:noFill/>
          </a:ln>
        </p:spPr>
      </p:pic>
      <p:pic>
        <p:nvPicPr>
          <p:cNvPr id="4852" name="Google Shape;4852;p715"/>
          <p:cNvPicPr preferRelativeResize="0"/>
          <p:nvPr/>
        </p:nvPicPr>
        <p:blipFill>
          <a:blip r:embed="rId8">
            <a:alphaModFix/>
          </a:blip>
          <a:stretch>
            <a:fillRect/>
          </a:stretch>
        </p:blipFill>
        <p:spPr>
          <a:xfrm>
            <a:off x="7168959" y="3470763"/>
            <a:ext cx="1915592" cy="1155150"/>
          </a:xfrm>
          <a:prstGeom prst="rect">
            <a:avLst/>
          </a:prstGeom>
          <a:noFill/>
          <a:ln>
            <a:noFill/>
          </a:ln>
        </p:spPr>
      </p:pic>
      <p:sp>
        <p:nvSpPr>
          <p:cNvPr id="4853" name="Google Shape;4853;p715"/>
          <p:cNvSpPr txBox="1"/>
          <p:nvPr/>
        </p:nvSpPr>
        <p:spPr>
          <a:xfrm>
            <a:off x="5037475" y="1512900"/>
            <a:ext cx="160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x-none">
                <a:latin typeface="Open Sans Light"/>
                <a:ea typeface="Open Sans Light"/>
                <a:cs typeface="Open Sans Light"/>
                <a:sym typeface="Open Sans Light"/>
              </a:rPr>
              <a:t>Native</a:t>
            </a:r>
            <a:endParaRPr>
              <a:latin typeface="Open Sans Light"/>
              <a:ea typeface="Open Sans Light"/>
              <a:cs typeface="Open Sans Light"/>
              <a:sym typeface="Open Sans Light"/>
            </a:endParaRPr>
          </a:p>
        </p:txBody>
      </p:sp>
      <p:sp>
        <p:nvSpPr>
          <p:cNvPr id="4854" name="Google Shape;4854;p715"/>
          <p:cNvSpPr txBox="1"/>
          <p:nvPr/>
        </p:nvSpPr>
        <p:spPr>
          <a:xfrm>
            <a:off x="7359775" y="1512900"/>
            <a:ext cx="160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x-none">
                <a:latin typeface="Open Sans Light"/>
                <a:ea typeface="Open Sans Light"/>
                <a:cs typeface="Open Sans Light"/>
                <a:sym typeface="Open Sans Light"/>
              </a:rPr>
              <a:t>Display</a:t>
            </a:r>
            <a:endParaRPr>
              <a:latin typeface="Open Sans Light"/>
              <a:ea typeface="Open Sans Light"/>
              <a:cs typeface="Open Sans Light"/>
              <a:sym typeface="Open Sans Light"/>
            </a:endParaRPr>
          </a:p>
        </p:txBody>
      </p:sp>
      <p:sp>
        <p:nvSpPr>
          <p:cNvPr id="4855" name="Google Shape;4855;p715"/>
          <p:cNvSpPr txBox="1"/>
          <p:nvPr/>
        </p:nvSpPr>
        <p:spPr>
          <a:xfrm>
            <a:off x="4927750" y="3148200"/>
            <a:ext cx="160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x-none">
                <a:latin typeface="Open Sans Light"/>
                <a:ea typeface="Open Sans Light"/>
                <a:cs typeface="Open Sans Light"/>
                <a:sym typeface="Open Sans Light"/>
              </a:rPr>
              <a:t>Programmatisk</a:t>
            </a:r>
            <a:endParaRPr>
              <a:latin typeface="Open Sans Light"/>
              <a:ea typeface="Open Sans Light"/>
              <a:cs typeface="Open Sans Light"/>
              <a:sym typeface="Open Sans Light"/>
            </a:endParaRPr>
          </a:p>
        </p:txBody>
      </p:sp>
      <p:sp>
        <p:nvSpPr>
          <p:cNvPr id="4856" name="Google Shape;4856;p715"/>
          <p:cNvSpPr txBox="1"/>
          <p:nvPr/>
        </p:nvSpPr>
        <p:spPr>
          <a:xfrm>
            <a:off x="7359775" y="3148200"/>
            <a:ext cx="160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x-none">
                <a:latin typeface="Open Sans Light"/>
                <a:ea typeface="Open Sans Light"/>
                <a:cs typeface="Open Sans Light"/>
                <a:sym typeface="Open Sans Light"/>
              </a:rPr>
              <a:t>Online Video</a:t>
            </a:r>
            <a:endParaRPr>
              <a:latin typeface="Open Sans Light"/>
              <a:ea typeface="Open Sans Light"/>
              <a:cs typeface="Open Sans Light"/>
              <a:sym typeface="Open Sans Light"/>
            </a:endParaRPr>
          </a:p>
        </p:txBody>
      </p:sp>
    </p:spTree>
    <p:extLst>
      <p:ext uri="{BB962C8B-B14F-4D97-AF65-F5344CB8AC3E}">
        <p14:creationId xmlns:p14="http://schemas.microsoft.com/office/powerpoint/2010/main" val="1624888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61"/>
        <p:cNvGrpSpPr/>
        <p:nvPr/>
      </p:nvGrpSpPr>
      <p:grpSpPr>
        <a:xfrm>
          <a:off x="0" y="0"/>
          <a:ext cx="0" cy="0"/>
          <a:chOff x="0" y="0"/>
          <a:chExt cx="0" cy="0"/>
        </a:xfrm>
      </p:grpSpPr>
      <p:sp>
        <p:nvSpPr>
          <p:cNvPr id="4862" name="Google Shape;4862;p716"/>
          <p:cNvSpPr/>
          <p:nvPr/>
        </p:nvSpPr>
        <p:spPr>
          <a:xfrm>
            <a:off x="4990400" y="10466"/>
            <a:ext cx="4153500" cy="5142000"/>
          </a:xfrm>
          <a:prstGeom prst="rect">
            <a:avLst/>
          </a:prstGeom>
          <a:gradFill>
            <a:gsLst>
              <a:gs pos="0">
                <a:srgbClr val="FFFFFF"/>
              </a:gs>
              <a:gs pos="100000">
                <a:srgbClr val="B3B3B3"/>
              </a:gs>
            </a:gsLst>
            <a:lin ang="5400012" scaled="0"/>
          </a:gra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863" name="Google Shape;4863;p716"/>
          <p:cNvSpPr txBox="1">
            <a:spLocks noGrp="1"/>
          </p:cNvSpPr>
          <p:nvPr>
            <p:ph type="title"/>
          </p:nvPr>
        </p:nvSpPr>
        <p:spPr>
          <a:xfrm>
            <a:off x="721525" y="1312142"/>
            <a:ext cx="3755100" cy="25191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SzPts val="3700"/>
              <a:buFont typeface="Arial"/>
              <a:buNone/>
            </a:pPr>
            <a:r>
              <a:rPr lang="x-none" sz="3700">
                <a:latin typeface="Open Sans"/>
                <a:ea typeface="Open Sans"/>
                <a:cs typeface="Open Sans"/>
                <a:sym typeface="Open Sans"/>
              </a:rPr>
              <a:t>Vi </a:t>
            </a:r>
            <a:br>
              <a:rPr lang="x-none" sz="3700">
                <a:latin typeface="Open Sans"/>
                <a:ea typeface="Open Sans"/>
                <a:cs typeface="Open Sans"/>
                <a:sym typeface="Open Sans"/>
              </a:rPr>
            </a:br>
            <a:r>
              <a:rPr lang="x-none" sz="3700" b="1">
                <a:solidFill>
                  <a:schemeClr val="accent1"/>
                </a:solidFill>
                <a:latin typeface="Open Sans"/>
                <a:ea typeface="Open Sans"/>
                <a:cs typeface="Open Sans"/>
                <a:sym typeface="Open Sans"/>
              </a:rPr>
              <a:t>dokumenterer effekt</a:t>
            </a:r>
            <a:endParaRPr sz="3700" b="1">
              <a:latin typeface="Open Sans"/>
              <a:ea typeface="Open Sans"/>
              <a:cs typeface="Open Sans"/>
              <a:sym typeface="Open Sans"/>
            </a:endParaRPr>
          </a:p>
        </p:txBody>
      </p:sp>
      <p:sp>
        <p:nvSpPr>
          <p:cNvPr id="4864" name="Google Shape;4864;p716"/>
          <p:cNvSpPr txBox="1">
            <a:spLocks noGrp="1"/>
          </p:cNvSpPr>
          <p:nvPr>
            <p:ph type="subTitle" idx="2"/>
          </p:nvPr>
        </p:nvSpPr>
        <p:spPr>
          <a:xfrm>
            <a:off x="720000" y="3933415"/>
            <a:ext cx="3492900" cy="6687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1000"/>
              </a:spcAft>
              <a:buSzPts val="1500"/>
              <a:buNone/>
            </a:pPr>
            <a:r>
              <a:rPr lang="x-none" sz="1500">
                <a:latin typeface="Open Sans"/>
                <a:ea typeface="Open Sans"/>
                <a:cs typeface="Open Sans"/>
                <a:sym typeface="Open Sans"/>
              </a:rPr>
              <a:t>Amedia Kampanjerapport basert på </a:t>
            </a:r>
            <a:r>
              <a:rPr lang="x-none" b="1">
                <a:solidFill>
                  <a:schemeClr val="accent1"/>
                </a:solidFill>
                <a:latin typeface="Open Sans"/>
                <a:ea typeface="Open Sans"/>
                <a:cs typeface="Open Sans"/>
                <a:sym typeface="Open Sans"/>
              </a:rPr>
              <a:t>a</a:t>
            </a:r>
            <a:r>
              <a:rPr lang="x-none" b="1">
                <a:latin typeface="Open Sans"/>
                <a:ea typeface="Open Sans"/>
                <a:cs typeface="Open Sans"/>
                <a:sym typeface="Open Sans"/>
              </a:rPr>
              <a:t>ID</a:t>
            </a:r>
            <a:endParaRPr b="1">
              <a:latin typeface="Open Sans"/>
              <a:ea typeface="Open Sans"/>
              <a:cs typeface="Open Sans"/>
              <a:sym typeface="Open Sans"/>
            </a:endParaRPr>
          </a:p>
        </p:txBody>
      </p:sp>
      <p:pic>
        <p:nvPicPr>
          <p:cNvPr id="4865" name="Google Shape;4865;p716"/>
          <p:cNvPicPr preferRelativeResize="0"/>
          <p:nvPr/>
        </p:nvPicPr>
        <p:blipFill rotWithShape="1">
          <a:blip r:embed="rId3">
            <a:alphaModFix/>
          </a:blip>
          <a:srcRect/>
          <a:stretch/>
        </p:blipFill>
        <p:spPr>
          <a:xfrm>
            <a:off x="4695825" y="3090088"/>
            <a:ext cx="5084792" cy="3176913"/>
          </a:xfrm>
          <a:prstGeom prst="rect">
            <a:avLst/>
          </a:prstGeom>
          <a:noFill/>
          <a:ln>
            <a:noFill/>
          </a:ln>
        </p:spPr>
      </p:pic>
      <p:pic>
        <p:nvPicPr>
          <p:cNvPr id="4866" name="Google Shape;4866;p716"/>
          <p:cNvPicPr preferRelativeResize="0"/>
          <p:nvPr/>
        </p:nvPicPr>
        <p:blipFill rotWithShape="1">
          <a:blip r:embed="rId4">
            <a:alphaModFix/>
          </a:blip>
          <a:srcRect/>
          <a:stretch/>
        </p:blipFill>
        <p:spPr>
          <a:xfrm>
            <a:off x="4695825" y="2251642"/>
            <a:ext cx="5084792" cy="3176913"/>
          </a:xfrm>
          <a:prstGeom prst="rect">
            <a:avLst/>
          </a:prstGeom>
          <a:noFill/>
          <a:ln>
            <a:noFill/>
          </a:ln>
        </p:spPr>
      </p:pic>
      <p:pic>
        <p:nvPicPr>
          <p:cNvPr id="4867" name="Google Shape;4867;p716"/>
          <p:cNvPicPr preferRelativeResize="0"/>
          <p:nvPr/>
        </p:nvPicPr>
        <p:blipFill rotWithShape="1">
          <a:blip r:embed="rId5">
            <a:alphaModFix/>
          </a:blip>
          <a:srcRect/>
          <a:stretch/>
        </p:blipFill>
        <p:spPr>
          <a:xfrm>
            <a:off x="4695825" y="1413194"/>
            <a:ext cx="5084792" cy="3176913"/>
          </a:xfrm>
          <a:prstGeom prst="rect">
            <a:avLst/>
          </a:prstGeom>
          <a:noFill/>
          <a:ln>
            <a:noFill/>
          </a:ln>
        </p:spPr>
      </p:pic>
      <p:pic>
        <p:nvPicPr>
          <p:cNvPr id="4868" name="Google Shape;4868;p716"/>
          <p:cNvPicPr preferRelativeResize="0"/>
          <p:nvPr/>
        </p:nvPicPr>
        <p:blipFill rotWithShape="1">
          <a:blip r:embed="rId6">
            <a:alphaModFix/>
          </a:blip>
          <a:srcRect/>
          <a:stretch/>
        </p:blipFill>
        <p:spPr>
          <a:xfrm>
            <a:off x="4695825" y="574748"/>
            <a:ext cx="5084792" cy="3176913"/>
          </a:xfrm>
          <a:prstGeom prst="rect">
            <a:avLst/>
          </a:prstGeom>
          <a:noFill/>
          <a:ln>
            <a:noFill/>
          </a:ln>
        </p:spPr>
      </p:pic>
      <p:pic>
        <p:nvPicPr>
          <p:cNvPr id="4869" name="Google Shape;4869;p716"/>
          <p:cNvPicPr preferRelativeResize="0"/>
          <p:nvPr/>
        </p:nvPicPr>
        <p:blipFill rotWithShape="1">
          <a:blip r:embed="rId7">
            <a:alphaModFix/>
          </a:blip>
          <a:srcRect/>
          <a:stretch/>
        </p:blipFill>
        <p:spPr>
          <a:xfrm>
            <a:off x="4695825" y="-263700"/>
            <a:ext cx="5084792" cy="3176913"/>
          </a:xfrm>
          <a:prstGeom prst="rect">
            <a:avLst/>
          </a:prstGeom>
          <a:noFill/>
          <a:ln>
            <a:noFill/>
          </a:ln>
        </p:spPr>
      </p:pic>
      <p:sp>
        <p:nvSpPr>
          <p:cNvPr id="4870" name="Google Shape;4870;p716"/>
          <p:cNvSpPr/>
          <p:nvPr/>
        </p:nvSpPr>
        <p:spPr>
          <a:xfrm>
            <a:off x="4448176" y="-77694"/>
            <a:ext cx="1352700" cy="290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408551931"/>
      </p:ext>
    </p:extLst>
  </p:cSld>
  <p:clrMapOvr>
    <a:masterClrMapping/>
  </p:clrMapOvr>
  <mc:AlternateContent xmlns:mc="http://schemas.openxmlformats.org/markup-compatibility/2006" xmlns:p14="http://schemas.microsoft.com/office/powerpoint/2010/main">
    <mc:Choice Requires="p14">
      <p:transition p14:dur="400">
        <p:push/>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865"/>
                                        </p:tgtEl>
                                        <p:attrNameLst>
                                          <p:attrName>style.visibility</p:attrName>
                                        </p:attrNameLst>
                                      </p:cBhvr>
                                      <p:to>
                                        <p:strVal val="visible"/>
                                      </p:to>
                                    </p:set>
                                    <p:anim calcmode="lin" valueType="num">
                                      <p:cBhvr additive="base">
                                        <p:cTn id="7" dur="400"/>
                                        <p:tgtEl>
                                          <p:spTgt spid="4865"/>
                                        </p:tgtEl>
                                        <p:attrNameLst>
                                          <p:attrName>ppt_x</p:attrName>
                                        </p:attrNameLst>
                                      </p:cBhvr>
                                      <p:tavLst>
                                        <p:tav tm="0">
                                          <p:val>
                                            <p:strVal val="#ppt_x+1"/>
                                          </p:val>
                                        </p:tav>
                                        <p:tav tm="100000">
                                          <p:val>
                                            <p:strVal val="#ppt_x"/>
                                          </p:val>
                                        </p:tav>
                                      </p:tavLst>
                                    </p:anim>
                                  </p:childTnLst>
                                </p:cTn>
                              </p:par>
                            </p:childTnLst>
                          </p:cTn>
                        </p:par>
                        <p:par>
                          <p:cTn id="8" fill="hold">
                            <p:stCondLst>
                              <p:cond delay="400"/>
                            </p:stCondLst>
                            <p:childTnLst>
                              <p:par>
                                <p:cTn id="9" presetID="2" presetClass="entr" presetSubtype="2" fill="hold" nodeType="afterEffect">
                                  <p:stCondLst>
                                    <p:cond delay="0"/>
                                  </p:stCondLst>
                                  <p:childTnLst>
                                    <p:set>
                                      <p:cBhvr>
                                        <p:cTn id="10" dur="1" fill="hold">
                                          <p:stCondLst>
                                            <p:cond delay="0"/>
                                          </p:stCondLst>
                                        </p:cTn>
                                        <p:tgtEl>
                                          <p:spTgt spid="4866"/>
                                        </p:tgtEl>
                                        <p:attrNameLst>
                                          <p:attrName>style.visibility</p:attrName>
                                        </p:attrNameLst>
                                      </p:cBhvr>
                                      <p:to>
                                        <p:strVal val="visible"/>
                                      </p:to>
                                    </p:set>
                                    <p:anim calcmode="lin" valueType="num">
                                      <p:cBhvr additive="base">
                                        <p:cTn id="11" dur="400"/>
                                        <p:tgtEl>
                                          <p:spTgt spid="4866"/>
                                        </p:tgtEl>
                                        <p:attrNameLst>
                                          <p:attrName>ppt_x</p:attrName>
                                        </p:attrNameLst>
                                      </p:cBhvr>
                                      <p:tavLst>
                                        <p:tav tm="0">
                                          <p:val>
                                            <p:strVal val="#ppt_x+1"/>
                                          </p:val>
                                        </p:tav>
                                        <p:tav tm="100000">
                                          <p:val>
                                            <p:strVal val="#ppt_x"/>
                                          </p:val>
                                        </p:tav>
                                      </p:tavLst>
                                    </p:anim>
                                  </p:childTnLst>
                                </p:cTn>
                              </p:par>
                            </p:childTnLst>
                          </p:cTn>
                        </p:par>
                        <p:par>
                          <p:cTn id="12" fill="hold">
                            <p:stCondLst>
                              <p:cond delay="800"/>
                            </p:stCondLst>
                            <p:childTnLst>
                              <p:par>
                                <p:cTn id="13" presetID="2" presetClass="entr" presetSubtype="2" fill="hold" nodeType="afterEffect">
                                  <p:stCondLst>
                                    <p:cond delay="0"/>
                                  </p:stCondLst>
                                  <p:childTnLst>
                                    <p:set>
                                      <p:cBhvr>
                                        <p:cTn id="14" dur="1" fill="hold">
                                          <p:stCondLst>
                                            <p:cond delay="0"/>
                                          </p:stCondLst>
                                        </p:cTn>
                                        <p:tgtEl>
                                          <p:spTgt spid="4867"/>
                                        </p:tgtEl>
                                        <p:attrNameLst>
                                          <p:attrName>style.visibility</p:attrName>
                                        </p:attrNameLst>
                                      </p:cBhvr>
                                      <p:to>
                                        <p:strVal val="visible"/>
                                      </p:to>
                                    </p:set>
                                    <p:anim calcmode="lin" valueType="num">
                                      <p:cBhvr additive="base">
                                        <p:cTn id="15" dur="400"/>
                                        <p:tgtEl>
                                          <p:spTgt spid="4867"/>
                                        </p:tgtEl>
                                        <p:attrNameLst>
                                          <p:attrName>ppt_x</p:attrName>
                                        </p:attrNameLst>
                                      </p:cBhvr>
                                      <p:tavLst>
                                        <p:tav tm="0">
                                          <p:val>
                                            <p:strVal val="#ppt_x+1"/>
                                          </p:val>
                                        </p:tav>
                                        <p:tav tm="100000">
                                          <p:val>
                                            <p:strVal val="#ppt_x"/>
                                          </p:val>
                                        </p:tav>
                                      </p:tavLst>
                                    </p:anim>
                                  </p:childTnLst>
                                </p:cTn>
                              </p:par>
                            </p:childTnLst>
                          </p:cTn>
                        </p:par>
                        <p:par>
                          <p:cTn id="16" fill="hold">
                            <p:stCondLst>
                              <p:cond delay="1200"/>
                            </p:stCondLst>
                            <p:childTnLst>
                              <p:par>
                                <p:cTn id="17" presetID="2" presetClass="entr" presetSubtype="2" fill="hold" nodeType="afterEffect">
                                  <p:stCondLst>
                                    <p:cond delay="0"/>
                                  </p:stCondLst>
                                  <p:childTnLst>
                                    <p:set>
                                      <p:cBhvr>
                                        <p:cTn id="18" dur="1" fill="hold">
                                          <p:stCondLst>
                                            <p:cond delay="0"/>
                                          </p:stCondLst>
                                        </p:cTn>
                                        <p:tgtEl>
                                          <p:spTgt spid="4868"/>
                                        </p:tgtEl>
                                        <p:attrNameLst>
                                          <p:attrName>style.visibility</p:attrName>
                                        </p:attrNameLst>
                                      </p:cBhvr>
                                      <p:to>
                                        <p:strVal val="visible"/>
                                      </p:to>
                                    </p:set>
                                    <p:anim calcmode="lin" valueType="num">
                                      <p:cBhvr additive="base">
                                        <p:cTn id="19" dur="400"/>
                                        <p:tgtEl>
                                          <p:spTgt spid="4868"/>
                                        </p:tgtEl>
                                        <p:attrNameLst>
                                          <p:attrName>ppt_x</p:attrName>
                                        </p:attrNameLst>
                                      </p:cBhvr>
                                      <p:tavLst>
                                        <p:tav tm="0">
                                          <p:val>
                                            <p:strVal val="#ppt_x+1"/>
                                          </p:val>
                                        </p:tav>
                                        <p:tav tm="100000">
                                          <p:val>
                                            <p:strVal val="#ppt_x"/>
                                          </p:val>
                                        </p:tav>
                                      </p:tavLst>
                                    </p:anim>
                                  </p:childTnLst>
                                </p:cTn>
                              </p:par>
                            </p:childTnLst>
                          </p:cTn>
                        </p:par>
                        <p:par>
                          <p:cTn id="20" fill="hold">
                            <p:stCondLst>
                              <p:cond delay="1600"/>
                            </p:stCondLst>
                            <p:childTnLst>
                              <p:par>
                                <p:cTn id="21" presetID="2" presetClass="entr" presetSubtype="2" fill="hold" nodeType="afterEffect">
                                  <p:stCondLst>
                                    <p:cond delay="0"/>
                                  </p:stCondLst>
                                  <p:childTnLst>
                                    <p:set>
                                      <p:cBhvr>
                                        <p:cTn id="22" dur="1" fill="hold">
                                          <p:stCondLst>
                                            <p:cond delay="0"/>
                                          </p:stCondLst>
                                        </p:cTn>
                                        <p:tgtEl>
                                          <p:spTgt spid="4869"/>
                                        </p:tgtEl>
                                        <p:attrNameLst>
                                          <p:attrName>style.visibility</p:attrName>
                                        </p:attrNameLst>
                                      </p:cBhvr>
                                      <p:to>
                                        <p:strVal val="visible"/>
                                      </p:to>
                                    </p:set>
                                    <p:anim calcmode="lin" valueType="num">
                                      <p:cBhvr additive="base">
                                        <p:cTn id="23" dur="400"/>
                                        <p:tgtEl>
                                          <p:spTgt spid="486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pic>
        <p:nvPicPr>
          <p:cNvPr id="733" name="Google Shape;733;p103"/>
          <p:cNvPicPr preferRelativeResize="0"/>
          <p:nvPr/>
        </p:nvPicPr>
        <p:blipFill>
          <a:blip r:embed="rId3">
            <a:alphaModFix/>
          </a:blip>
          <a:stretch>
            <a:fillRect/>
          </a:stretch>
        </p:blipFill>
        <p:spPr>
          <a:xfrm>
            <a:off x="2457875" y="896200"/>
            <a:ext cx="6550127" cy="4002077"/>
          </a:xfrm>
          <a:prstGeom prst="rect">
            <a:avLst/>
          </a:prstGeom>
          <a:noFill/>
          <a:ln>
            <a:noFill/>
          </a:ln>
        </p:spPr>
      </p:pic>
      <p:sp>
        <p:nvSpPr>
          <p:cNvPr id="739" name="Google Shape;739;p103"/>
          <p:cNvSpPr txBox="1">
            <a:spLocks noGrp="1"/>
          </p:cNvSpPr>
          <p:nvPr>
            <p:ph type="title"/>
          </p:nvPr>
        </p:nvSpPr>
        <p:spPr>
          <a:xfrm>
            <a:off x="720000" y="896200"/>
            <a:ext cx="3777000" cy="755700"/>
          </a:xfrm>
          <a:prstGeom prst="rect">
            <a:avLst/>
          </a:prstGeom>
        </p:spPr>
        <p:txBody>
          <a:bodyPr spcFirstLastPara="1" wrap="square" lIns="0" tIns="91425" rIns="91425" bIns="91425" anchor="t" anchorCtr="0">
            <a:noAutofit/>
          </a:bodyPr>
          <a:lstStyle/>
          <a:p>
            <a:pPr marL="0" lvl="0" indent="0" algn="l" rtl="0">
              <a:spcBef>
                <a:spcPts val="0"/>
              </a:spcBef>
              <a:spcAft>
                <a:spcPts val="0"/>
              </a:spcAft>
              <a:buNone/>
            </a:pPr>
            <a:r>
              <a:rPr lang="no" sz="3400"/>
              <a:t>Effekt i </a:t>
            </a:r>
            <a:endParaRPr sz="3400"/>
          </a:p>
          <a:p>
            <a:pPr marL="0" lvl="0" indent="0" algn="l" rtl="0">
              <a:spcBef>
                <a:spcPts val="0"/>
              </a:spcBef>
              <a:spcAft>
                <a:spcPts val="0"/>
              </a:spcAft>
              <a:buNone/>
            </a:pPr>
            <a:r>
              <a:rPr lang="no" sz="3400"/>
              <a:t>lokalavis</a:t>
            </a:r>
            <a:endParaRPr sz="3400"/>
          </a:p>
          <a:p>
            <a:pPr marL="0" lvl="0" indent="0" algn="l" rtl="0">
              <a:spcBef>
                <a:spcPts val="0"/>
              </a:spcBef>
              <a:spcAft>
                <a:spcPts val="0"/>
              </a:spcAft>
              <a:buNone/>
            </a:pPr>
            <a:endParaRPr sz="3400"/>
          </a:p>
        </p:txBody>
      </p:sp>
      <p:sp>
        <p:nvSpPr>
          <p:cNvPr id="740" name="Google Shape;740;p103"/>
          <p:cNvSpPr txBox="1">
            <a:spLocks noGrp="1"/>
          </p:cNvSpPr>
          <p:nvPr>
            <p:ph type="subTitle" idx="2"/>
          </p:nvPr>
        </p:nvSpPr>
        <p:spPr>
          <a:xfrm>
            <a:off x="720000" y="754900"/>
            <a:ext cx="3777000" cy="239100"/>
          </a:xfrm>
          <a:prstGeom prst="rect">
            <a:avLst/>
          </a:prstGeom>
        </p:spPr>
        <p:txBody>
          <a:bodyPr spcFirstLastPara="1" wrap="square" lIns="0" tIns="91425" rIns="91425" bIns="91425" anchor="b" anchorCtr="0">
            <a:noAutofit/>
          </a:bodyPr>
          <a:lstStyle/>
          <a:p>
            <a:pPr marL="0" lvl="0" indent="0" algn="l" rtl="0">
              <a:spcBef>
                <a:spcPts val="0"/>
              </a:spcBef>
              <a:spcAft>
                <a:spcPts val="0"/>
              </a:spcAft>
              <a:buNone/>
            </a:pPr>
            <a:r>
              <a:rPr lang="no"/>
              <a:t>Effekt og analyse</a:t>
            </a:r>
            <a:endParaRPr/>
          </a:p>
        </p:txBody>
      </p:sp>
      <p:sp>
        <p:nvSpPr>
          <p:cNvPr id="741" name="Google Shape;741;p103"/>
          <p:cNvSpPr/>
          <p:nvPr/>
        </p:nvSpPr>
        <p:spPr>
          <a:xfrm>
            <a:off x="0" y="0"/>
            <a:ext cx="117900" cy="5143500"/>
          </a:xfrm>
          <a:prstGeom prst="rect">
            <a:avLst/>
          </a:prstGeom>
          <a:solidFill>
            <a:schemeClr val="dk2"/>
          </a:solidFill>
          <a:ln>
            <a:noFill/>
          </a:ln>
        </p:spPr>
        <p:txBody>
          <a:bodyPr spcFirstLastPara="1" wrap="square" lIns="91425" tIns="91425" rIns="91425" bIns="91425" anchor="ctr" anchorCtr="0">
            <a:noAutofit/>
          </a:bodyPr>
          <a:lstStyle/>
          <a:p>
            <a:endParaRPr/>
          </a:p>
        </p:txBody>
      </p:sp>
      <p:sp>
        <p:nvSpPr>
          <p:cNvPr id="742" name="Google Shape;742;p103"/>
          <p:cNvSpPr txBox="1">
            <a:spLocks noGrp="1"/>
          </p:cNvSpPr>
          <p:nvPr>
            <p:ph type="body" idx="1"/>
          </p:nvPr>
        </p:nvSpPr>
        <p:spPr>
          <a:xfrm>
            <a:off x="720000" y="1792225"/>
            <a:ext cx="3777000" cy="3264300"/>
          </a:xfrm>
          <a:prstGeom prst="rect">
            <a:avLst/>
          </a:prstGeom>
        </p:spPr>
        <p:txBody>
          <a:bodyPr spcFirstLastPara="1" wrap="square" lIns="0" tIns="91425" rIns="91425" bIns="91425" anchor="t" anchorCtr="0">
            <a:noAutofit/>
          </a:bodyPr>
          <a:lstStyle/>
          <a:p>
            <a:pPr marL="0" lvl="0" indent="0" algn="ctr" rtl="0">
              <a:spcBef>
                <a:spcPts val="0"/>
              </a:spcBef>
              <a:spcAft>
                <a:spcPts val="1600"/>
              </a:spcAft>
              <a:buNone/>
            </a:pPr>
            <a:r>
              <a:rPr lang="no" sz="1300">
                <a:solidFill>
                  <a:schemeClr val="lt1"/>
                </a:solidFill>
                <a:latin typeface="Open Sans"/>
                <a:ea typeface="Open Sans"/>
                <a:cs typeface="Open Sans"/>
                <a:sym typeface="Open Sans"/>
              </a:rPr>
              <a:t>Oppmerksomhet 54%</a:t>
            </a:r>
            <a:endParaRPr sz="1300">
              <a:latin typeface="Open Sans"/>
              <a:ea typeface="Open Sans"/>
              <a:cs typeface="Open Sans"/>
              <a:sym typeface="Open Sans"/>
            </a:endParaRPr>
          </a:p>
        </p:txBody>
      </p:sp>
      <p:sp>
        <p:nvSpPr>
          <p:cNvPr id="743" name="Google Shape;743;p103"/>
          <p:cNvSpPr txBox="1">
            <a:spLocks noGrp="1"/>
          </p:cNvSpPr>
          <p:nvPr>
            <p:ph type="body" idx="1"/>
          </p:nvPr>
        </p:nvSpPr>
        <p:spPr>
          <a:xfrm>
            <a:off x="3563875" y="2272550"/>
            <a:ext cx="3777000" cy="390600"/>
          </a:xfrm>
          <a:prstGeom prst="rect">
            <a:avLst/>
          </a:prstGeom>
        </p:spPr>
        <p:txBody>
          <a:bodyPr spcFirstLastPara="1" wrap="square" lIns="0" tIns="91425" rIns="91425" bIns="91425" anchor="t" anchorCtr="0">
            <a:noAutofit/>
          </a:bodyPr>
          <a:lstStyle/>
          <a:p>
            <a:pPr marL="0" lvl="0" indent="0" algn="ctr" rtl="0">
              <a:spcBef>
                <a:spcPts val="0"/>
              </a:spcBef>
              <a:spcAft>
                <a:spcPts val="1600"/>
              </a:spcAft>
              <a:buNone/>
            </a:pPr>
            <a:r>
              <a:rPr lang="no" sz="1300">
                <a:solidFill>
                  <a:schemeClr val="lt1"/>
                </a:solidFill>
                <a:latin typeface="Open Sans"/>
                <a:ea typeface="Open Sans"/>
                <a:cs typeface="Open Sans"/>
                <a:sym typeface="Open Sans"/>
              </a:rPr>
              <a:t>Kjennskap 56 %</a:t>
            </a:r>
            <a:endParaRPr sz="1300">
              <a:solidFill>
                <a:schemeClr val="lt1"/>
              </a:solidFill>
              <a:latin typeface="Open Sans"/>
              <a:ea typeface="Open Sans"/>
              <a:cs typeface="Open Sans"/>
              <a:sym typeface="Open Sans"/>
            </a:endParaRPr>
          </a:p>
        </p:txBody>
      </p:sp>
      <p:sp>
        <p:nvSpPr>
          <p:cNvPr id="744" name="Google Shape;744;p103"/>
          <p:cNvSpPr txBox="1">
            <a:spLocks noGrp="1"/>
          </p:cNvSpPr>
          <p:nvPr>
            <p:ph type="body" idx="1"/>
          </p:nvPr>
        </p:nvSpPr>
        <p:spPr>
          <a:xfrm>
            <a:off x="3563875" y="2828938"/>
            <a:ext cx="3777000" cy="390600"/>
          </a:xfrm>
          <a:prstGeom prst="rect">
            <a:avLst/>
          </a:prstGeom>
        </p:spPr>
        <p:txBody>
          <a:bodyPr spcFirstLastPara="1" wrap="square" lIns="0" tIns="91425" rIns="91425" bIns="91425" anchor="t" anchorCtr="0">
            <a:noAutofit/>
          </a:bodyPr>
          <a:lstStyle/>
          <a:p>
            <a:pPr marL="0" lvl="0" indent="0" algn="ctr" rtl="0">
              <a:spcBef>
                <a:spcPts val="0"/>
              </a:spcBef>
              <a:spcAft>
                <a:spcPts val="1600"/>
              </a:spcAft>
              <a:buNone/>
            </a:pPr>
            <a:r>
              <a:rPr lang="no" sz="1300">
                <a:solidFill>
                  <a:schemeClr val="lt1"/>
                </a:solidFill>
                <a:latin typeface="Open Sans"/>
                <a:ea typeface="Open Sans"/>
                <a:cs typeface="Open Sans"/>
                <a:sym typeface="Open Sans"/>
              </a:rPr>
              <a:t>Engasjement 42 %</a:t>
            </a:r>
            <a:endParaRPr sz="1300">
              <a:solidFill>
                <a:schemeClr val="lt1"/>
              </a:solidFill>
              <a:latin typeface="Open Sans"/>
              <a:ea typeface="Open Sans"/>
              <a:cs typeface="Open Sans"/>
              <a:sym typeface="Open Sans"/>
            </a:endParaRPr>
          </a:p>
        </p:txBody>
      </p:sp>
      <p:sp>
        <p:nvSpPr>
          <p:cNvPr id="745" name="Google Shape;745;p103"/>
          <p:cNvSpPr txBox="1">
            <a:spLocks noGrp="1"/>
          </p:cNvSpPr>
          <p:nvPr>
            <p:ph type="body" idx="1"/>
          </p:nvPr>
        </p:nvSpPr>
        <p:spPr>
          <a:xfrm>
            <a:off x="3563875" y="3276613"/>
            <a:ext cx="3777000" cy="390600"/>
          </a:xfrm>
          <a:prstGeom prst="rect">
            <a:avLst/>
          </a:prstGeom>
        </p:spPr>
        <p:txBody>
          <a:bodyPr spcFirstLastPara="1" wrap="square" lIns="0" tIns="91425" rIns="91425" bIns="91425" anchor="t" anchorCtr="0">
            <a:noAutofit/>
          </a:bodyPr>
          <a:lstStyle/>
          <a:p>
            <a:pPr marL="0" lvl="0" indent="0" algn="ctr" rtl="0">
              <a:spcBef>
                <a:spcPts val="0"/>
              </a:spcBef>
              <a:spcAft>
                <a:spcPts val="1600"/>
              </a:spcAft>
              <a:buNone/>
            </a:pPr>
            <a:r>
              <a:rPr lang="no" sz="1300">
                <a:solidFill>
                  <a:schemeClr val="lt1"/>
                </a:solidFill>
                <a:latin typeface="Open Sans"/>
                <a:ea typeface="Open Sans"/>
                <a:cs typeface="Open Sans"/>
                <a:sym typeface="Open Sans"/>
              </a:rPr>
              <a:t>Action 17 %</a:t>
            </a:r>
            <a:endParaRPr sz="1300">
              <a:solidFill>
                <a:schemeClr val="lt1"/>
              </a:solidFill>
              <a:latin typeface="Open Sans"/>
              <a:ea typeface="Open Sans"/>
              <a:cs typeface="Open Sans"/>
              <a:sym typeface="Open Sans"/>
            </a:endParaRPr>
          </a:p>
        </p:txBody>
      </p:sp>
      <p:sp>
        <p:nvSpPr>
          <p:cNvPr id="746" name="Google Shape;746;p103"/>
          <p:cNvSpPr txBox="1">
            <a:spLocks noGrp="1"/>
          </p:cNvSpPr>
          <p:nvPr>
            <p:ph type="body" idx="1"/>
          </p:nvPr>
        </p:nvSpPr>
        <p:spPr>
          <a:xfrm>
            <a:off x="3563875" y="1716163"/>
            <a:ext cx="3777000" cy="390600"/>
          </a:xfrm>
          <a:prstGeom prst="rect">
            <a:avLst/>
          </a:prstGeom>
        </p:spPr>
        <p:txBody>
          <a:bodyPr spcFirstLastPara="1" wrap="square" lIns="0" tIns="91425" rIns="91425" bIns="91425" anchor="t" anchorCtr="0">
            <a:noAutofit/>
          </a:bodyPr>
          <a:lstStyle/>
          <a:p>
            <a:pPr marL="0" lvl="0" indent="0" algn="ctr" rtl="0">
              <a:spcBef>
                <a:spcPts val="0"/>
              </a:spcBef>
              <a:spcAft>
                <a:spcPts val="1600"/>
              </a:spcAft>
              <a:buNone/>
            </a:pPr>
            <a:r>
              <a:rPr lang="no" sz="1300">
                <a:solidFill>
                  <a:schemeClr val="lt1"/>
                </a:solidFill>
                <a:latin typeface="Open Sans"/>
                <a:ea typeface="Open Sans"/>
                <a:cs typeface="Open Sans"/>
                <a:sym typeface="Open Sans"/>
              </a:rPr>
              <a:t>Oppmerksomhet 54 %</a:t>
            </a:r>
            <a:endParaRPr sz="1300">
              <a:solidFill>
                <a:schemeClr val="lt1"/>
              </a:solidFill>
              <a:latin typeface="Open Sans"/>
              <a:ea typeface="Open Sans"/>
              <a:cs typeface="Open Sans"/>
              <a:sym typeface="Open Sans"/>
            </a:endParaRPr>
          </a:p>
        </p:txBody>
      </p:sp>
      <p:sp>
        <p:nvSpPr>
          <p:cNvPr id="747" name="Google Shape;747;p103"/>
          <p:cNvSpPr txBox="1"/>
          <p:nvPr/>
        </p:nvSpPr>
        <p:spPr>
          <a:xfrm>
            <a:off x="208250" y="4770275"/>
            <a:ext cx="5752800" cy="292500"/>
          </a:xfrm>
          <a:prstGeom prst="rect">
            <a:avLst/>
          </a:prstGeom>
          <a:noFill/>
          <a:ln>
            <a:noFill/>
          </a:ln>
        </p:spPr>
        <p:txBody>
          <a:bodyPr spcFirstLastPara="1" wrap="square" lIns="91425" tIns="91425" rIns="91425" bIns="91425" anchor="t" anchorCtr="0">
            <a:spAutoFit/>
          </a:bodyPr>
          <a:lstStyle/>
          <a:p>
            <a:r>
              <a:rPr lang="no" sz="700">
                <a:latin typeface="Public Sans Light"/>
                <a:ea typeface="Public Sans Light"/>
                <a:cs typeface="Public Sans Light"/>
                <a:sym typeface="Public Sans Light"/>
              </a:rPr>
              <a:t>Kilde: RAM </a:t>
            </a:r>
            <a:endParaRPr sz="700">
              <a:latin typeface="Public Sans Light"/>
              <a:ea typeface="Public Sans Light"/>
              <a:cs typeface="Public Sans Light"/>
              <a:sym typeface="Public Sans Light"/>
            </a:endParaRPr>
          </a:p>
        </p:txBody>
      </p:sp>
    </p:spTree>
    <p:extLst>
      <p:ext uri="{BB962C8B-B14F-4D97-AF65-F5344CB8AC3E}">
        <p14:creationId xmlns:p14="http://schemas.microsoft.com/office/powerpoint/2010/main" val="368477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Google Shape;259;p37"/>
          <p:cNvPicPr preferRelativeResize="0"/>
          <p:nvPr/>
        </p:nvPicPr>
        <p:blipFill rotWithShape="1">
          <a:blip r:embed="rId3">
            <a:alphaModFix/>
          </a:blip>
          <a:srcRect/>
          <a:stretch/>
        </p:blipFill>
        <p:spPr>
          <a:xfrm>
            <a:off x="498325" y="1240075"/>
            <a:ext cx="2494786" cy="3562658"/>
          </a:xfrm>
          <a:prstGeom prst="rect">
            <a:avLst/>
          </a:prstGeom>
          <a:noFill/>
          <a:ln>
            <a:noFill/>
          </a:ln>
        </p:spPr>
      </p:pic>
      <p:sp>
        <p:nvSpPr>
          <p:cNvPr id="260" name="Google Shape;260;p37"/>
          <p:cNvSpPr txBox="1"/>
          <p:nvPr/>
        </p:nvSpPr>
        <p:spPr>
          <a:xfrm>
            <a:off x="646558" y="1656914"/>
            <a:ext cx="2206800" cy="1666500"/>
          </a:xfrm>
          <a:prstGeom prst="rect">
            <a:avLst/>
          </a:prstGeom>
          <a:noFill/>
          <a:ln>
            <a:noFill/>
          </a:ln>
        </p:spPr>
        <p:txBody>
          <a:bodyPr spcFirstLastPara="1" wrap="square" lIns="91425" tIns="91425" rIns="91425" bIns="91425" anchor="b" anchorCtr="0">
            <a:noAutofit/>
          </a:bodyPr>
          <a:lstStyle/>
          <a:p>
            <a:pPr algn="ctr"/>
            <a:r>
              <a:rPr lang="no" sz="5700">
                <a:solidFill>
                  <a:srgbClr val="EC0086"/>
                </a:solidFill>
                <a:latin typeface="Open Sans ExtraBold"/>
                <a:ea typeface="Open Sans ExtraBold"/>
                <a:cs typeface="Open Sans ExtraBold"/>
                <a:sym typeface="Open Sans ExtraBold"/>
              </a:rPr>
              <a:t>54 %</a:t>
            </a:r>
            <a:endParaRPr sz="5700">
              <a:solidFill>
                <a:srgbClr val="EC0086"/>
              </a:solidFill>
              <a:latin typeface="Open Sans ExtraBold"/>
              <a:ea typeface="Open Sans ExtraBold"/>
              <a:cs typeface="Open Sans ExtraBold"/>
              <a:sym typeface="Open Sans ExtraBold"/>
            </a:endParaRPr>
          </a:p>
        </p:txBody>
      </p:sp>
      <p:sp>
        <p:nvSpPr>
          <p:cNvPr id="261" name="Google Shape;261;p37"/>
          <p:cNvSpPr txBox="1"/>
          <p:nvPr/>
        </p:nvSpPr>
        <p:spPr>
          <a:xfrm>
            <a:off x="834259" y="3440153"/>
            <a:ext cx="1890900" cy="1104000"/>
          </a:xfrm>
          <a:prstGeom prst="rect">
            <a:avLst/>
          </a:prstGeom>
          <a:noFill/>
          <a:ln>
            <a:noFill/>
          </a:ln>
        </p:spPr>
        <p:txBody>
          <a:bodyPr spcFirstLastPara="1" wrap="square" lIns="91425" tIns="91425" rIns="91425" bIns="91425" anchor="t" anchorCtr="0">
            <a:noAutofit/>
          </a:bodyPr>
          <a:lstStyle/>
          <a:p>
            <a:pPr algn="ctr">
              <a:lnSpc>
                <a:spcPct val="115000"/>
              </a:lnSpc>
              <a:spcAft>
                <a:spcPts val="1600"/>
              </a:spcAft>
            </a:pPr>
            <a:r>
              <a:rPr lang="no" sz="1100">
                <a:latin typeface="Open Sans Light"/>
                <a:ea typeface="Open Sans Light"/>
                <a:cs typeface="Open Sans Light"/>
                <a:sym typeface="Open Sans Light"/>
              </a:rPr>
              <a:t>Oppmerksomhet</a:t>
            </a:r>
            <a:endParaRPr sz="1100">
              <a:latin typeface="Open Sans Light"/>
              <a:ea typeface="Open Sans Light"/>
              <a:cs typeface="Open Sans Light"/>
              <a:sym typeface="Open Sans Light"/>
            </a:endParaRPr>
          </a:p>
        </p:txBody>
      </p:sp>
      <p:sp>
        <p:nvSpPr>
          <p:cNvPr id="262" name="Google Shape;262;p37"/>
          <p:cNvSpPr/>
          <p:nvPr/>
        </p:nvSpPr>
        <p:spPr>
          <a:xfrm>
            <a:off x="1541074" y="3284174"/>
            <a:ext cx="477300" cy="47400"/>
          </a:xfrm>
          <a:prstGeom prst="rect">
            <a:avLst/>
          </a:prstGeom>
          <a:solidFill>
            <a:srgbClr val="EC0086"/>
          </a:solidFill>
          <a:ln>
            <a:noFill/>
          </a:ln>
        </p:spPr>
        <p:txBody>
          <a:bodyPr spcFirstLastPara="1" wrap="square" lIns="91425" tIns="91425" rIns="91425" bIns="91425" anchor="ctr" anchorCtr="0">
            <a:noAutofit/>
          </a:bodyPr>
          <a:lstStyle/>
          <a:p>
            <a:endParaRPr/>
          </a:p>
        </p:txBody>
      </p:sp>
      <p:pic>
        <p:nvPicPr>
          <p:cNvPr id="263" name="Google Shape;263;p37"/>
          <p:cNvPicPr preferRelativeResize="0"/>
          <p:nvPr/>
        </p:nvPicPr>
        <p:blipFill rotWithShape="1">
          <a:blip r:embed="rId4">
            <a:alphaModFix/>
          </a:blip>
          <a:srcRect/>
          <a:stretch/>
        </p:blipFill>
        <p:spPr>
          <a:xfrm>
            <a:off x="3266986" y="1240075"/>
            <a:ext cx="2494786" cy="3562658"/>
          </a:xfrm>
          <a:prstGeom prst="rect">
            <a:avLst/>
          </a:prstGeom>
          <a:noFill/>
          <a:ln>
            <a:noFill/>
          </a:ln>
        </p:spPr>
      </p:pic>
      <p:sp>
        <p:nvSpPr>
          <p:cNvPr id="264" name="Google Shape;264;p37"/>
          <p:cNvSpPr txBox="1"/>
          <p:nvPr/>
        </p:nvSpPr>
        <p:spPr>
          <a:xfrm>
            <a:off x="3410975" y="2534275"/>
            <a:ext cx="2206800" cy="1457100"/>
          </a:xfrm>
          <a:prstGeom prst="rect">
            <a:avLst/>
          </a:prstGeom>
          <a:noFill/>
          <a:ln>
            <a:noFill/>
          </a:ln>
        </p:spPr>
        <p:txBody>
          <a:bodyPr spcFirstLastPara="1" wrap="square" lIns="91425" tIns="91425" rIns="91425" bIns="91425" anchor="b" anchorCtr="0">
            <a:noAutofit/>
          </a:bodyPr>
          <a:lstStyle/>
          <a:p>
            <a:pPr algn="ctr"/>
            <a:r>
              <a:rPr lang="no" sz="3600">
                <a:solidFill>
                  <a:srgbClr val="EC0086"/>
                </a:solidFill>
                <a:latin typeface="Open Sans ExtraBold"/>
                <a:ea typeface="Open Sans ExtraBold"/>
                <a:cs typeface="Open Sans ExtraBold"/>
                <a:sym typeface="Open Sans ExtraBold"/>
              </a:rPr>
              <a:t>47 %</a:t>
            </a:r>
            <a:endParaRPr sz="3600">
              <a:solidFill>
                <a:srgbClr val="EC0086"/>
              </a:solidFill>
              <a:latin typeface="Open Sans ExtraBold"/>
              <a:ea typeface="Open Sans ExtraBold"/>
              <a:cs typeface="Open Sans ExtraBold"/>
              <a:sym typeface="Open Sans ExtraBold"/>
            </a:endParaRPr>
          </a:p>
        </p:txBody>
      </p:sp>
      <p:sp>
        <p:nvSpPr>
          <p:cNvPr id="265" name="Google Shape;265;p37"/>
          <p:cNvSpPr txBox="1"/>
          <p:nvPr/>
        </p:nvSpPr>
        <p:spPr>
          <a:xfrm>
            <a:off x="3598665" y="4043261"/>
            <a:ext cx="1890900" cy="1104000"/>
          </a:xfrm>
          <a:prstGeom prst="rect">
            <a:avLst/>
          </a:prstGeom>
          <a:noFill/>
          <a:ln>
            <a:noFill/>
          </a:ln>
        </p:spPr>
        <p:txBody>
          <a:bodyPr spcFirstLastPara="1" wrap="square" lIns="91425" tIns="91425" rIns="91425" bIns="91425" anchor="t" anchorCtr="0">
            <a:noAutofit/>
          </a:bodyPr>
          <a:lstStyle/>
          <a:p>
            <a:pPr algn="ctr">
              <a:lnSpc>
                <a:spcPct val="115000"/>
              </a:lnSpc>
              <a:spcAft>
                <a:spcPts val="1600"/>
              </a:spcAft>
            </a:pPr>
            <a:r>
              <a:rPr lang="no" sz="1100">
                <a:latin typeface="Open Sans Light"/>
                <a:ea typeface="Open Sans Light"/>
                <a:cs typeface="Open Sans Light"/>
                <a:sym typeface="Open Sans Light"/>
              </a:rPr>
              <a:t>Oppmerksomhet</a:t>
            </a:r>
            <a:endParaRPr sz="1100">
              <a:latin typeface="Open Sans Light"/>
              <a:ea typeface="Open Sans Light"/>
              <a:cs typeface="Open Sans Light"/>
              <a:sym typeface="Open Sans Light"/>
            </a:endParaRPr>
          </a:p>
        </p:txBody>
      </p:sp>
      <p:sp>
        <p:nvSpPr>
          <p:cNvPr id="266" name="Google Shape;266;p37"/>
          <p:cNvSpPr/>
          <p:nvPr/>
        </p:nvSpPr>
        <p:spPr>
          <a:xfrm>
            <a:off x="4305481" y="3944085"/>
            <a:ext cx="477300" cy="47400"/>
          </a:xfrm>
          <a:prstGeom prst="rect">
            <a:avLst/>
          </a:prstGeom>
          <a:solidFill>
            <a:srgbClr val="EC0086"/>
          </a:solidFill>
          <a:ln>
            <a:noFill/>
          </a:ln>
        </p:spPr>
        <p:txBody>
          <a:bodyPr spcFirstLastPara="1" wrap="square" lIns="91425" tIns="91425" rIns="91425" bIns="91425" anchor="ctr" anchorCtr="0">
            <a:noAutofit/>
          </a:bodyPr>
          <a:lstStyle/>
          <a:p>
            <a:endParaRPr/>
          </a:p>
        </p:txBody>
      </p:sp>
      <p:pic>
        <p:nvPicPr>
          <p:cNvPr id="267" name="Google Shape;267;p37"/>
          <p:cNvPicPr preferRelativeResize="0"/>
          <p:nvPr/>
        </p:nvPicPr>
        <p:blipFill rotWithShape="1">
          <a:blip r:embed="rId5">
            <a:alphaModFix/>
          </a:blip>
          <a:srcRect/>
          <a:stretch/>
        </p:blipFill>
        <p:spPr>
          <a:xfrm>
            <a:off x="6017265" y="1240075"/>
            <a:ext cx="2494786" cy="3562658"/>
          </a:xfrm>
          <a:prstGeom prst="rect">
            <a:avLst/>
          </a:prstGeom>
          <a:noFill/>
          <a:ln>
            <a:noFill/>
          </a:ln>
        </p:spPr>
      </p:pic>
      <p:sp>
        <p:nvSpPr>
          <p:cNvPr id="268" name="Google Shape;268;p37"/>
          <p:cNvSpPr txBox="1"/>
          <p:nvPr/>
        </p:nvSpPr>
        <p:spPr>
          <a:xfrm>
            <a:off x="7068475" y="3118000"/>
            <a:ext cx="1312200" cy="873600"/>
          </a:xfrm>
          <a:prstGeom prst="rect">
            <a:avLst/>
          </a:prstGeom>
          <a:noFill/>
          <a:ln>
            <a:noFill/>
          </a:ln>
        </p:spPr>
        <p:txBody>
          <a:bodyPr spcFirstLastPara="1" wrap="square" lIns="91425" tIns="91425" rIns="91425" bIns="91425" anchor="b" anchorCtr="0">
            <a:noAutofit/>
          </a:bodyPr>
          <a:lstStyle/>
          <a:p>
            <a:pPr algn="ctr"/>
            <a:r>
              <a:rPr lang="no" sz="3600">
                <a:solidFill>
                  <a:srgbClr val="EC0086"/>
                </a:solidFill>
                <a:latin typeface="Open Sans ExtraBold"/>
                <a:ea typeface="Open Sans ExtraBold"/>
                <a:cs typeface="Open Sans ExtraBold"/>
                <a:sym typeface="Open Sans ExtraBold"/>
              </a:rPr>
              <a:t>46 %</a:t>
            </a:r>
            <a:endParaRPr sz="3600">
              <a:solidFill>
                <a:srgbClr val="EC0086"/>
              </a:solidFill>
              <a:latin typeface="Open Sans ExtraBold"/>
              <a:ea typeface="Open Sans ExtraBold"/>
              <a:cs typeface="Open Sans ExtraBold"/>
              <a:sym typeface="Open Sans ExtraBold"/>
            </a:endParaRPr>
          </a:p>
        </p:txBody>
      </p:sp>
      <p:sp>
        <p:nvSpPr>
          <p:cNvPr id="269" name="Google Shape;269;p37"/>
          <p:cNvSpPr txBox="1"/>
          <p:nvPr/>
        </p:nvSpPr>
        <p:spPr>
          <a:xfrm>
            <a:off x="7081339" y="4033598"/>
            <a:ext cx="1286700" cy="388800"/>
          </a:xfrm>
          <a:prstGeom prst="rect">
            <a:avLst/>
          </a:prstGeom>
          <a:noFill/>
          <a:ln>
            <a:noFill/>
          </a:ln>
        </p:spPr>
        <p:txBody>
          <a:bodyPr spcFirstLastPara="1" wrap="square" lIns="91425" tIns="91425" rIns="91425" bIns="91425" anchor="t" anchorCtr="0">
            <a:noAutofit/>
          </a:bodyPr>
          <a:lstStyle/>
          <a:p>
            <a:pPr algn="ctr">
              <a:lnSpc>
                <a:spcPct val="115000"/>
              </a:lnSpc>
              <a:spcAft>
                <a:spcPts val="1600"/>
              </a:spcAft>
            </a:pPr>
            <a:r>
              <a:rPr lang="no" sz="1100">
                <a:latin typeface="Open Sans Light"/>
                <a:ea typeface="Open Sans Light"/>
                <a:cs typeface="Open Sans Light"/>
                <a:sym typeface="Open Sans Light"/>
              </a:rPr>
              <a:t>Oppmerksomhet</a:t>
            </a:r>
            <a:endParaRPr sz="1100">
              <a:latin typeface="Open Sans Light"/>
              <a:ea typeface="Open Sans Light"/>
              <a:cs typeface="Open Sans Light"/>
              <a:sym typeface="Open Sans Light"/>
            </a:endParaRPr>
          </a:p>
        </p:txBody>
      </p:sp>
      <p:sp>
        <p:nvSpPr>
          <p:cNvPr id="270" name="Google Shape;270;p37"/>
          <p:cNvSpPr/>
          <p:nvPr/>
        </p:nvSpPr>
        <p:spPr>
          <a:xfrm>
            <a:off x="7443892" y="3944077"/>
            <a:ext cx="477300" cy="47400"/>
          </a:xfrm>
          <a:prstGeom prst="rect">
            <a:avLst/>
          </a:prstGeom>
          <a:solidFill>
            <a:srgbClr val="EC0086"/>
          </a:solidFill>
          <a:ln>
            <a:noFill/>
          </a:ln>
        </p:spPr>
        <p:txBody>
          <a:bodyPr spcFirstLastPara="1" wrap="square" lIns="91425" tIns="91425" rIns="91425" bIns="91425" anchor="ctr" anchorCtr="0">
            <a:noAutofit/>
          </a:bodyPr>
          <a:lstStyle/>
          <a:p>
            <a:endParaRPr/>
          </a:p>
        </p:txBody>
      </p:sp>
      <p:sp>
        <p:nvSpPr>
          <p:cNvPr id="271" name="Google Shape;271;p37"/>
          <p:cNvSpPr txBox="1">
            <a:spLocks noGrp="1"/>
          </p:cNvSpPr>
          <p:nvPr>
            <p:ph type="title"/>
          </p:nvPr>
        </p:nvSpPr>
        <p:spPr>
          <a:xfrm>
            <a:off x="720000" y="445025"/>
            <a:ext cx="8292300" cy="572700"/>
          </a:xfrm>
          <a:prstGeom prst="rect">
            <a:avLst/>
          </a:prstGeom>
        </p:spPr>
        <p:txBody>
          <a:bodyPr spcFirstLastPara="1" wrap="square" lIns="0" tIns="91425" rIns="91425" bIns="91425" anchor="t" anchorCtr="0">
            <a:noAutofit/>
          </a:bodyPr>
          <a:lstStyle/>
          <a:p>
            <a:pPr marL="0" lvl="0" indent="0" algn="l" rtl="0">
              <a:spcBef>
                <a:spcPts val="0"/>
              </a:spcBef>
              <a:spcAft>
                <a:spcPts val="0"/>
              </a:spcAft>
              <a:buNone/>
            </a:pPr>
            <a:r>
              <a:rPr lang="no" sz="2000" b="1"/>
              <a:t>Annonseoppmerksomhet i lokalavisen</a:t>
            </a:r>
            <a:endParaRPr b="1"/>
          </a:p>
        </p:txBody>
      </p:sp>
      <p:sp>
        <p:nvSpPr>
          <p:cNvPr id="272" name="Google Shape;272;p37"/>
          <p:cNvSpPr/>
          <p:nvPr/>
        </p:nvSpPr>
        <p:spPr>
          <a:xfrm>
            <a:off x="0" y="0"/>
            <a:ext cx="117900" cy="5143500"/>
          </a:xfrm>
          <a:prstGeom prst="rect">
            <a:avLst/>
          </a:prstGeom>
          <a:solidFill>
            <a:schemeClr val="dk2"/>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36206607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p:cNvSpPr>
            <a:spLocks noGrp="1"/>
          </p:cNvSpPr>
          <p:nvPr>
            <p:ph type="ctrTitle"/>
          </p:nvPr>
        </p:nvSpPr>
        <p:spPr/>
        <p:txBody>
          <a:bodyPr/>
          <a:lstStyle/>
          <a:p>
            <a:r>
              <a:rPr lang="nb-NO" dirty="0"/>
              <a:t>Utvidet dekning</a:t>
            </a:r>
          </a:p>
        </p:txBody>
      </p:sp>
      <p:sp>
        <p:nvSpPr>
          <p:cNvPr id="11" name="Undertittel 10"/>
          <p:cNvSpPr>
            <a:spLocks noGrp="1"/>
          </p:cNvSpPr>
          <p:nvPr>
            <p:ph type="subTitle" idx="2"/>
          </p:nvPr>
        </p:nvSpPr>
        <p:spPr/>
        <p:txBody>
          <a:bodyPr/>
          <a:lstStyle/>
          <a:p>
            <a:endParaRPr lang="nb-NO"/>
          </a:p>
        </p:txBody>
      </p:sp>
      <p:sp>
        <p:nvSpPr>
          <p:cNvPr id="12" name="Undertittel 11"/>
          <p:cNvSpPr>
            <a:spLocks noGrp="1"/>
          </p:cNvSpPr>
          <p:nvPr>
            <p:ph type="subTitle" idx="3"/>
          </p:nvPr>
        </p:nvSpPr>
        <p:spPr/>
        <p:txBody>
          <a:bodyPr/>
          <a:lstStyle/>
          <a:p>
            <a:endParaRPr lang="nb-NO"/>
          </a:p>
        </p:txBody>
      </p:sp>
      <p:sp>
        <p:nvSpPr>
          <p:cNvPr id="2" name="Rektangel 1"/>
          <p:cNvSpPr/>
          <p:nvPr/>
        </p:nvSpPr>
        <p:spPr>
          <a:xfrm>
            <a:off x="4454820" y="2417862"/>
            <a:ext cx="234360" cy="307777"/>
          </a:xfrm>
          <a:prstGeom prst="rect">
            <a:avLst/>
          </a:prstGeom>
        </p:spPr>
        <p:txBody>
          <a:bodyPr wrap="none">
            <a:spAutoFit/>
          </a:bodyPr>
          <a:lstStyle/>
          <a:p>
            <a:r>
              <a:rPr lang="nb-NO" dirty="0"/>
              <a:t> </a:t>
            </a:r>
          </a:p>
        </p:txBody>
      </p:sp>
      <p:sp>
        <p:nvSpPr>
          <p:cNvPr id="3" name="Rektangel 2"/>
          <p:cNvSpPr/>
          <p:nvPr/>
        </p:nvSpPr>
        <p:spPr>
          <a:xfrm>
            <a:off x="4454820" y="2417862"/>
            <a:ext cx="234360" cy="307777"/>
          </a:xfrm>
          <a:prstGeom prst="rect">
            <a:avLst/>
          </a:prstGeom>
        </p:spPr>
        <p:txBody>
          <a:bodyPr wrap="none">
            <a:spAutoFit/>
          </a:bodyPr>
          <a:lstStyle/>
          <a:p>
            <a:r>
              <a:rPr lang="nb-NO" dirty="0"/>
              <a:t> </a:t>
            </a:r>
          </a:p>
        </p:txBody>
      </p:sp>
    </p:spTree>
    <p:extLst>
      <p:ext uri="{BB962C8B-B14F-4D97-AF65-F5344CB8AC3E}">
        <p14:creationId xmlns:p14="http://schemas.microsoft.com/office/powerpoint/2010/main" val="1705031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63"/>
          <p:cNvSpPr txBox="1">
            <a:spLocks noGrp="1"/>
          </p:cNvSpPr>
          <p:nvPr>
            <p:ph type="title"/>
          </p:nvPr>
        </p:nvSpPr>
        <p:spPr>
          <a:xfrm>
            <a:off x="721525" y="771910"/>
            <a:ext cx="3492900" cy="25200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x-none" sz="6000">
                <a:solidFill>
                  <a:schemeClr val="dk1"/>
                </a:solidFill>
              </a:rPr>
              <a:t>Utvidet </a:t>
            </a:r>
            <a:r>
              <a:rPr lang="x-none" sz="6000">
                <a:solidFill>
                  <a:schemeClr val="accent1"/>
                </a:solidFill>
              </a:rPr>
              <a:t>dekning</a:t>
            </a:r>
            <a:endParaRPr sz="6000">
              <a:solidFill>
                <a:schemeClr val="accent1"/>
              </a:solidFill>
            </a:endParaRPr>
          </a:p>
        </p:txBody>
      </p:sp>
      <p:sp>
        <p:nvSpPr>
          <p:cNvPr id="767" name="Google Shape;767;p63"/>
          <p:cNvSpPr txBox="1">
            <a:spLocks noGrp="1"/>
          </p:cNvSpPr>
          <p:nvPr>
            <p:ph type="subTitle" idx="1"/>
          </p:nvPr>
        </p:nvSpPr>
        <p:spPr>
          <a:xfrm>
            <a:off x="723900" y="4603002"/>
            <a:ext cx="3492900" cy="337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x-none" dirty="0"/>
              <a:t>L</a:t>
            </a:r>
            <a:r>
              <a:rPr lang="x-none" dirty="0">
                <a:latin typeface="Open Sans Light"/>
                <a:ea typeface="Open Sans Light"/>
                <a:cs typeface="Open Sans Light"/>
                <a:sym typeface="Open Sans Light"/>
              </a:rPr>
              <a:t>es mer om utvidet dekning </a:t>
            </a:r>
            <a:r>
              <a:rPr lang="x-none" u="sng" dirty="0">
                <a:solidFill>
                  <a:schemeClr val="hlink"/>
                </a:solidFill>
                <a:latin typeface="Open Sans Light"/>
                <a:ea typeface="Open Sans Light"/>
                <a:cs typeface="Open Sans Light"/>
                <a:sym typeface="Open Sans Light"/>
                <a:hlinkClick r:id="rId3"/>
              </a:rPr>
              <a:t>her</a:t>
            </a:r>
            <a:endParaRPr dirty="0">
              <a:latin typeface="Open Sans Light"/>
              <a:ea typeface="Open Sans Light"/>
              <a:cs typeface="Open Sans Light"/>
              <a:sym typeface="Open Sans Light"/>
            </a:endParaRPr>
          </a:p>
        </p:txBody>
      </p:sp>
      <p:sp>
        <p:nvSpPr>
          <p:cNvPr id="768" name="Google Shape;768;p63"/>
          <p:cNvSpPr txBox="1">
            <a:spLocks noGrp="1"/>
          </p:cNvSpPr>
          <p:nvPr>
            <p:ph type="title" idx="3"/>
          </p:nvPr>
        </p:nvSpPr>
        <p:spPr>
          <a:xfrm>
            <a:off x="-539700" y="468000"/>
            <a:ext cx="539700" cy="539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endParaRPr/>
          </a:p>
        </p:txBody>
      </p:sp>
      <p:sp>
        <p:nvSpPr>
          <p:cNvPr id="769" name="Google Shape;769;p63"/>
          <p:cNvSpPr txBox="1">
            <a:spLocks noGrp="1"/>
          </p:cNvSpPr>
          <p:nvPr>
            <p:ph type="subTitle" idx="2"/>
          </p:nvPr>
        </p:nvSpPr>
        <p:spPr>
          <a:xfrm>
            <a:off x="721525" y="3356006"/>
            <a:ext cx="3492900" cy="11829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accent1"/>
              </a:buClr>
              <a:buSzPts val="1800"/>
              <a:buFont typeface="Arial"/>
              <a:buNone/>
            </a:pPr>
            <a:r>
              <a:rPr lang="x-none" dirty="0">
                <a:solidFill>
                  <a:schemeClr val="dk1"/>
                </a:solidFill>
              </a:rPr>
              <a:t>Vi tilbyr deg utvidet dekning, hvor du kan nå </a:t>
            </a:r>
            <a:r>
              <a:rPr lang="x-none" dirty="0">
                <a:solidFill>
                  <a:schemeClr val="accent1"/>
                </a:solidFill>
              </a:rPr>
              <a:t>de riktige brukerne</a:t>
            </a:r>
            <a:r>
              <a:rPr lang="x-none" dirty="0">
                <a:solidFill>
                  <a:schemeClr val="dk1"/>
                </a:solidFill>
              </a:rPr>
              <a:t> på riktig sted, i en trygg kontekst.</a:t>
            </a:r>
            <a:endParaRPr dirty="0"/>
          </a:p>
        </p:txBody>
      </p:sp>
      <p:pic>
        <p:nvPicPr>
          <p:cNvPr id="770" name="Google Shape;770;p63"/>
          <p:cNvPicPr preferRelativeResize="0"/>
          <p:nvPr/>
        </p:nvPicPr>
        <p:blipFill rotWithShape="1">
          <a:blip r:embed="rId4">
            <a:alphaModFix/>
          </a:blip>
          <a:srcRect l="30032" r="5242"/>
          <a:stretch/>
        </p:blipFill>
        <p:spPr>
          <a:xfrm>
            <a:off x="4572000" y="0"/>
            <a:ext cx="4904028" cy="5143501"/>
          </a:xfrm>
          <a:prstGeom prst="rect">
            <a:avLst/>
          </a:prstGeom>
          <a:noFill/>
          <a:ln>
            <a:noFill/>
          </a:ln>
        </p:spPr>
      </p:pic>
    </p:spTree>
    <p:extLst>
      <p:ext uri="{BB962C8B-B14F-4D97-AF65-F5344CB8AC3E}">
        <p14:creationId xmlns:p14="http://schemas.microsoft.com/office/powerpoint/2010/main" val="228095927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70"/>
                                        </p:tgtEl>
                                        <p:attrNameLst>
                                          <p:attrName>style.visibility</p:attrName>
                                        </p:attrNameLst>
                                      </p:cBhvr>
                                      <p:to>
                                        <p:strVal val="visible"/>
                                      </p:to>
                                    </p:set>
                                    <p:animEffect transition="in" filter="fade">
                                      <p:cBhvr>
                                        <p:cTn id="7" dur="1000"/>
                                        <p:tgtEl>
                                          <p:spTgt spid="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64"/>
          <p:cNvSpPr txBox="1">
            <a:spLocks noGrp="1"/>
          </p:cNvSpPr>
          <p:nvPr>
            <p:ph type="title"/>
          </p:nvPr>
        </p:nvSpPr>
        <p:spPr>
          <a:xfrm>
            <a:off x="-539700" y="468000"/>
            <a:ext cx="539700" cy="539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endParaRPr/>
          </a:p>
        </p:txBody>
      </p:sp>
      <p:sp>
        <p:nvSpPr>
          <p:cNvPr id="777" name="Google Shape;777;p64"/>
          <p:cNvSpPr txBox="1"/>
          <p:nvPr/>
        </p:nvSpPr>
        <p:spPr>
          <a:xfrm>
            <a:off x="1167075" y="539825"/>
            <a:ext cx="2957400" cy="736500"/>
          </a:xfrm>
          <a:prstGeom prst="rect">
            <a:avLst/>
          </a:prstGeom>
          <a:noFill/>
          <a:ln>
            <a:noFill/>
          </a:ln>
        </p:spPr>
        <p:txBody>
          <a:bodyPr spcFirstLastPara="1" wrap="square" lIns="91425" tIns="91425" rIns="91425" bIns="91425" anchor="t" anchorCtr="0">
            <a:noAutofit/>
          </a:bodyPr>
          <a:lstStyle/>
          <a:p>
            <a:pPr algn="ctr"/>
            <a:r>
              <a:rPr lang="x-none" sz="1300">
                <a:latin typeface="Open Sans Light"/>
                <a:ea typeface="Open Sans Light"/>
                <a:cs typeface="Open Sans Light"/>
                <a:sym typeface="Open Sans Light"/>
              </a:rPr>
              <a:t>Et </a:t>
            </a:r>
            <a:r>
              <a:rPr lang="x-none" sz="1300">
                <a:solidFill>
                  <a:srgbClr val="EC0086"/>
                </a:solidFill>
                <a:latin typeface="Open Sans Light"/>
                <a:ea typeface="Open Sans Light"/>
                <a:cs typeface="Open Sans Light"/>
                <a:sym typeface="Open Sans Light"/>
              </a:rPr>
              <a:t>tradisjonelt annonsekjøp</a:t>
            </a:r>
            <a:r>
              <a:rPr lang="x-none" sz="1300">
                <a:latin typeface="Open Sans Light"/>
                <a:ea typeface="Open Sans Light"/>
                <a:cs typeface="Open Sans Light"/>
                <a:sym typeface="Open Sans Light"/>
              </a:rPr>
              <a:t> i lokalavisen gir en trygg kontekst og høy synlighet i ditt nærmiljø </a:t>
            </a:r>
            <a:endParaRPr sz="1300">
              <a:latin typeface="Open Sans Light"/>
              <a:ea typeface="Open Sans Light"/>
              <a:cs typeface="Open Sans Light"/>
              <a:sym typeface="Open Sans Light"/>
            </a:endParaRPr>
          </a:p>
        </p:txBody>
      </p:sp>
      <p:sp>
        <p:nvSpPr>
          <p:cNvPr id="778" name="Google Shape;778;p64"/>
          <p:cNvSpPr txBox="1"/>
          <p:nvPr/>
        </p:nvSpPr>
        <p:spPr>
          <a:xfrm>
            <a:off x="5212275" y="539825"/>
            <a:ext cx="2957400" cy="846000"/>
          </a:xfrm>
          <a:prstGeom prst="rect">
            <a:avLst/>
          </a:prstGeom>
          <a:noFill/>
          <a:ln>
            <a:noFill/>
          </a:ln>
        </p:spPr>
        <p:txBody>
          <a:bodyPr spcFirstLastPara="1" wrap="square" lIns="91425" tIns="91425" rIns="91425" bIns="91425" anchor="t" anchorCtr="0">
            <a:noAutofit/>
          </a:bodyPr>
          <a:lstStyle/>
          <a:p>
            <a:pPr algn="ctr"/>
            <a:r>
              <a:rPr lang="x-none" sz="1300">
                <a:latin typeface="Open Sans Light"/>
                <a:ea typeface="Open Sans Light"/>
                <a:cs typeface="Open Sans Light"/>
                <a:sym typeface="Open Sans Light"/>
              </a:rPr>
              <a:t>Gjennom </a:t>
            </a:r>
            <a:r>
              <a:rPr lang="x-none" sz="1300">
                <a:solidFill>
                  <a:srgbClr val="EC0086"/>
                </a:solidFill>
                <a:latin typeface="Open Sans Light"/>
                <a:ea typeface="Open Sans Light"/>
                <a:cs typeface="Open Sans Light"/>
                <a:sym typeface="Open Sans Light"/>
              </a:rPr>
              <a:t>Utvidet Dekning </a:t>
            </a:r>
            <a:r>
              <a:rPr lang="x-none" sz="1300">
                <a:latin typeface="Open Sans Light"/>
                <a:ea typeface="Open Sans Light"/>
                <a:cs typeface="Open Sans Light"/>
                <a:sym typeface="Open Sans Light"/>
              </a:rPr>
              <a:t>tilbyr vi annonsering i flere medier slik at du kan nå ut til enda flere i ditt område</a:t>
            </a:r>
            <a:endParaRPr sz="1300">
              <a:latin typeface="Open Sans Light"/>
              <a:ea typeface="Open Sans Light"/>
              <a:cs typeface="Open Sans Light"/>
              <a:sym typeface="Open Sans Light"/>
            </a:endParaRPr>
          </a:p>
        </p:txBody>
      </p:sp>
      <p:grpSp>
        <p:nvGrpSpPr>
          <p:cNvPr id="779" name="Google Shape;779;p64"/>
          <p:cNvGrpSpPr/>
          <p:nvPr/>
        </p:nvGrpSpPr>
        <p:grpSpPr>
          <a:xfrm>
            <a:off x="1463708" y="2555728"/>
            <a:ext cx="2363700" cy="2363700"/>
            <a:chOff x="1463708" y="2555728"/>
            <a:chExt cx="2363700" cy="2363700"/>
          </a:xfrm>
        </p:grpSpPr>
        <p:sp>
          <p:nvSpPr>
            <p:cNvPr id="780" name="Google Shape;780;p64"/>
            <p:cNvSpPr/>
            <p:nvPr/>
          </p:nvSpPr>
          <p:spPr>
            <a:xfrm>
              <a:off x="1463708" y="2555728"/>
              <a:ext cx="2363700" cy="2363700"/>
            </a:xfrm>
            <a:prstGeom prst="ellipse">
              <a:avLst/>
            </a:prstGeom>
            <a:solidFill>
              <a:schemeClr val="accent1"/>
            </a:solidFill>
            <a:ln>
              <a:noFill/>
            </a:ln>
          </p:spPr>
          <p:txBody>
            <a:bodyPr spcFirstLastPara="1" wrap="square" lIns="91425" tIns="91425" rIns="91425" bIns="91425" anchor="ctr" anchorCtr="0">
              <a:noAutofit/>
            </a:bodyPr>
            <a:lstStyle/>
            <a:p>
              <a:endParaRPr/>
            </a:p>
          </p:txBody>
        </p:sp>
        <p:pic>
          <p:nvPicPr>
            <p:cNvPr id="781" name="Google Shape;781;p64"/>
            <p:cNvPicPr preferRelativeResize="0"/>
            <p:nvPr/>
          </p:nvPicPr>
          <p:blipFill rotWithShape="1">
            <a:blip r:embed="rId3">
              <a:alphaModFix/>
            </a:blip>
            <a:srcRect/>
            <a:stretch/>
          </p:blipFill>
          <p:spPr>
            <a:xfrm>
              <a:off x="1963325" y="3588236"/>
              <a:ext cx="1364425" cy="298632"/>
            </a:xfrm>
            <a:prstGeom prst="rect">
              <a:avLst/>
            </a:prstGeom>
            <a:noFill/>
            <a:ln>
              <a:noFill/>
            </a:ln>
          </p:spPr>
        </p:pic>
        <p:pic>
          <p:nvPicPr>
            <p:cNvPr id="782" name="Google Shape;782;p64"/>
            <p:cNvPicPr preferRelativeResize="0"/>
            <p:nvPr/>
          </p:nvPicPr>
          <p:blipFill>
            <a:blip r:embed="rId4">
              <a:alphaModFix/>
            </a:blip>
            <a:stretch>
              <a:fillRect/>
            </a:stretch>
          </p:blipFill>
          <p:spPr>
            <a:xfrm>
              <a:off x="1920335" y="3242356"/>
              <a:ext cx="74748" cy="156221"/>
            </a:xfrm>
            <a:prstGeom prst="rect">
              <a:avLst/>
            </a:prstGeom>
            <a:noFill/>
            <a:ln>
              <a:noFill/>
            </a:ln>
          </p:spPr>
        </p:pic>
        <p:pic>
          <p:nvPicPr>
            <p:cNvPr id="783" name="Google Shape;783;p64"/>
            <p:cNvPicPr preferRelativeResize="0"/>
            <p:nvPr/>
          </p:nvPicPr>
          <p:blipFill>
            <a:blip r:embed="rId5">
              <a:alphaModFix/>
            </a:blip>
            <a:stretch>
              <a:fillRect/>
            </a:stretch>
          </p:blipFill>
          <p:spPr>
            <a:xfrm>
              <a:off x="2595351" y="2910356"/>
              <a:ext cx="56061" cy="156221"/>
            </a:xfrm>
            <a:prstGeom prst="rect">
              <a:avLst/>
            </a:prstGeom>
            <a:noFill/>
            <a:ln>
              <a:noFill/>
            </a:ln>
          </p:spPr>
        </p:pic>
        <p:pic>
          <p:nvPicPr>
            <p:cNvPr id="784" name="Google Shape;784;p64"/>
            <p:cNvPicPr preferRelativeResize="0"/>
            <p:nvPr/>
          </p:nvPicPr>
          <p:blipFill>
            <a:blip r:embed="rId4">
              <a:alphaModFix/>
            </a:blip>
            <a:stretch>
              <a:fillRect/>
            </a:stretch>
          </p:blipFill>
          <p:spPr>
            <a:xfrm>
              <a:off x="1851573" y="3006869"/>
              <a:ext cx="74748" cy="156221"/>
            </a:xfrm>
            <a:prstGeom prst="rect">
              <a:avLst/>
            </a:prstGeom>
            <a:noFill/>
            <a:ln>
              <a:noFill/>
            </a:ln>
          </p:spPr>
        </p:pic>
        <p:pic>
          <p:nvPicPr>
            <p:cNvPr id="785" name="Google Shape;785;p64"/>
            <p:cNvPicPr preferRelativeResize="0"/>
            <p:nvPr/>
          </p:nvPicPr>
          <p:blipFill>
            <a:blip r:embed="rId5">
              <a:alphaModFix/>
            </a:blip>
            <a:stretch>
              <a:fillRect/>
            </a:stretch>
          </p:blipFill>
          <p:spPr>
            <a:xfrm>
              <a:off x="2007764" y="2910369"/>
              <a:ext cx="56061" cy="156221"/>
            </a:xfrm>
            <a:prstGeom prst="rect">
              <a:avLst/>
            </a:prstGeom>
            <a:noFill/>
            <a:ln>
              <a:noFill/>
            </a:ln>
          </p:spPr>
        </p:pic>
        <p:pic>
          <p:nvPicPr>
            <p:cNvPr id="786" name="Google Shape;786;p64"/>
            <p:cNvPicPr preferRelativeResize="0"/>
            <p:nvPr/>
          </p:nvPicPr>
          <p:blipFill>
            <a:blip r:embed="rId4">
              <a:alphaModFix/>
            </a:blip>
            <a:stretch>
              <a:fillRect/>
            </a:stretch>
          </p:blipFill>
          <p:spPr>
            <a:xfrm>
              <a:off x="2235460" y="2885394"/>
              <a:ext cx="74748" cy="156221"/>
            </a:xfrm>
            <a:prstGeom prst="rect">
              <a:avLst/>
            </a:prstGeom>
            <a:noFill/>
            <a:ln>
              <a:noFill/>
            </a:ln>
          </p:spPr>
        </p:pic>
        <p:pic>
          <p:nvPicPr>
            <p:cNvPr id="787" name="Google Shape;787;p64"/>
            <p:cNvPicPr preferRelativeResize="0"/>
            <p:nvPr/>
          </p:nvPicPr>
          <p:blipFill>
            <a:blip r:embed="rId5">
              <a:alphaModFix/>
            </a:blip>
            <a:stretch>
              <a:fillRect/>
            </a:stretch>
          </p:blipFill>
          <p:spPr>
            <a:xfrm>
              <a:off x="2388026" y="2688669"/>
              <a:ext cx="56061" cy="156221"/>
            </a:xfrm>
            <a:prstGeom prst="rect">
              <a:avLst/>
            </a:prstGeom>
            <a:noFill/>
            <a:ln>
              <a:noFill/>
            </a:ln>
          </p:spPr>
        </p:pic>
        <p:pic>
          <p:nvPicPr>
            <p:cNvPr id="788" name="Google Shape;788;p64"/>
            <p:cNvPicPr preferRelativeResize="0"/>
            <p:nvPr/>
          </p:nvPicPr>
          <p:blipFill>
            <a:blip r:embed="rId4">
              <a:alphaModFix/>
            </a:blip>
            <a:stretch>
              <a:fillRect/>
            </a:stretch>
          </p:blipFill>
          <p:spPr>
            <a:xfrm>
              <a:off x="2826335" y="3145844"/>
              <a:ext cx="74748" cy="156221"/>
            </a:xfrm>
            <a:prstGeom prst="rect">
              <a:avLst/>
            </a:prstGeom>
            <a:noFill/>
            <a:ln>
              <a:noFill/>
            </a:ln>
          </p:spPr>
        </p:pic>
        <p:pic>
          <p:nvPicPr>
            <p:cNvPr id="789" name="Google Shape;789;p64"/>
            <p:cNvPicPr preferRelativeResize="0"/>
            <p:nvPr/>
          </p:nvPicPr>
          <p:blipFill>
            <a:blip r:embed="rId5">
              <a:alphaModFix/>
            </a:blip>
            <a:stretch>
              <a:fillRect/>
            </a:stretch>
          </p:blipFill>
          <p:spPr>
            <a:xfrm>
              <a:off x="3144051" y="2958631"/>
              <a:ext cx="56061" cy="156221"/>
            </a:xfrm>
            <a:prstGeom prst="rect">
              <a:avLst/>
            </a:prstGeom>
            <a:noFill/>
            <a:ln>
              <a:noFill/>
            </a:ln>
          </p:spPr>
        </p:pic>
        <p:pic>
          <p:nvPicPr>
            <p:cNvPr id="790" name="Google Shape;790;p64"/>
            <p:cNvPicPr preferRelativeResize="0"/>
            <p:nvPr/>
          </p:nvPicPr>
          <p:blipFill>
            <a:blip r:embed="rId4">
              <a:alphaModFix/>
            </a:blip>
            <a:stretch>
              <a:fillRect/>
            </a:stretch>
          </p:blipFill>
          <p:spPr>
            <a:xfrm>
              <a:off x="1665360" y="3302094"/>
              <a:ext cx="74748" cy="156221"/>
            </a:xfrm>
            <a:prstGeom prst="rect">
              <a:avLst/>
            </a:prstGeom>
            <a:noFill/>
            <a:ln>
              <a:noFill/>
            </a:ln>
          </p:spPr>
        </p:pic>
        <p:pic>
          <p:nvPicPr>
            <p:cNvPr id="791" name="Google Shape;791;p64"/>
            <p:cNvPicPr preferRelativeResize="0"/>
            <p:nvPr/>
          </p:nvPicPr>
          <p:blipFill>
            <a:blip r:embed="rId5">
              <a:alphaModFix/>
            </a:blip>
            <a:stretch>
              <a:fillRect/>
            </a:stretch>
          </p:blipFill>
          <p:spPr>
            <a:xfrm>
              <a:off x="1629151" y="3562169"/>
              <a:ext cx="56061" cy="156221"/>
            </a:xfrm>
            <a:prstGeom prst="rect">
              <a:avLst/>
            </a:prstGeom>
            <a:noFill/>
            <a:ln>
              <a:noFill/>
            </a:ln>
          </p:spPr>
        </p:pic>
        <p:pic>
          <p:nvPicPr>
            <p:cNvPr id="792" name="Google Shape;792;p64"/>
            <p:cNvPicPr preferRelativeResize="0"/>
            <p:nvPr/>
          </p:nvPicPr>
          <p:blipFill>
            <a:blip r:embed="rId4">
              <a:alphaModFix/>
            </a:blip>
            <a:stretch>
              <a:fillRect/>
            </a:stretch>
          </p:blipFill>
          <p:spPr>
            <a:xfrm>
              <a:off x="1685235" y="3956494"/>
              <a:ext cx="74748" cy="156221"/>
            </a:xfrm>
            <a:prstGeom prst="rect">
              <a:avLst/>
            </a:prstGeom>
            <a:noFill/>
            <a:ln>
              <a:noFill/>
            </a:ln>
          </p:spPr>
        </p:pic>
        <p:pic>
          <p:nvPicPr>
            <p:cNvPr id="793" name="Google Shape;793;p64"/>
            <p:cNvPicPr preferRelativeResize="0"/>
            <p:nvPr/>
          </p:nvPicPr>
          <p:blipFill>
            <a:blip r:embed="rId5">
              <a:alphaModFix/>
            </a:blip>
            <a:stretch>
              <a:fillRect/>
            </a:stretch>
          </p:blipFill>
          <p:spPr>
            <a:xfrm>
              <a:off x="1886876" y="4135019"/>
              <a:ext cx="56061" cy="156221"/>
            </a:xfrm>
            <a:prstGeom prst="rect">
              <a:avLst/>
            </a:prstGeom>
            <a:noFill/>
            <a:ln>
              <a:noFill/>
            </a:ln>
          </p:spPr>
        </p:pic>
        <p:pic>
          <p:nvPicPr>
            <p:cNvPr id="794" name="Google Shape;794;p64"/>
            <p:cNvPicPr preferRelativeResize="0"/>
            <p:nvPr/>
          </p:nvPicPr>
          <p:blipFill>
            <a:blip r:embed="rId4">
              <a:alphaModFix/>
            </a:blip>
            <a:stretch>
              <a:fillRect/>
            </a:stretch>
          </p:blipFill>
          <p:spPr>
            <a:xfrm>
              <a:off x="2076535" y="4135019"/>
              <a:ext cx="74748" cy="156221"/>
            </a:xfrm>
            <a:prstGeom prst="rect">
              <a:avLst/>
            </a:prstGeom>
            <a:noFill/>
            <a:ln>
              <a:noFill/>
            </a:ln>
          </p:spPr>
        </p:pic>
        <p:pic>
          <p:nvPicPr>
            <p:cNvPr id="795" name="Google Shape;795;p64"/>
            <p:cNvPicPr preferRelativeResize="0"/>
            <p:nvPr/>
          </p:nvPicPr>
          <p:blipFill>
            <a:blip r:embed="rId4">
              <a:alphaModFix/>
            </a:blip>
            <a:stretch>
              <a:fillRect/>
            </a:stretch>
          </p:blipFill>
          <p:spPr>
            <a:xfrm>
              <a:off x="2033110" y="4381094"/>
              <a:ext cx="74748" cy="156221"/>
            </a:xfrm>
            <a:prstGeom prst="rect">
              <a:avLst/>
            </a:prstGeom>
            <a:noFill/>
            <a:ln>
              <a:noFill/>
            </a:ln>
          </p:spPr>
        </p:pic>
        <p:pic>
          <p:nvPicPr>
            <p:cNvPr id="796" name="Google Shape;796;p64"/>
            <p:cNvPicPr preferRelativeResize="0"/>
            <p:nvPr/>
          </p:nvPicPr>
          <p:blipFill>
            <a:blip r:embed="rId5">
              <a:alphaModFix/>
            </a:blip>
            <a:stretch>
              <a:fillRect/>
            </a:stretch>
          </p:blipFill>
          <p:spPr>
            <a:xfrm>
              <a:off x="2232726" y="4381094"/>
              <a:ext cx="56061" cy="156221"/>
            </a:xfrm>
            <a:prstGeom prst="rect">
              <a:avLst/>
            </a:prstGeom>
            <a:noFill/>
            <a:ln>
              <a:noFill/>
            </a:ln>
          </p:spPr>
        </p:pic>
        <p:pic>
          <p:nvPicPr>
            <p:cNvPr id="797" name="Google Shape;797;p64"/>
            <p:cNvPicPr preferRelativeResize="0"/>
            <p:nvPr/>
          </p:nvPicPr>
          <p:blipFill>
            <a:blip r:embed="rId4">
              <a:alphaModFix/>
            </a:blip>
            <a:stretch>
              <a:fillRect/>
            </a:stretch>
          </p:blipFill>
          <p:spPr>
            <a:xfrm>
              <a:off x="2330785" y="4560144"/>
              <a:ext cx="74748" cy="156221"/>
            </a:xfrm>
            <a:prstGeom prst="rect">
              <a:avLst/>
            </a:prstGeom>
            <a:noFill/>
            <a:ln>
              <a:noFill/>
            </a:ln>
          </p:spPr>
        </p:pic>
        <p:pic>
          <p:nvPicPr>
            <p:cNvPr id="798" name="Google Shape;798;p64"/>
            <p:cNvPicPr preferRelativeResize="0"/>
            <p:nvPr/>
          </p:nvPicPr>
          <p:blipFill>
            <a:blip r:embed="rId5">
              <a:alphaModFix/>
            </a:blip>
            <a:stretch>
              <a:fillRect/>
            </a:stretch>
          </p:blipFill>
          <p:spPr>
            <a:xfrm>
              <a:off x="2546814" y="4633819"/>
              <a:ext cx="56061" cy="156221"/>
            </a:xfrm>
            <a:prstGeom prst="rect">
              <a:avLst/>
            </a:prstGeom>
            <a:noFill/>
            <a:ln>
              <a:noFill/>
            </a:ln>
          </p:spPr>
        </p:pic>
        <p:pic>
          <p:nvPicPr>
            <p:cNvPr id="799" name="Google Shape;799;p64"/>
            <p:cNvPicPr preferRelativeResize="0"/>
            <p:nvPr/>
          </p:nvPicPr>
          <p:blipFill>
            <a:blip r:embed="rId4">
              <a:alphaModFix/>
            </a:blip>
            <a:stretch>
              <a:fillRect/>
            </a:stretch>
          </p:blipFill>
          <p:spPr>
            <a:xfrm>
              <a:off x="2505960" y="4238169"/>
              <a:ext cx="74748" cy="156221"/>
            </a:xfrm>
            <a:prstGeom prst="rect">
              <a:avLst/>
            </a:prstGeom>
            <a:noFill/>
            <a:ln>
              <a:noFill/>
            </a:ln>
          </p:spPr>
        </p:pic>
        <p:pic>
          <p:nvPicPr>
            <p:cNvPr id="800" name="Google Shape;800;p64"/>
            <p:cNvPicPr preferRelativeResize="0"/>
            <p:nvPr/>
          </p:nvPicPr>
          <p:blipFill>
            <a:blip r:embed="rId5">
              <a:alphaModFix/>
            </a:blip>
            <a:stretch>
              <a:fillRect/>
            </a:stretch>
          </p:blipFill>
          <p:spPr>
            <a:xfrm>
              <a:off x="2624026" y="4038519"/>
              <a:ext cx="56061" cy="156221"/>
            </a:xfrm>
            <a:prstGeom prst="rect">
              <a:avLst/>
            </a:prstGeom>
            <a:noFill/>
            <a:ln>
              <a:noFill/>
            </a:ln>
          </p:spPr>
        </p:pic>
        <p:pic>
          <p:nvPicPr>
            <p:cNvPr id="801" name="Google Shape;801;p64"/>
            <p:cNvPicPr preferRelativeResize="0"/>
            <p:nvPr/>
          </p:nvPicPr>
          <p:blipFill>
            <a:blip r:embed="rId5">
              <a:alphaModFix/>
            </a:blip>
            <a:stretch>
              <a:fillRect/>
            </a:stretch>
          </p:blipFill>
          <p:spPr>
            <a:xfrm>
              <a:off x="3112676" y="4135019"/>
              <a:ext cx="56061" cy="156221"/>
            </a:xfrm>
            <a:prstGeom prst="rect">
              <a:avLst/>
            </a:prstGeom>
            <a:noFill/>
            <a:ln>
              <a:noFill/>
            </a:ln>
          </p:spPr>
        </p:pic>
        <p:pic>
          <p:nvPicPr>
            <p:cNvPr id="802" name="Google Shape;802;p64"/>
            <p:cNvPicPr preferRelativeResize="0"/>
            <p:nvPr/>
          </p:nvPicPr>
          <p:blipFill>
            <a:blip r:embed="rId4">
              <a:alphaModFix/>
            </a:blip>
            <a:stretch>
              <a:fillRect/>
            </a:stretch>
          </p:blipFill>
          <p:spPr>
            <a:xfrm>
              <a:off x="2744185" y="4477594"/>
              <a:ext cx="74748" cy="156221"/>
            </a:xfrm>
            <a:prstGeom prst="rect">
              <a:avLst/>
            </a:prstGeom>
            <a:noFill/>
            <a:ln>
              <a:noFill/>
            </a:ln>
          </p:spPr>
        </p:pic>
        <p:pic>
          <p:nvPicPr>
            <p:cNvPr id="803" name="Google Shape;803;p64"/>
            <p:cNvPicPr preferRelativeResize="0"/>
            <p:nvPr/>
          </p:nvPicPr>
          <p:blipFill>
            <a:blip r:embed="rId5">
              <a:alphaModFix/>
            </a:blip>
            <a:stretch>
              <a:fillRect/>
            </a:stretch>
          </p:blipFill>
          <p:spPr>
            <a:xfrm>
              <a:off x="2941389" y="4356969"/>
              <a:ext cx="56061" cy="156221"/>
            </a:xfrm>
            <a:prstGeom prst="rect">
              <a:avLst/>
            </a:prstGeom>
            <a:noFill/>
            <a:ln>
              <a:noFill/>
            </a:ln>
          </p:spPr>
        </p:pic>
        <p:pic>
          <p:nvPicPr>
            <p:cNvPr id="804" name="Google Shape;804;p64"/>
            <p:cNvPicPr preferRelativeResize="0"/>
            <p:nvPr/>
          </p:nvPicPr>
          <p:blipFill>
            <a:blip r:embed="rId4">
              <a:alphaModFix/>
            </a:blip>
            <a:stretch>
              <a:fillRect/>
            </a:stretch>
          </p:blipFill>
          <p:spPr>
            <a:xfrm>
              <a:off x="3103348" y="4560144"/>
              <a:ext cx="74748" cy="156221"/>
            </a:xfrm>
            <a:prstGeom prst="rect">
              <a:avLst/>
            </a:prstGeom>
            <a:noFill/>
            <a:ln>
              <a:noFill/>
            </a:ln>
          </p:spPr>
        </p:pic>
        <p:pic>
          <p:nvPicPr>
            <p:cNvPr id="805" name="Google Shape;805;p64"/>
            <p:cNvPicPr preferRelativeResize="0"/>
            <p:nvPr/>
          </p:nvPicPr>
          <p:blipFill>
            <a:blip r:embed="rId5">
              <a:alphaModFix/>
            </a:blip>
            <a:stretch>
              <a:fillRect/>
            </a:stretch>
          </p:blipFill>
          <p:spPr>
            <a:xfrm>
              <a:off x="3327739" y="4320294"/>
              <a:ext cx="56061" cy="156221"/>
            </a:xfrm>
            <a:prstGeom prst="rect">
              <a:avLst/>
            </a:prstGeom>
            <a:noFill/>
            <a:ln>
              <a:noFill/>
            </a:ln>
          </p:spPr>
        </p:pic>
        <p:pic>
          <p:nvPicPr>
            <p:cNvPr id="806" name="Google Shape;806;p64"/>
            <p:cNvPicPr preferRelativeResize="0"/>
            <p:nvPr/>
          </p:nvPicPr>
          <p:blipFill>
            <a:blip r:embed="rId4">
              <a:alphaModFix/>
            </a:blip>
            <a:stretch>
              <a:fillRect/>
            </a:stretch>
          </p:blipFill>
          <p:spPr>
            <a:xfrm>
              <a:off x="3361185" y="4038519"/>
              <a:ext cx="74748" cy="156221"/>
            </a:xfrm>
            <a:prstGeom prst="rect">
              <a:avLst/>
            </a:prstGeom>
            <a:noFill/>
            <a:ln>
              <a:noFill/>
            </a:ln>
          </p:spPr>
        </p:pic>
        <p:pic>
          <p:nvPicPr>
            <p:cNvPr id="807" name="Google Shape;807;p64"/>
            <p:cNvPicPr preferRelativeResize="0"/>
            <p:nvPr/>
          </p:nvPicPr>
          <p:blipFill>
            <a:blip r:embed="rId5">
              <a:alphaModFix/>
            </a:blip>
            <a:stretch>
              <a:fillRect/>
            </a:stretch>
          </p:blipFill>
          <p:spPr>
            <a:xfrm>
              <a:off x="3568551" y="3756744"/>
              <a:ext cx="56061" cy="156221"/>
            </a:xfrm>
            <a:prstGeom prst="rect">
              <a:avLst/>
            </a:prstGeom>
            <a:noFill/>
            <a:ln>
              <a:noFill/>
            </a:ln>
          </p:spPr>
        </p:pic>
        <p:pic>
          <p:nvPicPr>
            <p:cNvPr id="808" name="Google Shape;808;p64"/>
            <p:cNvPicPr preferRelativeResize="0"/>
            <p:nvPr/>
          </p:nvPicPr>
          <p:blipFill>
            <a:blip r:embed="rId4">
              <a:alphaModFix/>
            </a:blip>
            <a:stretch>
              <a:fillRect/>
            </a:stretch>
          </p:blipFill>
          <p:spPr>
            <a:xfrm>
              <a:off x="3318410" y="3280394"/>
              <a:ext cx="74748" cy="156221"/>
            </a:xfrm>
            <a:prstGeom prst="rect">
              <a:avLst/>
            </a:prstGeom>
            <a:noFill/>
            <a:ln>
              <a:noFill/>
            </a:ln>
          </p:spPr>
        </p:pic>
        <p:pic>
          <p:nvPicPr>
            <p:cNvPr id="809" name="Google Shape;809;p64"/>
            <p:cNvPicPr preferRelativeResize="0"/>
            <p:nvPr/>
          </p:nvPicPr>
          <p:blipFill>
            <a:blip r:embed="rId5">
              <a:alphaModFix/>
            </a:blip>
            <a:stretch>
              <a:fillRect/>
            </a:stretch>
          </p:blipFill>
          <p:spPr>
            <a:xfrm>
              <a:off x="3624614" y="3449844"/>
              <a:ext cx="56061" cy="156221"/>
            </a:xfrm>
            <a:prstGeom prst="rect">
              <a:avLst/>
            </a:prstGeom>
            <a:noFill/>
            <a:ln>
              <a:noFill/>
            </a:ln>
          </p:spPr>
        </p:pic>
        <p:pic>
          <p:nvPicPr>
            <p:cNvPr id="810" name="Google Shape;810;p64"/>
            <p:cNvPicPr preferRelativeResize="0"/>
            <p:nvPr/>
          </p:nvPicPr>
          <p:blipFill>
            <a:blip r:embed="rId4">
              <a:alphaModFix/>
            </a:blip>
            <a:stretch>
              <a:fillRect/>
            </a:stretch>
          </p:blipFill>
          <p:spPr>
            <a:xfrm>
              <a:off x="3056198" y="3242344"/>
              <a:ext cx="74748" cy="156221"/>
            </a:xfrm>
            <a:prstGeom prst="rect">
              <a:avLst/>
            </a:prstGeom>
            <a:noFill/>
            <a:ln>
              <a:noFill/>
            </a:ln>
          </p:spPr>
        </p:pic>
        <p:pic>
          <p:nvPicPr>
            <p:cNvPr id="811" name="Google Shape;811;p64"/>
            <p:cNvPicPr preferRelativeResize="0"/>
            <p:nvPr/>
          </p:nvPicPr>
          <p:blipFill>
            <a:blip r:embed="rId5">
              <a:alphaModFix/>
            </a:blip>
            <a:stretch>
              <a:fillRect/>
            </a:stretch>
          </p:blipFill>
          <p:spPr>
            <a:xfrm>
              <a:off x="3340876" y="2916544"/>
              <a:ext cx="56061" cy="156221"/>
            </a:xfrm>
            <a:prstGeom prst="rect">
              <a:avLst/>
            </a:prstGeom>
            <a:noFill/>
            <a:ln>
              <a:noFill/>
            </a:ln>
          </p:spPr>
        </p:pic>
        <p:pic>
          <p:nvPicPr>
            <p:cNvPr id="812" name="Google Shape;812;p64"/>
            <p:cNvPicPr preferRelativeResize="0"/>
            <p:nvPr/>
          </p:nvPicPr>
          <p:blipFill>
            <a:blip r:embed="rId4">
              <a:alphaModFix/>
            </a:blip>
            <a:stretch>
              <a:fillRect/>
            </a:stretch>
          </p:blipFill>
          <p:spPr>
            <a:xfrm>
              <a:off x="2313560" y="3163081"/>
              <a:ext cx="74748" cy="156221"/>
            </a:xfrm>
            <a:prstGeom prst="rect">
              <a:avLst/>
            </a:prstGeom>
            <a:noFill/>
            <a:ln>
              <a:noFill/>
            </a:ln>
          </p:spPr>
        </p:pic>
        <p:pic>
          <p:nvPicPr>
            <p:cNvPr id="813" name="Google Shape;813;p64"/>
            <p:cNvPicPr preferRelativeResize="0"/>
            <p:nvPr/>
          </p:nvPicPr>
          <p:blipFill>
            <a:blip r:embed="rId4">
              <a:alphaModFix/>
            </a:blip>
            <a:stretch>
              <a:fillRect/>
            </a:stretch>
          </p:blipFill>
          <p:spPr>
            <a:xfrm>
              <a:off x="3503060" y="3099406"/>
              <a:ext cx="74748" cy="156221"/>
            </a:xfrm>
            <a:prstGeom prst="rect">
              <a:avLst/>
            </a:prstGeom>
            <a:noFill/>
            <a:ln>
              <a:noFill/>
            </a:ln>
          </p:spPr>
        </p:pic>
        <p:pic>
          <p:nvPicPr>
            <p:cNvPr id="814" name="Google Shape;814;p64"/>
            <p:cNvPicPr preferRelativeResize="0"/>
            <p:nvPr/>
          </p:nvPicPr>
          <p:blipFill>
            <a:blip r:embed="rId5">
              <a:alphaModFix/>
            </a:blip>
            <a:stretch>
              <a:fillRect/>
            </a:stretch>
          </p:blipFill>
          <p:spPr>
            <a:xfrm>
              <a:off x="2822276" y="2844881"/>
              <a:ext cx="56061" cy="156221"/>
            </a:xfrm>
            <a:prstGeom prst="rect">
              <a:avLst/>
            </a:prstGeom>
            <a:noFill/>
            <a:ln>
              <a:noFill/>
            </a:ln>
          </p:spPr>
        </p:pic>
        <p:pic>
          <p:nvPicPr>
            <p:cNvPr id="815" name="Google Shape;815;p64"/>
            <p:cNvPicPr preferRelativeResize="0"/>
            <p:nvPr/>
          </p:nvPicPr>
          <p:blipFill>
            <a:blip r:embed="rId4">
              <a:alphaModFix/>
            </a:blip>
            <a:stretch>
              <a:fillRect/>
            </a:stretch>
          </p:blipFill>
          <p:spPr>
            <a:xfrm>
              <a:off x="2718235" y="2648231"/>
              <a:ext cx="74748" cy="156221"/>
            </a:xfrm>
            <a:prstGeom prst="rect">
              <a:avLst/>
            </a:prstGeom>
            <a:noFill/>
            <a:ln>
              <a:noFill/>
            </a:ln>
          </p:spPr>
        </p:pic>
        <p:pic>
          <p:nvPicPr>
            <p:cNvPr id="816" name="Google Shape;816;p64"/>
            <p:cNvPicPr preferRelativeResize="0"/>
            <p:nvPr/>
          </p:nvPicPr>
          <p:blipFill>
            <a:blip r:embed="rId5">
              <a:alphaModFix/>
            </a:blip>
            <a:stretch>
              <a:fillRect/>
            </a:stretch>
          </p:blipFill>
          <p:spPr>
            <a:xfrm>
              <a:off x="2997451" y="2738531"/>
              <a:ext cx="56061" cy="156221"/>
            </a:xfrm>
            <a:prstGeom prst="rect">
              <a:avLst/>
            </a:prstGeom>
            <a:noFill/>
            <a:ln>
              <a:noFill/>
            </a:ln>
          </p:spPr>
        </p:pic>
      </p:grpSp>
      <p:sp>
        <p:nvSpPr>
          <p:cNvPr id="817" name="Google Shape;817;p64"/>
          <p:cNvSpPr txBox="1"/>
          <p:nvPr/>
        </p:nvSpPr>
        <p:spPr>
          <a:xfrm>
            <a:off x="1167075" y="1238225"/>
            <a:ext cx="2957400" cy="405900"/>
          </a:xfrm>
          <a:prstGeom prst="rect">
            <a:avLst/>
          </a:prstGeom>
          <a:noFill/>
          <a:ln>
            <a:noFill/>
          </a:ln>
        </p:spPr>
        <p:txBody>
          <a:bodyPr spcFirstLastPara="1" wrap="square" lIns="91425" tIns="91425" rIns="91425" bIns="91425" anchor="t" anchorCtr="0">
            <a:noAutofit/>
          </a:bodyPr>
          <a:lstStyle/>
          <a:p>
            <a:pPr algn="ctr"/>
            <a:r>
              <a:rPr lang="x-none" sz="1100">
                <a:latin typeface="Open Sans Light"/>
                <a:ea typeface="Open Sans Light"/>
                <a:cs typeface="Open Sans Light"/>
                <a:sym typeface="Open Sans Light"/>
              </a:rPr>
              <a:t>… men ikke alle leser lokalavisen</a:t>
            </a:r>
            <a:endParaRPr sz="1100">
              <a:latin typeface="Open Sans Light"/>
              <a:ea typeface="Open Sans Light"/>
              <a:cs typeface="Open Sans Light"/>
              <a:sym typeface="Open Sans Light"/>
            </a:endParaRPr>
          </a:p>
        </p:txBody>
      </p:sp>
      <p:grpSp>
        <p:nvGrpSpPr>
          <p:cNvPr id="818" name="Google Shape;818;p64"/>
          <p:cNvGrpSpPr/>
          <p:nvPr/>
        </p:nvGrpSpPr>
        <p:grpSpPr>
          <a:xfrm>
            <a:off x="1033435" y="1601744"/>
            <a:ext cx="3214665" cy="2792646"/>
            <a:chOff x="1033435" y="1601744"/>
            <a:chExt cx="3214665" cy="2792646"/>
          </a:xfrm>
        </p:grpSpPr>
        <p:pic>
          <p:nvPicPr>
            <p:cNvPr id="819" name="Google Shape;819;p64"/>
            <p:cNvPicPr preferRelativeResize="0"/>
            <p:nvPr/>
          </p:nvPicPr>
          <p:blipFill>
            <a:blip r:embed="rId6">
              <a:alphaModFix/>
            </a:blip>
            <a:stretch>
              <a:fillRect/>
            </a:stretch>
          </p:blipFill>
          <p:spPr>
            <a:xfrm>
              <a:off x="3680685" y="2688669"/>
              <a:ext cx="74748" cy="156221"/>
            </a:xfrm>
            <a:prstGeom prst="rect">
              <a:avLst/>
            </a:prstGeom>
            <a:noFill/>
            <a:ln>
              <a:noFill/>
            </a:ln>
          </p:spPr>
        </p:pic>
        <p:pic>
          <p:nvPicPr>
            <p:cNvPr id="820" name="Google Shape;820;p64"/>
            <p:cNvPicPr preferRelativeResize="0"/>
            <p:nvPr/>
          </p:nvPicPr>
          <p:blipFill>
            <a:blip r:embed="rId6">
              <a:alphaModFix/>
            </a:blip>
            <a:stretch>
              <a:fillRect/>
            </a:stretch>
          </p:blipFill>
          <p:spPr>
            <a:xfrm>
              <a:off x="3446935" y="2399519"/>
              <a:ext cx="74748" cy="156221"/>
            </a:xfrm>
            <a:prstGeom prst="rect">
              <a:avLst/>
            </a:prstGeom>
            <a:noFill/>
            <a:ln>
              <a:noFill/>
            </a:ln>
          </p:spPr>
        </p:pic>
        <p:pic>
          <p:nvPicPr>
            <p:cNvPr id="821" name="Google Shape;821;p64"/>
            <p:cNvPicPr preferRelativeResize="0"/>
            <p:nvPr/>
          </p:nvPicPr>
          <p:blipFill>
            <a:blip r:embed="rId6">
              <a:alphaModFix/>
            </a:blip>
            <a:stretch>
              <a:fillRect/>
            </a:stretch>
          </p:blipFill>
          <p:spPr>
            <a:xfrm>
              <a:off x="1512110" y="2355094"/>
              <a:ext cx="74748" cy="156221"/>
            </a:xfrm>
            <a:prstGeom prst="rect">
              <a:avLst/>
            </a:prstGeom>
            <a:noFill/>
            <a:ln>
              <a:noFill/>
            </a:ln>
          </p:spPr>
        </p:pic>
        <p:pic>
          <p:nvPicPr>
            <p:cNvPr id="822" name="Google Shape;822;p64"/>
            <p:cNvPicPr preferRelativeResize="0"/>
            <p:nvPr/>
          </p:nvPicPr>
          <p:blipFill>
            <a:blip r:embed="rId6">
              <a:alphaModFix/>
            </a:blip>
            <a:stretch>
              <a:fillRect/>
            </a:stretch>
          </p:blipFill>
          <p:spPr>
            <a:xfrm>
              <a:off x="1033435" y="3145844"/>
              <a:ext cx="74748" cy="156221"/>
            </a:xfrm>
            <a:prstGeom prst="rect">
              <a:avLst/>
            </a:prstGeom>
            <a:noFill/>
            <a:ln>
              <a:noFill/>
            </a:ln>
          </p:spPr>
        </p:pic>
        <p:pic>
          <p:nvPicPr>
            <p:cNvPr id="823" name="Google Shape;823;p64"/>
            <p:cNvPicPr preferRelativeResize="0"/>
            <p:nvPr/>
          </p:nvPicPr>
          <p:blipFill>
            <a:blip r:embed="rId6">
              <a:alphaModFix/>
            </a:blip>
            <a:stretch>
              <a:fillRect/>
            </a:stretch>
          </p:blipFill>
          <p:spPr>
            <a:xfrm>
              <a:off x="1353360" y="3197819"/>
              <a:ext cx="74748" cy="156221"/>
            </a:xfrm>
            <a:prstGeom prst="rect">
              <a:avLst/>
            </a:prstGeom>
            <a:noFill/>
            <a:ln>
              <a:noFill/>
            </a:ln>
          </p:spPr>
        </p:pic>
        <p:pic>
          <p:nvPicPr>
            <p:cNvPr id="824" name="Google Shape;824;p64"/>
            <p:cNvPicPr preferRelativeResize="0"/>
            <p:nvPr/>
          </p:nvPicPr>
          <p:blipFill>
            <a:blip r:embed="rId6">
              <a:alphaModFix/>
            </a:blip>
            <a:stretch>
              <a:fillRect/>
            </a:stretch>
          </p:blipFill>
          <p:spPr>
            <a:xfrm>
              <a:off x="3896948" y="3242369"/>
              <a:ext cx="74748" cy="156221"/>
            </a:xfrm>
            <a:prstGeom prst="rect">
              <a:avLst/>
            </a:prstGeom>
            <a:noFill/>
            <a:ln>
              <a:noFill/>
            </a:ln>
          </p:spPr>
        </p:pic>
        <p:pic>
          <p:nvPicPr>
            <p:cNvPr id="825" name="Google Shape;825;p64"/>
            <p:cNvPicPr preferRelativeResize="0"/>
            <p:nvPr/>
          </p:nvPicPr>
          <p:blipFill>
            <a:blip r:embed="rId6">
              <a:alphaModFix/>
            </a:blip>
            <a:stretch>
              <a:fillRect/>
            </a:stretch>
          </p:blipFill>
          <p:spPr>
            <a:xfrm>
              <a:off x="4124473" y="3659456"/>
              <a:ext cx="74748" cy="156221"/>
            </a:xfrm>
            <a:prstGeom prst="rect">
              <a:avLst/>
            </a:prstGeom>
            <a:noFill/>
            <a:ln>
              <a:noFill/>
            </a:ln>
          </p:spPr>
        </p:pic>
        <p:pic>
          <p:nvPicPr>
            <p:cNvPr id="826" name="Google Shape;826;p64"/>
            <p:cNvPicPr preferRelativeResize="0"/>
            <p:nvPr/>
          </p:nvPicPr>
          <p:blipFill>
            <a:blip r:embed="rId6">
              <a:alphaModFix/>
            </a:blip>
            <a:stretch>
              <a:fillRect/>
            </a:stretch>
          </p:blipFill>
          <p:spPr>
            <a:xfrm>
              <a:off x="4086410" y="3041606"/>
              <a:ext cx="74748" cy="156221"/>
            </a:xfrm>
            <a:prstGeom prst="rect">
              <a:avLst/>
            </a:prstGeom>
            <a:noFill/>
            <a:ln>
              <a:noFill/>
            </a:ln>
          </p:spPr>
        </p:pic>
        <p:pic>
          <p:nvPicPr>
            <p:cNvPr id="827" name="Google Shape;827;p64"/>
            <p:cNvPicPr preferRelativeResize="0"/>
            <p:nvPr/>
          </p:nvPicPr>
          <p:blipFill>
            <a:blip r:embed="rId6">
              <a:alphaModFix/>
            </a:blip>
            <a:stretch>
              <a:fillRect/>
            </a:stretch>
          </p:blipFill>
          <p:spPr>
            <a:xfrm>
              <a:off x="3163973" y="2243306"/>
              <a:ext cx="74748" cy="156221"/>
            </a:xfrm>
            <a:prstGeom prst="rect">
              <a:avLst/>
            </a:prstGeom>
            <a:noFill/>
            <a:ln>
              <a:noFill/>
            </a:ln>
          </p:spPr>
        </p:pic>
        <p:pic>
          <p:nvPicPr>
            <p:cNvPr id="828" name="Google Shape;828;p64"/>
            <p:cNvPicPr preferRelativeResize="0"/>
            <p:nvPr/>
          </p:nvPicPr>
          <p:blipFill>
            <a:blip r:embed="rId6">
              <a:alphaModFix/>
            </a:blip>
            <a:stretch>
              <a:fillRect/>
            </a:stretch>
          </p:blipFill>
          <p:spPr>
            <a:xfrm>
              <a:off x="2141123" y="1727694"/>
              <a:ext cx="74748" cy="156221"/>
            </a:xfrm>
            <a:prstGeom prst="rect">
              <a:avLst/>
            </a:prstGeom>
            <a:noFill/>
            <a:ln>
              <a:noFill/>
            </a:ln>
          </p:spPr>
        </p:pic>
        <p:pic>
          <p:nvPicPr>
            <p:cNvPr id="829" name="Google Shape;829;p64"/>
            <p:cNvPicPr preferRelativeResize="0"/>
            <p:nvPr/>
          </p:nvPicPr>
          <p:blipFill>
            <a:blip r:embed="rId6">
              <a:alphaModFix/>
            </a:blip>
            <a:stretch>
              <a:fillRect/>
            </a:stretch>
          </p:blipFill>
          <p:spPr>
            <a:xfrm>
              <a:off x="1721435" y="2511306"/>
              <a:ext cx="74748" cy="156221"/>
            </a:xfrm>
            <a:prstGeom prst="rect">
              <a:avLst/>
            </a:prstGeom>
            <a:noFill/>
            <a:ln>
              <a:noFill/>
            </a:ln>
          </p:spPr>
        </p:pic>
        <p:pic>
          <p:nvPicPr>
            <p:cNvPr id="830" name="Google Shape;830;p64"/>
            <p:cNvPicPr preferRelativeResize="0"/>
            <p:nvPr/>
          </p:nvPicPr>
          <p:blipFill>
            <a:blip r:embed="rId6">
              <a:alphaModFix/>
            </a:blip>
            <a:stretch>
              <a:fillRect/>
            </a:stretch>
          </p:blipFill>
          <p:spPr>
            <a:xfrm>
              <a:off x="1221335" y="2910356"/>
              <a:ext cx="74748" cy="156221"/>
            </a:xfrm>
            <a:prstGeom prst="rect">
              <a:avLst/>
            </a:prstGeom>
            <a:noFill/>
            <a:ln>
              <a:noFill/>
            </a:ln>
          </p:spPr>
        </p:pic>
        <p:pic>
          <p:nvPicPr>
            <p:cNvPr id="831" name="Google Shape;831;p64"/>
            <p:cNvPicPr preferRelativeResize="0"/>
            <p:nvPr/>
          </p:nvPicPr>
          <p:blipFill>
            <a:blip r:embed="rId6">
              <a:alphaModFix/>
            </a:blip>
            <a:stretch>
              <a:fillRect/>
            </a:stretch>
          </p:blipFill>
          <p:spPr>
            <a:xfrm>
              <a:off x="1307560" y="3956506"/>
              <a:ext cx="74748" cy="156221"/>
            </a:xfrm>
            <a:prstGeom prst="rect">
              <a:avLst/>
            </a:prstGeom>
            <a:noFill/>
            <a:ln>
              <a:noFill/>
            </a:ln>
          </p:spPr>
        </p:pic>
        <p:pic>
          <p:nvPicPr>
            <p:cNvPr id="832" name="Google Shape;832;p64"/>
            <p:cNvPicPr preferRelativeResize="0"/>
            <p:nvPr/>
          </p:nvPicPr>
          <p:blipFill>
            <a:blip r:embed="rId6">
              <a:alphaModFix/>
            </a:blip>
            <a:stretch>
              <a:fillRect/>
            </a:stretch>
          </p:blipFill>
          <p:spPr>
            <a:xfrm>
              <a:off x="1480385" y="4238169"/>
              <a:ext cx="74748" cy="156221"/>
            </a:xfrm>
            <a:prstGeom prst="rect">
              <a:avLst/>
            </a:prstGeom>
            <a:noFill/>
            <a:ln>
              <a:noFill/>
            </a:ln>
          </p:spPr>
        </p:pic>
        <p:pic>
          <p:nvPicPr>
            <p:cNvPr id="833" name="Google Shape;833;p64"/>
            <p:cNvPicPr preferRelativeResize="0"/>
            <p:nvPr/>
          </p:nvPicPr>
          <p:blipFill>
            <a:blip r:embed="rId6">
              <a:alphaModFix/>
            </a:blip>
            <a:stretch>
              <a:fillRect/>
            </a:stretch>
          </p:blipFill>
          <p:spPr>
            <a:xfrm>
              <a:off x="1353360" y="2102344"/>
              <a:ext cx="74748" cy="156221"/>
            </a:xfrm>
            <a:prstGeom prst="rect">
              <a:avLst/>
            </a:prstGeom>
            <a:noFill/>
            <a:ln>
              <a:noFill/>
            </a:ln>
          </p:spPr>
        </p:pic>
        <p:pic>
          <p:nvPicPr>
            <p:cNvPr id="834" name="Google Shape;834;p64"/>
            <p:cNvPicPr preferRelativeResize="0"/>
            <p:nvPr/>
          </p:nvPicPr>
          <p:blipFill>
            <a:blip r:embed="rId6">
              <a:alphaModFix/>
            </a:blip>
            <a:stretch>
              <a:fillRect/>
            </a:stretch>
          </p:blipFill>
          <p:spPr>
            <a:xfrm>
              <a:off x="3238310" y="1824969"/>
              <a:ext cx="74748" cy="156221"/>
            </a:xfrm>
            <a:prstGeom prst="rect">
              <a:avLst/>
            </a:prstGeom>
            <a:noFill/>
            <a:ln>
              <a:noFill/>
            </a:ln>
          </p:spPr>
        </p:pic>
        <p:pic>
          <p:nvPicPr>
            <p:cNvPr id="835" name="Google Shape;835;p64"/>
            <p:cNvPicPr preferRelativeResize="0"/>
            <p:nvPr/>
          </p:nvPicPr>
          <p:blipFill>
            <a:blip r:embed="rId6">
              <a:alphaModFix/>
            </a:blip>
            <a:stretch>
              <a:fillRect/>
            </a:stretch>
          </p:blipFill>
          <p:spPr>
            <a:xfrm>
              <a:off x="3873160" y="2431469"/>
              <a:ext cx="74748" cy="156221"/>
            </a:xfrm>
            <a:prstGeom prst="rect">
              <a:avLst/>
            </a:prstGeom>
            <a:noFill/>
            <a:ln>
              <a:noFill/>
            </a:ln>
          </p:spPr>
        </p:pic>
        <p:pic>
          <p:nvPicPr>
            <p:cNvPr id="836" name="Google Shape;836;p64"/>
            <p:cNvPicPr preferRelativeResize="0"/>
            <p:nvPr/>
          </p:nvPicPr>
          <p:blipFill>
            <a:blip r:embed="rId6">
              <a:alphaModFix/>
            </a:blip>
            <a:stretch>
              <a:fillRect/>
            </a:stretch>
          </p:blipFill>
          <p:spPr>
            <a:xfrm>
              <a:off x="3984448" y="1703006"/>
              <a:ext cx="74748" cy="156221"/>
            </a:xfrm>
            <a:prstGeom prst="rect">
              <a:avLst/>
            </a:prstGeom>
            <a:noFill/>
            <a:ln>
              <a:noFill/>
            </a:ln>
          </p:spPr>
        </p:pic>
        <p:pic>
          <p:nvPicPr>
            <p:cNvPr id="837" name="Google Shape;837;p64"/>
            <p:cNvPicPr preferRelativeResize="0"/>
            <p:nvPr/>
          </p:nvPicPr>
          <p:blipFill>
            <a:blip r:embed="rId6">
              <a:alphaModFix/>
            </a:blip>
            <a:stretch>
              <a:fillRect/>
            </a:stretch>
          </p:blipFill>
          <p:spPr>
            <a:xfrm>
              <a:off x="2265373" y="2102344"/>
              <a:ext cx="74748" cy="156221"/>
            </a:xfrm>
            <a:prstGeom prst="rect">
              <a:avLst/>
            </a:prstGeom>
            <a:noFill/>
            <a:ln>
              <a:noFill/>
            </a:ln>
          </p:spPr>
        </p:pic>
        <p:pic>
          <p:nvPicPr>
            <p:cNvPr id="838" name="Google Shape;838;p64"/>
            <p:cNvPicPr preferRelativeResize="0"/>
            <p:nvPr/>
          </p:nvPicPr>
          <p:blipFill>
            <a:blip r:embed="rId6">
              <a:alphaModFix/>
            </a:blip>
            <a:stretch>
              <a:fillRect/>
            </a:stretch>
          </p:blipFill>
          <p:spPr>
            <a:xfrm>
              <a:off x="2870560" y="1757969"/>
              <a:ext cx="74748" cy="156221"/>
            </a:xfrm>
            <a:prstGeom prst="rect">
              <a:avLst/>
            </a:prstGeom>
            <a:noFill/>
            <a:ln>
              <a:noFill/>
            </a:ln>
          </p:spPr>
        </p:pic>
        <p:pic>
          <p:nvPicPr>
            <p:cNvPr id="839" name="Google Shape;839;p64"/>
            <p:cNvPicPr preferRelativeResize="0"/>
            <p:nvPr/>
          </p:nvPicPr>
          <p:blipFill>
            <a:blip r:embed="rId7">
              <a:alphaModFix/>
            </a:blip>
            <a:stretch>
              <a:fillRect/>
            </a:stretch>
          </p:blipFill>
          <p:spPr>
            <a:xfrm>
              <a:off x="1492126" y="2779619"/>
              <a:ext cx="56061" cy="156221"/>
            </a:xfrm>
            <a:prstGeom prst="rect">
              <a:avLst/>
            </a:prstGeom>
            <a:noFill/>
            <a:ln>
              <a:noFill/>
            </a:ln>
          </p:spPr>
        </p:pic>
        <p:pic>
          <p:nvPicPr>
            <p:cNvPr id="840" name="Google Shape;840;p64"/>
            <p:cNvPicPr preferRelativeResize="0"/>
            <p:nvPr/>
          </p:nvPicPr>
          <p:blipFill>
            <a:blip r:embed="rId7">
              <a:alphaModFix/>
            </a:blip>
            <a:stretch>
              <a:fillRect/>
            </a:stretch>
          </p:blipFill>
          <p:spPr>
            <a:xfrm>
              <a:off x="1929664" y="2129694"/>
              <a:ext cx="56061" cy="156221"/>
            </a:xfrm>
            <a:prstGeom prst="rect">
              <a:avLst/>
            </a:prstGeom>
            <a:noFill/>
            <a:ln>
              <a:noFill/>
            </a:ln>
          </p:spPr>
        </p:pic>
        <p:pic>
          <p:nvPicPr>
            <p:cNvPr id="841" name="Google Shape;841;p64"/>
            <p:cNvPicPr preferRelativeResize="0"/>
            <p:nvPr/>
          </p:nvPicPr>
          <p:blipFill>
            <a:blip r:embed="rId7">
              <a:alphaModFix/>
            </a:blip>
            <a:stretch>
              <a:fillRect/>
            </a:stretch>
          </p:blipFill>
          <p:spPr>
            <a:xfrm>
              <a:off x="2830376" y="2056531"/>
              <a:ext cx="56061" cy="156221"/>
            </a:xfrm>
            <a:prstGeom prst="rect">
              <a:avLst/>
            </a:prstGeom>
            <a:noFill/>
            <a:ln>
              <a:noFill/>
            </a:ln>
          </p:spPr>
        </p:pic>
        <p:pic>
          <p:nvPicPr>
            <p:cNvPr id="842" name="Google Shape;842;p64"/>
            <p:cNvPicPr preferRelativeResize="0"/>
            <p:nvPr/>
          </p:nvPicPr>
          <p:blipFill>
            <a:blip r:embed="rId7">
              <a:alphaModFix/>
            </a:blip>
            <a:stretch>
              <a:fillRect/>
            </a:stretch>
          </p:blipFill>
          <p:spPr>
            <a:xfrm>
              <a:off x="2546814" y="2258569"/>
              <a:ext cx="56061" cy="156221"/>
            </a:xfrm>
            <a:prstGeom prst="rect">
              <a:avLst/>
            </a:prstGeom>
            <a:noFill/>
            <a:ln>
              <a:noFill/>
            </a:ln>
          </p:spPr>
        </p:pic>
        <p:pic>
          <p:nvPicPr>
            <p:cNvPr id="843" name="Google Shape;843;p64"/>
            <p:cNvPicPr preferRelativeResize="0"/>
            <p:nvPr/>
          </p:nvPicPr>
          <p:blipFill>
            <a:blip r:embed="rId7">
              <a:alphaModFix/>
            </a:blip>
            <a:stretch>
              <a:fillRect/>
            </a:stretch>
          </p:blipFill>
          <p:spPr>
            <a:xfrm>
              <a:off x="3456264" y="2004244"/>
              <a:ext cx="56061" cy="156221"/>
            </a:xfrm>
            <a:prstGeom prst="rect">
              <a:avLst/>
            </a:prstGeom>
            <a:noFill/>
            <a:ln>
              <a:noFill/>
            </a:ln>
          </p:spPr>
        </p:pic>
        <p:pic>
          <p:nvPicPr>
            <p:cNvPr id="844" name="Google Shape;844;p64"/>
            <p:cNvPicPr preferRelativeResize="0"/>
            <p:nvPr/>
          </p:nvPicPr>
          <p:blipFill>
            <a:blip r:embed="rId7">
              <a:alphaModFix/>
            </a:blip>
            <a:stretch>
              <a:fillRect/>
            </a:stretch>
          </p:blipFill>
          <p:spPr>
            <a:xfrm>
              <a:off x="4005914" y="2056519"/>
              <a:ext cx="56061" cy="156221"/>
            </a:xfrm>
            <a:prstGeom prst="rect">
              <a:avLst/>
            </a:prstGeom>
            <a:noFill/>
            <a:ln>
              <a:noFill/>
            </a:ln>
          </p:spPr>
        </p:pic>
        <p:pic>
          <p:nvPicPr>
            <p:cNvPr id="845" name="Google Shape;845;p64"/>
            <p:cNvPicPr preferRelativeResize="0"/>
            <p:nvPr/>
          </p:nvPicPr>
          <p:blipFill>
            <a:blip r:embed="rId7">
              <a:alphaModFix/>
            </a:blip>
            <a:stretch>
              <a:fillRect/>
            </a:stretch>
          </p:blipFill>
          <p:spPr>
            <a:xfrm>
              <a:off x="4095739" y="2573669"/>
              <a:ext cx="56061" cy="156221"/>
            </a:xfrm>
            <a:prstGeom prst="rect">
              <a:avLst/>
            </a:prstGeom>
            <a:noFill/>
            <a:ln>
              <a:noFill/>
            </a:ln>
          </p:spPr>
        </p:pic>
        <p:pic>
          <p:nvPicPr>
            <p:cNvPr id="846" name="Google Shape;846;p64"/>
            <p:cNvPicPr preferRelativeResize="0"/>
            <p:nvPr/>
          </p:nvPicPr>
          <p:blipFill>
            <a:blip r:embed="rId7">
              <a:alphaModFix/>
            </a:blip>
            <a:stretch>
              <a:fillRect/>
            </a:stretch>
          </p:blipFill>
          <p:spPr>
            <a:xfrm>
              <a:off x="3928389" y="2779619"/>
              <a:ext cx="56061" cy="156221"/>
            </a:xfrm>
            <a:prstGeom prst="rect">
              <a:avLst/>
            </a:prstGeom>
            <a:noFill/>
            <a:ln>
              <a:noFill/>
            </a:ln>
          </p:spPr>
        </p:pic>
        <p:pic>
          <p:nvPicPr>
            <p:cNvPr id="847" name="Google Shape;847;p64"/>
            <p:cNvPicPr preferRelativeResize="0"/>
            <p:nvPr/>
          </p:nvPicPr>
          <p:blipFill>
            <a:blip r:embed="rId7">
              <a:alphaModFix/>
            </a:blip>
            <a:stretch>
              <a:fillRect/>
            </a:stretch>
          </p:blipFill>
          <p:spPr>
            <a:xfrm>
              <a:off x="4192039" y="3280394"/>
              <a:ext cx="56061" cy="156221"/>
            </a:xfrm>
            <a:prstGeom prst="rect">
              <a:avLst/>
            </a:prstGeom>
            <a:noFill/>
            <a:ln>
              <a:noFill/>
            </a:ln>
          </p:spPr>
        </p:pic>
        <p:pic>
          <p:nvPicPr>
            <p:cNvPr id="848" name="Google Shape;848;p64"/>
            <p:cNvPicPr preferRelativeResize="0"/>
            <p:nvPr/>
          </p:nvPicPr>
          <p:blipFill>
            <a:blip r:embed="rId7">
              <a:alphaModFix/>
            </a:blip>
            <a:stretch>
              <a:fillRect/>
            </a:stretch>
          </p:blipFill>
          <p:spPr>
            <a:xfrm>
              <a:off x="4049851" y="3449844"/>
              <a:ext cx="56061" cy="156221"/>
            </a:xfrm>
            <a:prstGeom prst="rect">
              <a:avLst/>
            </a:prstGeom>
            <a:noFill/>
            <a:ln>
              <a:noFill/>
            </a:ln>
          </p:spPr>
        </p:pic>
        <p:pic>
          <p:nvPicPr>
            <p:cNvPr id="849" name="Google Shape;849;p64"/>
            <p:cNvPicPr preferRelativeResize="0"/>
            <p:nvPr/>
          </p:nvPicPr>
          <p:blipFill>
            <a:blip r:embed="rId7">
              <a:alphaModFix/>
            </a:blip>
            <a:stretch>
              <a:fillRect/>
            </a:stretch>
          </p:blipFill>
          <p:spPr>
            <a:xfrm>
              <a:off x="3908801" y="4086769"/>
              <a:ext cx="56061" cy="156221"/>
            </a:xfrm>
            <a:prstGeom prst="rect">
              <a:avLst/>
            </a:prstGeom>
            <a:noFill/>
            <a:ln>
              <a:noFill/>
            </a:ln>
          </p:spPr>
        </p:pic>
        <p:pic>
          <p:nvPicPr>
            <p:cNvPr id="850" name="Google Shape;850;p64"/>
            <p:cNvPicPr preferRelativeResize="0"/>
            <p:nvPr/>
          </p:nvPicPr>
          <p:blipFill>
            <a:blip r:embed="rId7">
              <a:alphaModFix/>
            </a:blip>
            <a:stretch>
              <a:fillRect/>
            </a:stretch>
          </p:blipFill>
          <p:spPr>
            <a:xfrm>
              <a:off x="3947901" y="3800269"/>
              <a:ext cx="56061" cy="156221"/>
            </a:xfrm>
            <a:prstGeom prst="rect">
              <a:avLst/>
            </a:prstGeom>
            <a:noFill/>
            <a:ln>
              <a:noFill/>
            </a:ln>
          </p:spPr>
        </p:pic>
        <p:pic>
          <p:nvPicPr>
            <p:cNvPr id="851" name="Google Shape;851;p64"/>
            <p:cNvPicPr preferRelativeResize="0"/>
            <p:nvPr/>
          </p:nvPicPr>
          <p:blipFill>
            <a:blip r:embed="rId7">
              <a:alphaModFix/>
            </a:blip>
            <a:stretch>
              <a:fillRect/>
            </a:stretch>
          </p:blipFill>
          <p:spPr>
            <a:xfrm>
              <a:off x="3305026" y="2552681"/>
              <a:ext cx="56061" cy="156221"/>
            </a:xfrm>
            <a:prstGeom prst="rect">
              <a:avLst/>
            </a:prstGeom>
            <a:noFill/>
            <a:ln>
              <a:noFill/>
            </a:ln>
          </p:spPr>
        </p:pic>
        <p:pic>
          <p:nvPicPr>
            <p:cNvPr id="852" name="Google Shape;852;p64"/>
            <p:cNvPicPr preferRelativeResize="0"/>
            <p:nvPr/>
          </p:nvPicPr>
          <p:blipFill>
            <a:blip r:embed="rId7">
              <a:alphaModFix/>
            </a:blip>
            <a:stretch>
              <a:fillRect/>
            </a:stretch>
          </p:blipFill>
          <p:spPr>
            <a:xfrm>
              <a:off x="3606051" y="1668744"/>
              <a:ext cx="56061" cy="156221"/>
            </a:xfrm>
            <a:prstGeom prst="rect">
              <a:avLst/>
            </a:prstGeom>
            <a:noFill/>
            <a:ln>
              <a:noFill/>
            </a:ln>
          </p:spPr>
        </p:pic>
        <p:pic>
          <p:nvPicPr>
            <p:cNvPr id="853" name="Google Shape;853;p64"/>
            <p:cNvPicPr preferRelativeResize="0"/>
            <p:nvPr/>
          </p:nvPicPr>
          <p:blipFill>
            <a:blip r:embed="rId7">
              <a:alphaModFix/>
            </a:blip>
            <a:stretch>
              <a:fillRect/>
            </a:stretch>
          </p:blipFill>
          <p:spPr>
            <a:xfrm>
              <a:off x="2885339" y="2355094"/>
              <a:ext cx="56061" cy="156221"/>
            </a:xfrm>
            <a:prstGeom prst="rect">
              <a:avLst/>
            </a:prstGeom>
            <a:noFill/>
            <a:ln>
              <a:noFill/>
            </a:ln>
          </p:spPr>
        </p:pic>
        <p:pic>
          <p:nvPicPr>
            <p:cNvPr id="854" name="Google Shape;854;p64"/>
            <p:cNvPicPr preferRelativeResize="0"/>
            <p:nvPr/>
          </p:nvPicPr>
          <p:blipFill>
            <a:blip r:embed="rId7">
              <a:alphaModFix/>
            </a:blip>
            <a:stretch>
              <a:fillRect/>
            </a:stretch>
          </p:blipFill>
          <p:spPr>
            <a:xfrm>
              <a:off x="3731089" y="2129694"/>
              <a:ext cx="56061" cy="156221"/>
            </a:xfrm>
            <a:prstGeom prst="rect">
              <a:avLst/>
            </a:prstGeom>
            <a:noFill/>
            <a:ln>
              <a:noFill/>
            </a:ln>
          </p:spPr>
        </p:pic>
        <p:pic>
          <p:nvPicPr>
            <p:cNvPr id="855" name="Google Shape;855;p64"/>
            <p:cNvPicPr preferRelativeResize="0"/>
            <p:nvPr/>
          </p:nvPicPr>
          <p:blipFill>
            <a:blip r:embed="rId7">
              <a:alphaModFix/>
            </a:blip>
            <a:stretch>
              <a:fillRect/>
            </a:stretch>
          </p:blipFill>
          <p:spPr>
            <a:xfrm>
              <a:off x="1942939" y="1668744"/>
              <a:ext cx="56061" cy="156221"/>
            </a:xfrm>
            <a:prstGeom prst="rect">
              <a:avLst/>
            </a:prstGeom>
            <a:noFill/>
            <a:ln>
              <a:noFill/>
            </a:ln>
          </p:spPr>
        </p:pic>
        <p:pic>
          <p:nvPicPr>
            <p:cNvPr id="856" name="Google Shape;856;p64"/>
            <p:cNvPicPr preferRelativeResize="0"/>
            <p:nvPr/>
          </p:nvPicPr>
          <p:blipFill>
            <a:blip r:embed="rId7">
              <a:alphaModFix/>
            </a:blip>
            <a:stretch>
              <a:fillRect/>
            </a:stretch>
          </p:blipFill>
          <p:spPr>
            <a:xfrm>
              <a:off x="2163901" y="2335281"/>
              <a:ext cx="56061" cy="156221"/>
            </a:xfrm>
            <a:prstGeom prst="rect">
              <a:avLst/>
            </a:prstGeom>
            <a:noFill/>
            <a:ln>
              <a:noFill/>
            </a:ln>
          </p:spPr>
        </p:pic>
        <p:pic>
          <p:nvPicPr>
            <p:cNvPr id="857" name="Google Shape;857;p64"/>
            <p:cNvPicPr preferRelativeResize="0"/>
            <p:nvPr/>
          </p:nvPicPr>
          <p:blipFill>
            <a:blip r:embed="rId7">
              <a:alphaModFix/>
            </a:blip>
            <a:stretch>
              <a:fillRect/>
            </a:stretch>
          </p:blipFill>
          <p:spPr>
            <a:xfrm>
              <a:off x="1674689" y="1941394"/>
              <a:ext cx="56061" cy="156221"/>
            </a:xfrm>
            <a:prstGeom prst="rect">
              <a:avLst/>
            </a:prstGeom>
            <a:noFill/>
            <a:ln>
              <a:noFill/>
            </a:ln>
          </p:spPr>
        </p:pic>
        <p:pic>
          <p:nvPicPr>
            <p:cNvPr id="858" name="Google Shape;858;p64"/>
            <p:cNvPicPr preferRelativeResize="0"/>
            <p:nvPr/>
          </p:nvPicPr>
          <p:blipFill>
            <a:blip r:embed="rId7">
              <a:alphaModFix/>
            </a:blip>
            <a:stretch>
              <a:fillRect/>
            </a:stretch>
          </p:blipFill>
          <p:spPr>
            <a:xfrm>
              <a:off x="1469939" y="1702994"/>
              <a:ext cx="56061" cy="156221"/>
            </a:xfrm>
            <a:prstGeom prst="rect">
              <a:avLst/>
            </a:prstGeom>
            <a:noFill/>
            <a:ln>
              <a:noFill/>
            </a:ln>
          </p:spPr>
        </p:pic>
        <p:pic>
          <p:nvPicPr>
            <p:cNvPr id="859" name="Google Shape;859;p64"/>
            <p:cNvPicPr preferRelativeResize="0"/>
            <p:nvPr/>
          </p:nvPicPr>
          <p:blipFill>
            <a:blip r:embed="rId7">
              <a:alphaModFix/>
            </a:blip>
            <a:stretch>
              <a:fillRect/>
            </a:stretch>
          </p:blipFill>
          <p:spPr>
            <a:xfrm>
              <a:off x="1230664" y="3575769"/>
              <a:ext cx="56061" cy="156221"/>
            </a:xfrm>
            <a:prstGeom prst="rect">
              <a:avLst/>
            </a:prstGeom>
            <a:noFill/>
            <a:ln>
              <a:noFill/>
            </a:ln>
          </p:spPr>
        </p:pic>
        <p:pic>
          <p:nvPicPr>
            <p:cNvPr id="860" name="Google Shape;860;p64"/>
            <p:cNvPicPr preferRelativeResize="0"/>
            <p:nvPr/>
          </p:nvPicPr>
          <p:blipFill>
            <a:blip r:embed="rId7">
              <a:alphaModFix/>
            </a:blip>
            <a:stretch>
              <a:fillRect/>
            </a:stretch>
          </p:blipFill>
          <p:spPr>
            <a:xfrm>
              <a:off x="1167064" y="2033844"/>
              <a:ext cx="56061" cy="156221"/>
            </a:xfrm>
            <a:prstGeom prst="rect">
              <a:avLst/>
            </a:prstGeom>
            <a:noFill/>
            <a:ln>
              <a:noFill/>
            </a:ln>
          </p:spPr>
        </p:pic>
        <p:pic>
          <p:nvPicPr>
            <p:cNvPr id="861" name="Google Shape;861;p64"/>
            <p:cNvPicPr preferRelativeResize="0"/>
            <p:nvPr/>
          </p:nvPicPr>
          <p:blipFill>
            <a:blip r:embed="rId7">
              <a:alphaModFix/>
            </a:blip>
            <a:stretch>
              <a:fillRect/>
            </a:stretch>
          </p:blipFill>
          <p:spPr>
            <a:xfrm>
              <a:off x="1076264" y="2603181"/>
              <a:ext cx="56061" cy="156221"/>
            </a:xfrm>
            <a:prstGeom prst="rect">
              <a:avLst/>
            </a:prstGeom>
            <a:noFill/>
            <a:ln>
              <a:noFill/>
            </a:ln>
          </p:spPr>
        </p:pic>
        <p:pic>
          <p:nvPicPr>
            <p:cNvPr id="862" name="Google Shape;862;p64"/>
            <p:cNvPicPr preferRelativeResize="0"/>
            <p:nvPr/>
          </p:nvPicPr>
          <p:blipFill>
            <a:blip r:embed="rId7">
              <a:alphaModFix/>
            </a:blip>
            <a:stretch>
              <a:fillRect/>
            </a:stretch>
          </p:blipFill>
          <p:spPr>
            <a:xfrm>
              <a:off x="2481814" y="1677956"/>
              <a:ext cx="56061" cy="156221"/>
            </a:xfrm>
            <a:prstGeom prst="rect">
              <a:avLst/>
            </a:prstGeom>
            <a:noFill/>
            <a:ln>
              <a:noFill/>
            </a:ln>
          </p:spPr>
        </p:pic>
        <p:pic>
          <p:nvPicPr>
            <p:cNvPr id="863" name="Google Shape;863;p64"/>
            <p:cNvPicPr preferRelativeResize="0"/>
            <p:nvPr/>
          </p:nvPicPr>
          <p:blipFill>
            <a:blip r:embed="rId7">
              <a:alphaModFix/>
            </a:blip>
            <a:stretch>
              <a:fillRect/>
            </a:stretch>
          </p:blipFill>
          <p:spPr>
            <a:xfrm>
              <a:off x="2481814" y="1914206"/>
              <a:ext cx="56061" cy="156221"/>
            </a:xfrm>
            <a:prstGeom prst="rect">
              <a:avLst/>
            </a:prstGeom>
            <a:noFill/>
            <a:ln>
              <a:noFill/>
            </a:ln>
          </p:spPr>
        </p:pic>
        <p:pic>
          <p:nvPicPr>
            <p:cNvPr id="864" name="Google Shape;864;p64"/>
            <p:cNvPicPr preferRelativeResize="0"/>
            <p:nvPr/>
          </p:nvPicPr>
          <p:blipFill>
            <a:blip r:embed="rId6">
              <a:alphaModFix/>
            </a:blip>
            <a:stretch>
              <a:fillRect/>
            </a:stretch>
          </p:blipFill>
          <p:spPr>
            <a:xfrm>
              <a:off x="3103348" y="1601744"/>
              <a:ext cx="74748" cy="156221"/>
            </a:xfrm>
            <a:prstGeom prst="rect">
              <a:avLst/>
            </a:prstGeom>
            <a:noFill/>
            <a:ln>
              <a:noFill/>
            </a:ln>
          </p:spPr>
        </p:pic>
        <p:pic>
          <p:nvPicPr>
            <p:cNvPr id="865" name="Google Shape;865;p64"/>
            <p:cNvPicPr preferRelativeResize="0"/>
            <p:nvPr/>
          </p:nvPicPr>
          <p:blipFill>
            <a:blip r:embed="rId7">
              <a:alphaModFix/>
            </a:blip>
            <a:stretch>
              <a:fillRect/>
            </a:stretch>
          </p:blipFill>
          <p:spPr>
            <a:xfrm>
              <a:off x="2716439" y="1830344"/>
              <a:ext cx="56061" cy="156221"/>
            </a:xfrm>
            <a:prstGeom prst="rect">
              <a:avLst/>
            </a:prstGeom>
            <a:noFill/>
            <a:ln>
              <a:noFill/>
            </a:ln>
          </p:spPr>
        </p:pic>
      </p:grpSp>
      <p:grpSp>
        <p:nvGrpSpPr>
          <p:cNvPr id="866" name="Google Shape;866;p64"/>
          <p:cNvGrpSpPr/>
          <p:nvPr/>
        </p:nvGrpSpPr>
        <p:grpSpPr>
          <a:xfrm>
            <a:off x="4946326" y="1363044"/>
            <a:ext cx="3489300" cy="3558798"/>
            <a:chOff x="4946326" y="1363044"/>
            <a:chExt cx="3489300" cy="3558798"/>
          </a:xfrm>
        </p:grpSpPr>
        <p:grpSp>
          <p:nvGrpSpPr>
            <p:cNvPr id="867" name="Google Shape;867;p64"/>
            <p:cNvGrpSpPr/>
            <p:nvPr/>
          </p:nvGrpSpPr>
          <p:grpSpPr>
            <a:xfrm>
              <a:off x="4946326" y="1363044"/>
              <a:ext cx="3489300" cy="3558798"/>
              <a:chOff x="4946326" y="1363044"/>
              <a:chExt cx="3489300" cy="3558798"/>
            </a:xfrm>
          </p:grpSpPr>
          <p:grpSp>
            <p:nvGrpSpPr>
              <p:cNvPr id="868" name="Google Shape;868;p64"/>
              <p:cNvGrpSpPr/>
              <p:nvPr/>
            </p:nvGrpSpPr>
            <p:grpSpPr>
              <a:xfrm>
                <a:off x="4946326" y="1363044"/>
                <a:ext cx="3489300" cy="3558798"/>
                <a:chOff x="4946326" y="1363044"/>
                <a:chExt cx="3489300" cy="3558798"/>
              </a:xfrm>
            </p:grpSpPr>
            <p:grpSp>
              <p:nvGrpSpPr>
                <p:cNvPr id="869" name="Google Shape;869;p64"/>
                <p:cNvGrpSpPr/>
                <p:nvPr/>
              </p:nvGrpSpPr>
              <p:grpSpPr>
                <a:xfrm>
                  <a:off x="4946326" y="1363044"/>
                  <a:ext cx="3489300" cy="3558798"/>
                  <a:chOff x="4946326" y="1363044"/>
                  <a:chExt cx="3489300" cy="3558798"/>
                </a:xfrm>
              </p:grpSpPr>
              <p:sp>
                <p:nvSpPr>
                  <p:cNvPr id="870" name="Google Shape;870;p64"/>
                  <p:cNvSpPr/>
                  <p:nvPr/>
                </p:nvSpPr>
                <p:spPr>
                  <a:xfrm>
                    <a:off x="4946326" y="1433142"/>
                    <a:ext cx="3489300" cy="3488700"/>
                  </a:xfrm>
                  <a:prstGeom prst="ellipse">
                    <a:avLst/>
                  </a:prstGeom>
                  <a:noFill/>
                  <a:ln w="9525" cap="flat" cmpd="sng">
                    <a:solidFill>
                      <a:schemeClr val="accent1"/>
                    </a:solidFill>
                    <a:prstDash val="dash"/>
                    <a:round/>
                    <a:headEnd type="none" w="sm" len="sm"/>
                    <a:tailEnd type="none" w="sm" len="sm"/>
                  </a:ln>
                </p:spPr>
                <p:txBody>
                  <a:bodyPr spcFirstLastPara="1" wrap="square" lIns="91425" tIns="91425" rIns="91425" bIns="91425" anchor="ctr" anchorCtr="0">
                    <a:noAutofit/>
                  </a:bodyPr>
                  <a:lstStyle/>
                  <a:p>
                    <a:endParaRPr/>
                  </a:p>
                </p:txBody>
              </p:sp>
              <p:pic>
                <p:nvPicPr>
                  <p:cNvPr id="871" name="Google Shape;871;p64"/>
                  <p:cNvPicPr preferRelativeResize="0"/>
                  <p:nvPr/>
                </p:nvPicPr>
                <p:blipFill>
                  <a:blip r:embed="rId8">
                    <a:alphaModFix/>
                  </a:blip>
                  <a:stretch>
                    <a:fillRect/>
                  </a:stretch>
                </p:blipFill>
                <p:spPr>
                  <a:xfrm>
                    <a:off x="6931829" y="1939300"/>
                    <a:ext cx="300847" cy="298625"/>
                  </a:xfrm>
                  <a:prstGeom prst="rect">
                    <a:avLst/>
                  </a:prstGeom>
                  <a:noFill/>
                  <a:ln>
                    <a:noFill/>
                  </a:ln>
                </p:spPr>
              </p:pic>
              <p:sp>
                <p:nvSpPr>
                  <p:cNvPr id="872" name="Google Shape;872;p64"/>
                  <p:cNvSpPr/>
                  <p:nvPr/>
                </p:nvSpPr>
                <p:spPr>
                  <a:xfrm>
                    <a:off x="5502683" y="2555728"/>
                    <a:ext cx="2363700" cy="2363700"/>
                  </a:xfrm>
                  <a:prstGeom prst="ellipse">
                    <a:avLst/>
                  </a:prstGeom>
                  <a:solidFill>
                    <a:schemeClr val="accent1"/>
                  </a:solidFill>
                  <a:ln>
                    <a:noFill/>
                  </a:ln>
                </p:spPr>
                <p:txBody>
                  <a:bodyPr spcFirstLastPara="1" wrap="square" lIns="91425" tIns="91425" rIns="91425" bIns="91425" anchor="ctr" anchorCtr="0">
                    <a:noAutofit/>
                  </a:bodyPr>
                  <a:lstStyle/>
                  <a:p>
                    <a:endParaRPr/>
                  </a:p>
                </p:txBody>
              </p:sp>
              <p:pic>
                <p:nvPicPr>
                  <p:cNvPr id="873" name="Google Shape;873;p64"/>
                  <p:cNvPicPr preferRelativeResize="0"/>
                  <p:nvPr/>
                </p:nvPicPr>
                <p:blipFill rotWithShape="1">
                  <a:blip r:embed="rId3">
                    <a:alphaModFix/>
                  </a:blip>
                  <a:srcRect/>
                  <a:stretch/>
                </p:blipFill>
                <p:spPr>
                  <a:xfrm>
                    <a:off x="6002300" y="3588246"/>
                    <a:ext cx="1364425" cy="298632"/>
                  </a:xfrm>
                  <a:prstGeom prst="rect">
                    <a:avLst/>
                  </a:prstGeom>
                  <a:noFill/>
                  <a:ln>
                    <a:noFill/>
                  </a:ln>
                </p:spPr>
              </p:pic>
              <p:pic>
                <p:nvPicPr>
                  <p:cNvPr id="874" name="Google Shape;874;p64"/>
                  <p:cNvPicPr preferRelativeResize="0"/>
                  <p:nvPr/>
                </p:nvPicPr>
                <p:blipFill>
                  <a:blip r:embed="rId4">
                    <a:alphaModFix/>
                  </a:blip>
                  <a:stretch>
                    <a:fillRect/>
                  </a:stretch>
                </p:blipFill>
                <p:spPr>
                  <a:xfrm>
                    <a:off x="5959310" y="3242356"/>
                    <a:ext cx="74748" cy="156221"/>
                  </a:xfrm>
                  <a:prstGeom prst="rect">
                    <a:avLst/>
                  </a:prstGeom>
                  <a:noFill/>
                  <a:ln>
                    <a:noFill/>
                  </a:ln>
                </p:spPr>
              </p:pic>
              <p:pic>
                <p:nvPicPr>
                  <p:cNvPr id="875" name="Google Shape;875;p64"/>
                  <p:cNvPicPr preferRelativeResize="0"/>
                  <p:nvPr/>
                </p:nvPicPr>
                <p:blipFill>
                  <a:blip r:embed="rId5">
                    <a:alphaModFix/>
                  </a:blip>
                  <a:stretch>
                    <a:fillRect/>
                  </a:stretch>
                </p:blipFill>
                <p:spPr>
                  <a:xfrm>
                    <a:off x="6634326" y="2910356"/>
                    <a:ext cx="56061" cy="156221"/>
                  </a:xfrm>
                  <a:prstGeom prst="rect">
                    <a:avLst/>
                  </a:prstGeom>
                  <a:noFill/>
                  <a:ln>
                    <a:noFill/>
                  </a:ln>
                </p:spPr>
              </p:pic>
              <p:pic>
                <p:nvPicPr>
                  <p:cNvPr id="876" name="Google Shape;876;p64"/>
                  <p:cNvPicPr preferRelativeResize="0"/>
                  <p:nvPr/>
                </p:nvPicPr>
                <p:blipFill>
                  <a:blip r:embed="rId4">
                    <a:alphaModFix/>
                  </a:blip>
                  <a:stretch>
                    <a:fillRect/>
                  </a:stretch>
                </p:blipFill>
                <p:spPr>
                  <a:xfrm>
                    <a:off x="5890548" y="3006869"/>
                    <a:ext cx="74748" cy="156221"/>
                  </a:xfrm>
                  <a:prstGeom prst="rect">
                    <a:avLst/>
                  </a:prstGeom>
                  <a:noFill/>
                  <a:ln>
                    <a:noFill/>
                  </a:ln>
                </p:spPr>
              </p:pic>
              <p:pic>
                <p:nvPicPr>
                  <p:cNvPr id="877" name="Google Shape;877;p64"/>
                  <p:cNvPicPr preferRelativeResize="0"/>
                  <p:nvPr/>
                </p:nvPicPr>
                <p:blipFill>
                  <a:blip r:embed="rId5">
                    <a:alphaModFix/>
                  </a:blip>
                  <a:stretch>
                    <a:fillRect/>
                  </a:stretch>
                </p:blipFill>
                <p:spPr>
                  <a:xfrm>
                    <a:off x="6046739" y="2910369"/>
                    <a:ext cx="56061" cy="156221"/>
                  </a:xfrm>
                  <a:prstGeom prst="rect">
                    <a:avLst/>
                  </a:prstGeom>
                  <a:noFill/>
                  <a:ln>
                    <a:noFill/>
                  </a:ln>
                </p:spPr>
              </p:pic>
              <p:pic>
                <p:nvPicPr>
                  <p:cNvPr id="878" name="Google Shape;878;p64"/>
                  <p:cNvPicPr preferRelativeResize="0"/>
                  <p:nvPr/>
                </p:nvPicPr>
                <p:blipFill>
                  <a:blip r:embed="rId4">
                    <a:alphaModFix/>
                  </a:blip>
                  <a:stretch>
                    <a:fillRect/>
                  </a:stretch>
                </p:blipFill>
                <p:spPr>
                  <a:xfrm>
                    <a:off x="6274435" y="2885394"/>
                    <a:ext cx="74748" cy="156221"/>
                  </a:xfrm>
                  <a:prstGeom prst="rect">
                    <a:avLst/>
                  </a:prstGeom>
                  <a:noFill/>
                  <a:ln>
                    <a:noFill/>
                  </a:ln>
                </p:spPr>
              </p:pic>
              <p:pic>
                <p:nvPicPr>
                  <p:cNvPr id="879" name="Google Shape;879;p64"/>
                  <p:cNvPicPr preferRelativeResize="0"/>
                  <p:nvPr/>
                </p:nvPicPr>
                <p:blipFill>
                  <a:blip r:embed="rId5">
                    <a:alphaModFix/>
                  </a:blip>
                  <a:stretch>
                    <a:fillRect/>
                  </a:stretch>
                </p:blipFill>
                <p:spPr>
                  <a:xfrm>
                    <a:off x="6427001" y="2688669"/>
                    <a:ext cx="56061" cy="156221"/>
                  </a:xfrm>
                  <a:prstGeom prst="rect">
                    <a:avLst/>
                  </a:prstGeom>
                  <a:noFill/>
                  <a:ln>
                    <a:noFill/>
                  </a:ln>
                </p:spPr>
              </p:pic>
              <p:pic>
                <p:nvPicPr>
                  <p:cNvPr id="880" name="Google Shape;880;p64"/>
                  <p:cNvPicPr preferRelativeResize="0"/>
                  <p:nvPr/>
                </p:nvPicPr>
                <p:blipFill>
                  <a:blip r:embed="rId4">
                    <a:alphaModFix/>
                  </a:blip>
                  <a:stretch>
                    <a:fillRect/>
                  </a:stretch>
                </p:blipFill>
                <p:spPr>
                  <a:xfrm>
                    <a:off x="6865310" y="3145844"/>
                    <a:ext cx="74748" cy="156221"/>
                  </a:xfrm>
                  <a:prstGeom prst="rect">
                    <a:avLst/>
                  </a:prstGeom>
                  <a:noFill/>
                  <a:ln>
                    <a:noFill/>
                  </a:ln>
                </p:spPr>
              </p:pic>
              <p:pic>
                <p:nvPicPr>
                  <p:cNvPr id="881" name="Google Shape;881;p64"/>
                  <p:cNvPicPr preferRelativeResize="0"/>
                  <p:nvPr/>
                </p:nvPicPr>
                <p:blipFill>
                  <a:blip r:embed="rId5">
                    <a:alphaModFix/>
                  </a:blip>
                  <a:stretch>
                    <a:fillRect/>
                  </a:stretch>
                </p:blipFill>
                <p:spPr>
                  <a:xfrm>
                    <a:off x="7183026" y="2958631"/>
                    <a:ext cx="56061" cy="156221"/>
                  </a:xfrm>
                  <a:prstGeom prst="rect">
                    <a:avLst/>
                  </a:prstGeom>
                  <a:noFill/>
                  <a:ln>
                    <a:noFill/>
                  </a:ln>
                </p:spPr>
              </p:pic>
              <p:pic>
                <p:nvPicPr>
                  <p:cNvPr id="882" name="Google Shape;882;p64"/>
                  <p:cNvPicPr preferRelativeResize="0"/>
                  <p:nvPr/>
                </p:nvPicPr>
                <p:blipFill>
                  <a:blip r:embed="rId4">
                    <a:alphaModFix/>
                  </a:blip>
                  <a:stretch>
                    <a:fillRect/>
                  </a:stretch>
                </p:blipFill>
                <p:spPr>
                  <a:xfrm>
                    <a:off x="5704335" y="3302094"/>
                    <a:ext cx="74748" cy="156221"/>
                  </a:xfrm>
                  <a:prstGeom prst="rect">
                    <a:avLst/>
                  </a:prstGeom>
                  <a:noFill/>
                  <a:ln>
                    <a:noFill/>
                  </a:ln>
                </p:spPr>
              </p:pic>
              <p:pic>
                <p:nvPicPr>
                  <p:cNvPr id="883" name="Google Shape;883;p64"/>
                  <p:cNvPicPr preferRelativeResize="0"/>
                  <p:nvPr/>
                </p:nvPicPr>
                <p:blipFill>
                  <a:blip r:embed="rId5">
                    <a:alphaModFix/>
                  </a:blip>
                  <a:stretch>
                    <a:fillRect/>
                  </a:stretch>
                </p:blipFill>
                <p:spPr>
                  <a:xfrm>
                    <a:off x="5668126" y="3562169"/>
                    <a:ext cx="56061" cy="156221"/>
                  </a:xfrm>
                  <a:prstGeom prst="rect">
                    <a:avLst/>
                  </a:prstGeom>
                  <a:noFill/>
                  <a:ln>
                    <a:noFill/>
                  </a:ln>
                </p:spPr>
              </p:pic>
              <p:pic>
                <p:nvPicPr>
                  <p:cNvPr id="884" name="Google Shape;884;p64"/>
                  <p:cNvPicPr preferRelativeResize="0"/>
                  <p:nvPr/>
                </p:nvPicPr>
                <p:blipFill>
                  <a:blip r:embed="rId4">
                    <a:alphaModFix/>
                  </a:blip>
                  <a:stretch>
                    <a:fillRect/>
                  </a:stretch>
                </p:blipFill>
                <p:spPr>
                  <a:xfrm>
                    <a:off x="5724210" y="3956494"/>
                    <a:ext cx="74748" cy="156221"/>
                  </a:xfrm>
                  <a:prstGeom prst="rect">
                    <a:avLst/>
                  </a:prstGeom>
                  <a:noFill/>
                  <a:ln>
                    <a:noFill/>
                  </a:ln>
                </p:spPr>
              </p:pic>
              <p:pic>
                <p:nvPicPr>
                  <p:cNvPr id="885" name="Google Shape;885;p64"/>
                  <p:cNvPicPr preferRelativeResize="0"/>
                  <p:nvPr/>
                </p:nvPicPr>
                <p:blipFill>
                  <a:blip r:embed="rId5">
                    <a:alphaModFix/>
                  </a:blip>
                  <a:stretch>
                    <a:fillRect/>
                  </a:stretch>
                </p:blipFill>
                <p:spPr>
                  <a:xfrm>
                    <a:off x="5925851" y="4135019"/>
                    <a:ext cx="56061" cy="156221"/>
                  </a:xfrm>
                  <a:prstGeom prst="rect">
                    <a:avLst/>
                  </a:prstGeom>
                  <a:noFill/>
                  <a:ln>
                    <a:noFill/>
                  </a:ln>
                </p:spPr>
              </p:pic>
              <p:pic>
                <p:nvPicPr>
                  <p:cNvPr id="886" name="Google Shape;886;p64"/>
                  <p:cNvPicPr preferRelativeResize="0"/>
                  <p:nvPr/>
                </p:nvPicPr>
                <p:blipFill>
                  <a:blip r:embed="rId4">
                    <a:alphaModFix/>
                  </a:blip>
                  <a:stretch>
                    <a:fillRect/>
                  </a:stretch>
                </p:blipFill>
                <p:spPr>
                  <a:xfrm>
                    <a:off x="6115510" y="4135019"/>
                    <a:ext cx="74748" cy="156221"/>
                  </a:xfrm>
                  <a:prstGeom prst="rect">
                    <a:avLst/>
                  </a:prstGeom>
                  <a:noFill/>
                  <a:ln>
                    <a:noFill/>
                  </a:ln>
                </p:spPr>
              </p:pic>
              <p:pic>
                <p:nvPicPr>
                  <p:cNvPr id="887" name="Google Shape;887;p64"/>
                  <p:cNvPicPr preferRelativeResize="0"/>
                  <p:nvPr/>
                </p:nvPicPr>
                <p:blipFill>
                  <a:blip r:embed="rId4">
                    <a:alphaModFix/>
                  </a:blip>
                  <a:stretch>
                    <a:fillRect/>
                  </a:stretch>
                </p:blipFill>
                <p:spPr>
                  <a:xfrm>
                    <a:off x="6072085" y="4381094"/>
                    <a:ext cx="74748" cy="156221"/>
                  </a:xfrm>
                  <a:prstGeom prst="rect">
                    <a:avLst/>
                  </a:prstGeom>
                  <a:noFill/>
                  <a:ln>
                    <a:noFill/>
                  </a:ln>
                </p:spPr>
              </p:pic>
              <p:pic>
                <p:nvPicPr>
                  <p:cNvPr id="888" name="Google Shape;888;p64"/>
                  <p:cNvPicPr preferRelativeResize="0"/>
                  <p:nvPr/>
                </p:nvPicPr>
                <p:blipFill>
                  <a:blip r:embed="rId5">
                    <a:alphaModFix/>
                  </a:blip>
                  <a:stretch>
                    <a:fillRect/>
                  </a:stretch>
                </p:blipFill>
                <p:spPr>
                  <a:xfrm>
                    <a:off x="6271701" y="4381094"/>
                    <a:ext cx="56061" cy="156221"/>
                  </a:xfrm>
                  <a:prstGeom prst="rect">
                    <a:avLst/>
                  </a:prstGeom>
                  <a:noFill/>
                  <a:ln>
                    <a:noFill/>
                  </a:ln>
                </p:spPr>
              </p:pic>
              <p:pic>
                <p:nvPicPr>
                  <p:cNvPr id="889" name="Google Shape;889;p64"/>
                  <p:cNvPicPr preferRelativeResize="0"/>
                  <p:nvPr/>
                </p:nvPicPr>
                <p:blipFill>
                  <a:blip r:embed="rId4">
                    <a:alphaModFix/>
                  </a:blip>
                  <a:stretch>
                    <a:fillRect/>
                  </a:stretch>
                </p:blipFill>
                <p:spPr>
                  <a:xfrm>
                    <a:off x="6369760" y="4560144"/>
                    <a:ext cx="74748" cy="156221"/>
                  </a:xfrm>
                  <a:prstGeom prst="rect">
                    <a:avLst/>
                  </a:prstGeom>
                  <a:noFill/>
                  <a:ln>
                    <a:noFill/>
                  </a:ln>
                </p:spPr>
              </p:pic>
              <p:pic>
                <p:nvPicPr>
                  <p:cNvPr id="890" name="Google Shape;890;p64"/>
                  <p:cNvPicPr preferRelativeResize="0"/>
                  <p:nvPr/>
                </p:nvPicPr>
                <p:blipFill>
                  <a:blip r:embed="rId5">
                    <a:alphaModFix/>
                  </a:blip>
                  <a:stretch>
                    <a:fillRect/>
                  </a:stretch>
                </p:blipFill>
                <p:spPr>
                  <a:xfrm>
                    <a:off x="6585789" y="4633819"/>
                    <a:ext cx="56061" cy="156221"/>
                  </a:xfrm>
                  <a:prstGeom prst="rect">
                    <a:avLst/>
                  </a:prstGeom>
                  <a:noFill/>
                  <a:ln>
                    <a:noFill/>
                  </a:ln>
                </p:spPr>
              </p:pic>
              <p:pic>
                <p:nvPicPr>
                  <p:cNvPr id="891" name="Google Shape;891;p64"/>
                  <p:cNvPicPr preferRelativeResize="0"/>
                  <p:nvPr/>
                </p:nvPicPr>
                <p:blipFill>
                  <a:blip r:embed="rId4">
                    <a:alphaModFix/>
                  </a:blip>
                  <a:stretch>
                    <a:fillRect/>
                  </a:stretch>
                </p:blipFill>
                <p:spPr>
                  <a:xfrm>
                    <a:off x="6544935" y="4238169"/>
                    <a:ext cx="74748" cy="156221"/>
                  </a:xfrm>
                  <a:prstGeom prst="rect">
                    <a:avLst/>
                  </a:prstGeom>
                  <a:noFill/>
                  <a:ln>
                    <a:noFill/>
                  </a:ln>
                </p:spPr>
              </p:pic>
              <p:pic>
                <p:nvPicPr>
                  <p:cNvPr id="892" name="Google Shape;892;p64"/>
                  <p:cNvPicPr preferRelativeResize="0"/>
                  <p:nvPr/>
                </p:nvPicPr>
                <p:blipFill>
                  <a:blip r:embed="rId5">
                    <a:alphaModFix/>
                  </a:blip>
                  <a:stretch>
                    <a:fillRect/>
                  </a:stretch>
                </p:blipFill>
                <p:spPr>
                  <a:xfrm>
                    <a:off x="6663001" y="4038519"/>
                    <a:ext cx="56061" cy="156221"/>
                  </a:xfrm>
                  <a:prstGeom prst="rect">
                    <a:avLst/>
                  </a:prstGeom>
                  <a:noFill/>
                  <a:ln>
                    <a:noFill/>
                  </a:ln>
                </p:spPr>
              </p:pic>
              <p:pic>
                <p:nvPicPr>
                  <p:cNvPr id="893" name="Google Shape;893;p64"/>
                  <p:cNvPicPr preferRelativeResize="0"/>
                  <p:nvPr/>
                </p:nvPicPr>
                <p:blipFill>
                  <a:blip r:embed="rId5">
                    <a:alphaModFix/>
                  </a:blip>
                  <a:stretch>
                    <a:fillRect/>
                  </a:stretch>
                </p:blipFill>
                <p:spPr>
                  <a:xfrm>
                    <a:off x="7151651" y="4135019"/>
                    <a:ext cx="56061" cy="156221"/>
                  </a:xfrm>
                  <a:prstGeom prst="rect">
                    <a:avLst/>
                  </a:prstGeom>
                  <a:noFill/>
                  <a:ln>
                    <a:noFill/>
                  </a:ln>
                </p:spPr>
              </p:pic>
              <p:pic>
                <p:nvPicPr>
                  <p:cNvPr id="894" name="Google Shape;894;p64"/>
                  <p:cNvPicPr preferRelativeResize="0"/>
                  <p:nvPr/>
                </p:nvPicPr>
                <p:blipFill>
                  <a:blip r:embed="rId4">
                    <a:alphaModFix/>
                  </a:blip>
                  <a:stretch>
                    <a:fillRect/>
                  </a:stretch>
                </p:blipFill>
                <p:spPr>
                  <a:xfrm>
                    <a:off x="6783160" y="4477594"/>
                    <a:ext cx="74748" cy="156221"/>
                  </a:xfrm>
                  <a:prstGeom prst="rect">
                    <a:avLst/>
                  </a:prstGeom>
                  <a:noFill/>
                  <a:ln>
                    <a:noFill/>
                  </a:ln>
                </p:spPr>
              </p:pic>
              <p:pic>
                <p:nvPicPr>
                  <p:cNvPr id="895" name="Google Shape;895;p64"/>
                  <p:cNvPicPr preferRelativeResize="0"/>
                  <p:nvPr/>
                </p:nvPicPr>
                <p:blipFill>
                  <a:blip r:embed="rId5">
                    <a:alphaModFix/>
                  </a:blip>
                  <a:stretch>
                    <a:fillRect/>
                  </a:stretch>
                </p:blipFill>
                <p:spPr>
                  <a:xfrm>
                    <a:off x="6980364" y="4356969"/>
                    <a:ext cx="56061" cy="156221"/>
                  </a:xfrm>
                  <a:prstGeom prst="rect">
                    <a:avLst/>
                  </a:prstGeom>
                  <a:noFill/>
                  <a:ln>
                    <a:noFill/>
                  </a:ln>
                </p:spPr>
              </p:pic>
              <p:pic>
                <p:nvPicPr>
                  <p:cNvPr id="896" name="Google Shape;896;p64"/>
                  <p:cNvPicPr preferRelativeResize="0"/>
                  <p:nvPr/>
                </p:nvPicPr>
                <p:blipFill>
                  <a:blip r:embed="rId4">
                    <a:alphaModFix/>
                  </a:blip>
                  <a:stretch>
                    <a:fillRect/>
                  </a:stretch>
                </p:blipFill>
                <p:spPr>
                  <a:xfrm>
                    <a:off x="7142323" y="4560144"/>
                    <a:ext cx="74748" cy="156221"/>
                  </a:xfrm>
                  <a:prstGeom prst="rect">
                    <a:avLst/>
                  </a:prstGeom>
                  <a:noFill/>
                  <a:ln>
                    <a:noFill/>
                  </a:ln>
                </p:spPr>
              </p:pic>
              <p:pic>
                <p:nvPicPr>
                  <p:cNvPr id="897" name="Google Shape;897;p64"/>
                  <p:cNvPicPr preferRelativeResize="0"/>
                  <p:nvPr/>
                </p:nvPicPr>
                <p:blipFill>
                  <a:blip r:embed="rId5">
                    <a:alphaModFix/>
                  </a:blip>
                  <a:stretch>
                    <a:fillRect/>
                  </a:stretch>
                </p:blipFill>
                <p:spPr>
                  <a:xfrm>
                    <a:off x="7366714" y="4320294"/>
                    <a:ext cx="56061" cy="156221"/>
                  </a:xfrm>
                  <a:prstGeom prst="rect">
                    <a:avLst/>
                  </a:prstGeom>
                  <a:noFill/>
                  <a:ln>
                    <a:noFill/>
                  </a:ln>
                </p:spPr>
              </p:pic>
              <p:pic>
                <p:nvPicPr>
                  <p:cNvPr id="898" name="Google Shape;898;p64"/>
                  <p:cNvPicPr preferRelativeResize="0"/>
                  <p:nvPr/>
                </p:nvPicPr>
                <p:blipFill>
                  <a:blip r:embed="rId4">
                    <a:alphaModFix/>
                  </a:blip>
                  <a:stretch>
                    <a:fillRect/>
                  </a:stretch>
                </p:blipFill>
                <p:spPr>
                  <a:xfrm>
                    <a:off x="7400160" y="4038519"/>
                    <a:ext cx="74748" cy="156221"/>
                  </a:xfrm>
                  <a:prstGeom prst="rect">
                    <a:avLst/>
                  </a:prstGeom>
                  <a:noFill/>
                  <a:ln>
                    <a:noFill/>
                  </a:ln>
                </p:spPr>
              </p:pic>
              <p:pic>
                <p:nvPicPr>
                  <p:cNvPr id="899" name="Google Shape;899;p64"/>
                  <p:cNvPicPr preferRelativeResize="0"/>
                  <p:nvPr/>
                </p:nvPicPr>
                <p:blipFill>
                  <a:blip r:embed="rId5">
                    <a:alphaModFix/>
                  </a:blip>
                  <a:stretch>
                    <a:fillRect/>
                  </a:stretch>
                </p:blipFill>
                <p:spPr>
                  <a:xfrm>
                    <a:off x="7607526" y="3756744"/>
                    <a:ext cx="56061" cy="156221"/>
                  </a:xfrm>
                  <a:prstGeom prst="rect">
                    <a:avLst/>
                  </a:prstGeom>
                  <a:noFill/>
                  <a:ln>
                    <a:noFill/>
                  </a:ln>
                </p:spPr>
              </p:pic>
              <p:pic>
                <p:nvPicPr>
                  <p:cNvPr id="900" name="Google Shape;900;p64"/>
                  <p:cNvPicPr preferRelativeResize="0"/>
                  <p:nvPr/>
                </p:nvPicPr>
                <p:blipFill>
                  <a:blip r:embed="rId4">
                    <a:alphaModFix/>
                  </a:blip>
                  <a:stretch>
                    <a:fillRect/>
                  </a:stretch>
                </p:blipFill>
                <p:spPr>
                  <a:xfrm>
                    <a:off x="7357385" y="3280394"/>
                    <a:ext cx="74748" cy="156221"/>
                  </a:xfrm>
                  <a:prstGeom prst="rect">
                    <a:avLst/>
                  </a:prstGeom>
                  <a:noFill/>
                  <a:ln>
                    <a:noFill/>
                  </a:ln>
                </p:spPr>
              </p:pic>
              <p:pic>
                <p:nvPicPr>
                  <p:cNvPr id="901" name="Google Shape;901;p64"/>
                  <p:cNvPicPr preferRelativeResize="0"/>
                  <p:nvPr/>
                </p:nvPicPr>
                <p:blipFill>
                  <a:blip r:embed="rId5">
                    <a:alphaModFix/>
                  </a:blip>
                  <a:stretch>
                    <a:fillRect/>
                  </a:stretch>
                </p:blipFill>
                <p:spPr>
                  <a:xfrm>
                    <a:off x="7663589" y="3449844"/>
                    <a:ext cx="56061" cy="156221"/>
                  </a:xfrm>
                  <a:prstGeom prst="rect">
                    <a:avLst/>
                  </a:prstGeom>
                  <a:noFill/>
                  <a:ln>
                    <a:noFill/>
                  </a:ln>
                </p:spPr>
              </p:pic>
              <p:pic>
                <p:nvPicPr>
                  <p:cNvPr id="902" name="Google Shape;902;p64"/>
                  <p:cNvPicPr preferRelativeResize="0"/>
                  <p:nvPr/>
                </p:nvPicPr>
                <p:blipFill>
                  <a:blip r:embed="rId4">
                    <a:alphaModFix/>
                  </a:blip>
                  <a:stretch>
                    <a:fillRect/>
                  </a:stretch>
                </p:blipFill>
                <p:spPr>
                  <a:xfrm>
                    <a:off x="7095173" y="3242344"/>
                    <a:ext cx="74748" cy="156221"/>
                  </a:xfrm>
                  <a:prstGeom prst="rect">
                    <a:avLst/>
                  </a:prstGeom>
                  <a:noFill/>
                  <a:ln>
                    <a:noFill/>
                  </a:ln>
                </p:spPr>
              </p:pic>
              <p:pic>
                <p:nvPicPr>
                  <p:cNvPr id="903" name="Google Shape;903;p64"/>
                  <p:cNvPicPr preferRelativeResize="0"/>
                  <p:nvPr/>
                </p:nvPicPr>
                <p:blipFill>
                  <a:blip r:embed="rId5">
                    <a:alphaModFix/>
                  </a:blip>
                  <a:stretch>
                    <a:fillRect/>
                  </a:stretch>
                </p:blipFill>
                <p:spPr>
                  <a:xfrm>
                    <a:off x="7379851" y="2916544"/>
                    <a:ext cx="56061" cy="156221"/>
                  </a:xfrm>
                  <a:prstGeom prst="rect">
                    <a:avLst/>
                  </a:prstGeom>
                  <a:noFill/>
                  <a:ln>
                    <a:noFill/>
                  </a:ln>
                </p:spPr>
              </p:pic>
              <p:pic>
                <p:nvPicPr>
                  <p:cNvPr id="904" name="Google Shape;904;p64"/>
                  <p:cNvPicPr preferRelativeResize="0"/>
                  <p:nvPr/>
                </p:nvPicPr>
                <p:blipFill>
                  <a:blip r:embed="rId4">
                    <a:alphaModFix/>
                  </a:blip>
                  <a:stretch>
                    <a:fillRect/>
                  </a:stretch>
                </p:blipFill>
                <p:spPr>
                  <a:xfrm>
                    <a:off x="6352535" y="3163081"/>
                    <a:ext cx="74748" cy="156221"/>
                  </a:xfrm>
                  <a:prstGeom prst="rect">
                    <a:avLst/>
                  </a:prstGeom>
                  <a:noFill/>
                  <a:ln>
                    <a:noFill/>
                  </a:ln>
                </p:spPr>
              </p:pic>
              <p:pic>
                <p:nvPicPr>
                  <p:cNvPr id="905" name="Google Shape;905;p64"/>
                  <p:cNvPicPr preferRelativeResize="0"/>
                  <p:nvPr/>
                </p:nvPicPr>
                <p:blipFill>
                  <a:blip r:embed="rId4">
                    <a:alphaModFix/>
                  </a:blip>
                  <a:stretch>
                    <a:fillRect/>
                  </a:stretch>
                </p:blipFill>
                <p:spPr>
                  <a:xfrm>
                    <a:off x="7542035" y="3099406"/>
                    <a:ext cx="74748" cy="156221"/>
                  </a:xfrm>
                  <a:prstGeom prst="rect">
                    <a:avLst/>
                  </a:prstGeom>
                  <a:noFill/>
                  <a:ln>
                    <a:noFill/>
                  </a:ln>
                </p:spPr>
              </p:pic>
              <p:pic>
                <p:nvPicPr>
                  <p:cNvPr id="906" name="Google Shape;906;p64"/>
                  <p:cNvPicPr preferRelativeResize="0"/>
                  <p:nvPr/>
                </p:nvPicPr>
                <p:blipFill>
                  <a:blip r:embed="rId5">
                    <a:alphaModFix/>
                  </a:blip>
                  <a:stretch>
                    <a:fillRect/>
                  </a:stretch>
                </p:blipFill>
                <p:spPr>
                  <a:xfrm>
                    <a:off x="6861251" y="2844881"/>
                    <a:ext cx="56061" cy="156221"/>
                  </a:xfrm>
                  <a:prstGeom prst="rect">
                    <a:avLst/>
                  </a:prstGeom>
                  <a:noFill/>
                  <a:ln>
                    <a:noFill/>
                  </a:ln>
                </p:spPr>
              </p:pic>
              <p:pic>
                <p:nvPicPr>
                  <p:cNvPr id="907" name="Google Shape;907;p64"/>
                  <p:cNvPicPr preferRelativeResize="0"/>
                  <p:nvPr/>
                </p:nvPicPr>
                <p:blipFill>
                  <a:blip r:embed="rId4">
                    <a:alphaModFix/>
                  </a:blip>
                  <a:stretch>
                    <a:fillRect/>
                  </a:stretch>
                </p:blipFill>
                <p:spPr>
                  <a:xfrm>
                    <a:off x="6757210" y="2648231"/>
                    <a:ext cx="74748" cy="156221"/>
                  </a:xfrm>
                  <a:prstGeom prst="rect">
                    <a:avLst/>
                  </a:prstGeom>
                  <a:noFill/>
                  <a:ln>
                    <a:noFill/>
                  </a:ln>
                </p:spPr>
              </p:pic>
              <p:pic>
                <p:nvPicPr>
                  <p:cNvPr id="908" name="Google Shape;908;p64"/>
                  <p:cNvPicPr preferRelativeResize="0"/>
                  <p:nvPr/>
                </p:nvPicPr>
                <p:blipFill>
                  <a:blip r:embed="rId5">
                    <a:alphaModFix/>
                  </a:blip>
                  <a:stretch>
                    <a:fillRect/>
                  </a:stretch>
                </p:blipFill>
                <p:spPr>
                  <a:xfrm>
                    <a:off x="7036426" y="2738531"/>
                    <a:ext cx="56061" cy="156221"/>
                  </a:xfrm>
                  <a:prstGeom prst="rect">
                    <a:avLst/>
                  </a:prstGeom>
                  <a:noFill/>
                  <a:ln>
                    <a:noFill/>
                  </a:ln>
                </p:spPr>
              </p:pic>
              <p:pic>
                <p:nvPicPr>
                  <p:cNvPr id="909" name="Google Shape;909;p64"/>
                  <p:cNvPicPr preferRelativeResize="0"/>
                  <p:nvPr/>
                </p:nvPicPr>
                <p:blipFill>
                  <a:blip r:embed="rId6">
                    <a:alphaModFix/>
                  </a:blip>
                  <a:stretch>
                    <a:fillRect/>
                  </a:stretch>
                </p:blipFill>
                <p:spPr>
                  <a:xfrm>
                    <a:off x="7719660" y="2764869"/>
                    <a:ext cx="74748" cy="156221"/>
                  </a:xfrm>
                  <a:prstGeom prst="rect">
                    <a:avLst/>
                  </a:prstGeom>
                  <a:noFill/>
                  <a:ln>
                    <a:noFill/>
                  </a:ln>
                </p:spPr>
              </p:pic>
              <p:pic>
                <p:nvPicPr>
                  <p:cNvPr id="910" name="Google Shape;910;p64"/>
                  <p:cNvPicPr preferRelativeResize="0"/>
                  <p:nvPr/>
                </p:nvPicPr>
                <p:blipFill>
                  <a:blip r:embed="rId6">
                    <a:alphaModFix/>
                  </a:blip>
                  <a:stretch>
                    <a:fillRect/>
                  </a:stretch>
                </p:blipFill>
                <p:spPr>
                  <a:xfrm>
                    <a:off x="7485910" y="2399519"/>
                    <a:ext cx="74748" cy="156221"/>
                  </a:xfrm>
                  <a:prstGeom prst="rect">
                    <a:avLst/>
                  </a:prstGeom>
                  <a:noFill/>
                  <a:ln>
                    <a:noFill/>
                  </a:ln>
                </p:spPr>
              </p:pic>
              <p:pic>
                <p:nvPicPr>
                  <p:cNvPr id="911" name="Google Shape;911;p64"/>
                  <p:cNvPicPr preferRelativeResize="0"/>
                  <p:nvPr/>
                </p:nvPicPr>
                <p:blipFill>
                  <a:blip r:embed="rId6">
                    <a:alphaModFix/>
                  </a:blip>
                  <a:stretch>
                    <a:fillRect/>
                  </a:stretch>
                </p:blipFill>
                <p:spPr>
                  <a:xfrm>
                    <a:off x="5555910" y="2269244"/>
                    <a:ext cx="74748" cy="156221"/>
                  </a:xfrm>
                  <a:prstGeom prst="rect">
                    <a:avLst/>
                  </a:prstGeom>
                  <a:noFill/>
                  <a:ln>
                    <a:noFill/>
                  </a:ln>
                </p:spPr>
              </p:pic>
              <p:pic>
                <p:nvPicPr>
                  <p:cNvPr id="912" name="Google Shape;912;p64"/>
                  <p:cNvPicPr preferRelativeResize="0"/>
                  <p:nvPr/>
                </p:nvPicPr>
                <p:blipFill>
                  <a:blip r:embed="rId6">
                    <a:alphaModFix/>
                  </a:blip>
                  <a:stretch>
                    <a:fillRect/>
                  </a:stretch>
                </p:blipFill>
                <p:spPr>
                  <a:xfrm>
                    <a:off x="4996210" y="3145844"/>
                    <a:ext cx="74748" cy="156221"/>
                  </a:xfrm>
                  <a:prstGeom prst="rect">
                    <a:avLst/>
                  </a:prstGeom>
                  <a:noFill/>
                  <a:ln>
                    <a:noFill/>
                  </a:ln>
                </p:spPr>
              </p:pic>
              <p:pic>
                <p:nvPicPr>
                  <p:cNvPr id="913" name="Google Shape;913;p64"/>
                  <p:cNvPicPr preferRelativeResize="0"/>
                  <p:nvPr/>
                </p:nvPicPr>
                <p:blipFill>
                  <a:blip r:embed="rId6">
                    <a:alphaModFix/>
                  </a:blip>
                  <a:stretch>
                    <a:fillRect/>
                  </a:stretch>
                </p:blipFill>
                <p:spPr>
                  <a:xfrm>
                    <a:off x="5294097" y="1542044"/>
                    <a:ext cx="74748" cy="156221"/>
                  </a:xfrm>
                  <a:prstGeom prst="rect">
                    <a:avLst/>
                  </a:prstGeom>
                  <a:noFill/>
                  <a:ln>
                    <a:noFill/>
                  </a:ln>
                </p:spPr>
              </p:pic>
              <p:pic>
                <p:nvPicPr>
                  <p:cNvPr id="914" name="Google Shape;914;p64"/>
                  <p:cNvPicPr preferRelativeResize="0"/>
                  <p:nvPr/>
                </p:nvPicPr>
                <p:blipFill>
                  <a:blip r:embed="rId6">
                    <a:alphaModFix/>
                  </a:blip>
                  <a:stretch>
                    <a:fillRect/>
                  </a:stretch>
                </p:blipFill>
                <p:spPr>
                  <a:xfrm>
                    <a:off x="7886523" y="3145844"/>
                    <a:ext cx="74748" cy="156221"/>
                  </a:xfrm>
                  <a:prstGeom prst="rect">
                    <a:avLst/>
                  </a:prstGeom>
                  <a:noFill/>
                  <a:ln>
                    <a:noFill/>
                  </a:ln>
                </p:spPr>
              </p:pic>
              <p:pic>
                <p:nvPicPr>
                  <p:cNvPr id="915" name="Google Shape;915;p64"/>
                  <p:cNvPicPr preferRelativeResize="0"/>
                  <p:nvPr/>
                </p:nvPicPr>
                <p:blipFill>
                  <a:blip r:embed="rId6">
                    <a:alphaModFix/>
                  </a:blip>
                  <a:stretch>
                    <a:fillRect/>
                  </a:stretch>
                </p:blipFill>
                <p:spPr>
                  <a:xfrm>
                    <a:off x="8146173" y="2958631"/>
                    <a:ext cx="74748" cy="156221"/>
                  </a:xfrm>
                  <a:prstGeom prst="rect">
                    <a:avLst/>
                  </a:prstGeom>
                  <a:noFill/>
                  <a:ln>
                    <a:noFill/>
                  </a:ln>
                </p:spPr>
              </p:pic>
              <p:pic>
                <p:nvPicPr>
                  <p:cNvPr id="916" name="Google Shape;916;p64"/>
                  <p:cNvPicPr preferRelativeResize="0"/>
                  <p:nvPr/>
                </p:nvPicPr>
                <p:blipFill>
                  <a:blip r:embed="rId6">
                    <a:alphaModFix/>
                  </a:blip>
                  <a:stretch>
                    <a:fillRect/>
                  </a:stretch>
                </p:blipFill>
                <p:spPr>
                  <a:xfrm>
                    <a:off x="8221673" y="1727706"/>
                    <a:ext cx="74748" cy="156221"/>
                  </a:xfrm>
                  <a:prstGeom prst="rect">
                    <a:avLst/>
                  </a:prstGeom>
                  <a:noFill/>
                  <a:ln>
                    <a:noFill/>
                  </a:ln>
                </p:spPr>
              </p:pic>
              <p:pic>
                <p:nvPicPr>
                  <p:cNvPr id="917" name="Google Shape;917;p64"/>
                  <p:cNvPicPr preferRelativeResize="0"/>
                  <p:nvPr/>
                </p:nvPicPr>
                <p:blipFill>
                  <a:blip r:embed="rId6">
                    <a:alphaModFix/>
                  </a:blip>
                  <a:stretch>
                    <a:fillRect/>
                  </a:stretch>
                </p:blipFill>
                <p:spPr>
                  <a:xfrm>
                    <a:off x="6180098" y="1727694"/>
                    <a:ext cx="74748" cy="156221"/>
                  </a:xfrm>
                  <a:prstGeom prst="rect">
                    <a:avLst/>
                  </a:prstGeom>
                  <a:noFill/>
                  <a:ln>
                    <a:noFill/>
                  </a:ln>
                </p:spPr>
              </p:pic>
              <p:pic>
                <p:nvPicPr>
                  <p:cNvPr id="918" name="Google Shape;918;p64"/>
                  <p:cNvPicPr preferRelativeResize="0"/>
                  <p:nvPr/>
                </p:nvPicPr>
                <p:blipFill>
                  <a:blip r:embed="rId6">
                    <a:alphaModFix/>
                  </a:blip>
                  <a:stretch>
                    <a:fillRect/>
                  </a:stretch>
                </p:blipFill>
                <p:spPr>
                  <a:xfrm>
                    <a:off x="5760410" y="2511306"/>
                    <a:ext cx="74748" cy="156221"/>
                  </a:xfrm>
                  <a:prstGeom prst="rect">
                    <a:avLst/>
                  </a:prstGeom>
                  <a:noFill/>
                  <a:ln>
                    <a:noFill/>
                  </a:ln>
                </p:spPr>
              </p:pic>
              <p:pic>
                <p:nvPicPr>
                  <p:cNvPr id="919" name="Google Shape;919;p64"/>
                  <p:cNvPicPr preferRelativeResize="0"/>
                  <p:nvPr/>
                </p:nvPicPr>
                <p:blipFill>
                  <a:blip r:embed="rId6">
                    <a:alphaModFix/>
                  </a:blip>
                  <a:stretch>
                    <a:fillRect/>
                  </a:stretch>
                </p:blipFill>
                <p:spPr>
                  <a:xfrm>
                    <a:off x="5260310" y="2910356"/>
                    <a:ext cx="74748" cy="156221"/>
                  </a:xfrm>
                  <a:prstGeom prst="rect">
                    <a:avLst/>
                  </a:prstGeom>
                  <a:noFill/>
                  <a:ln>
                    <a:noFill/>
                  </a:ln>
                </p:spPr>
              </p:pic>
              <p:pic>
                <p:nvPicPr>
                  <p:cNvPr id="920" name="Google Shape;920;p64"/>
                  <p:cNvPicPr preferRelativeResize="0"/>
                  <p:nvPr/>
                </p:nvPicPr>
                <p:blipFill>
                  <a:blip r:embed="rId6">
                    <a:alphaModFix/>
                  </a:blip>
                  <a:stretch>
                    <a:fillRect/>
                  </a:stretch>
                </p:blipFill>
                <p:spPr>
                  <a:xfrm>
                    <a:off x="5294110" y="3718381"/>
                    <a:ext cx="74748" cy="156221"/>
                  </a:xfrm>
                  <a:prstGeom prst="rect">
                    <a:avLst/>
                  </a:prstGeom>
                  <a:noFill/>
                  <a:ln>
                    <a:noFill/>
                  </a:ln>
                </p:spPr>
              </p:pic>
              <p:pic>
                <p:nvPicPr>
                  <p:cNvPr id="921" name="Google Shape;921;p64"/>
                  <p:cNvPicPr preferRelativeResize="0"/>
                  <p:nvPr/>
                </p:nvPicPr>
                <p:blipFill>
                  <a:blip r:embed="rId6">
                    <a:alphaModFix/>
                  </a:blip>
                  <a:stretch>
                    <a:fillRect/>
                  </a:stretch>
                </p:blipFill>
                <p:spPr>
                  <a:xfrm>
                    <a:off x="5519360" y="4238169"/>
                    <a:ext cx="74748" cy="156221"/>
                  </a:xfrm>
                  <a:prstGeom prst="rect">
                    <a:avLst/>
                  </a:prstGeom>
                  <a:noFill/>
                  <a:ln>
                    <a:noFill/>
                  </a:ln>
                </p:spPr>
              </p:pic>
              <p:pic>
                <p:nvPicPr>
                  <p:cNvPr id="922" name="Google Shape;922;p64"/>
                  <p:cNvPicPr preferRelativeResize="0"/>
                  <p:nvPr/>
                </p:nvPicPr>
                <p:blipFill>
                  <a:blip r:embed="rId6">
                    <a:alphaModFix/>
                  </a:blip>
                  <a:stretch>
                    <a:fillRect/>
                  </a:stretch>
                </p:blipFill>
                <p:spPr>
                  <a:xfrm>
                    <a:off x="5392335" y="2102344"/>
                    <a:ext cx="74748" cy="156221"/>
                  </a:xfrm>
                  <a:prstGeom prst="rect">
                    <a:avLst/>
                  </a:prstGeom>
                  <a:noFill/>
                  <a:ln>
                    <a:noFill/>
                  </a:ln>
                </p:spPr>
              </p:pic>
              <p:pic>
                <p:nvPicPr>
                  <p:cNvPr id="923" name="Google Shape;923;p64"/>
                  <p:cNvPicPr preferRelativeResize="0"/>
                  <p:nvPr/>
                </p:nvPicPr>
                <p:blipFill>
                  <a:blip r:embed="rId6">
                    <a:alphaModFix/>
                  </a:blip>
                  <a:stretch>
                    <a:fillRect/>
                  </a:stretch>
                </p:blipFill>
                <p:spPr>
                  <a:xfrm>
                    <a:off x="7277285" y="1824969"/>
                    <a:ext cx="74748" cy="156221"/>
                  </a:xfrm>
                  <a:prstGeom prst="rect">
                    <a:avLst/>
                  </a:prstGeom>
                  <a:noFill/>
                  <a:ln>
                    <a:noFill/>
                  </a:ln>
                </p:spPr>
              </p:pic>
              <p:pic>
                <p:nvPicPr>
                  <p:cNvPr id="924" name="Google Shape;924;p64"/>
                  <p:cNvPicPr preferRelativeResize="0"/>
                  <p:nvPr/>
                </p:nvPicPr>
                <p:blipFill>
                  <a:blip r:embed="rId6">
                    <a:alphaModFix/>
                  </a:blip>
                  <a:stretch>
                    <a:fillRect/>
                  </a:stretch>
                </p:blipFill>
                <p:spPr>
                  <a:xfrm>
                    <a:off x="7997785" y="2764144"/>
                    <a:ext cx="74748" cy="156221"/>
                  </a:xfrm>
                  <a:prstGeom prst="rect">
                    <a:avLst/>
                  </a:prstGeom>
                  <a:noFill/>
                  <a:ln>
                    <a:noFill/>
                  </a:ln>
                </p:spPr>
              </p:pic>
              <p:pic>
                <p:nvPicPr>
                  <p:cNvPr id="925" name="Google Shape;925;p64"/>
                  <p:cNvPicPr preferRelativeResize="0"/>
                  <p:nvPr/>
                </p:nvPicPr>
                <p:blipFill>
                  <a:blip r:embed="rId6">
                    <a:alphaModFix/>
                  </a:blip>
                  <a:stretch>
                    <a:fillRect/>
                  </a:stretch>
                </p:blipFill>
                <p:spPr>
                  <a:xfrm>
                    <a:off x="7299948" y="2255019"/>
                    <a:ext cx="74748" cy="156221"/>
                  </a:xfrm>
                  <a:prstGeom prst="rect">
                    <a:avLst/>
                  </a:prstGeom>
                  <a:noFill/>
                  <a:ln>
                    <a:noFill/>
                  </a:ln>
                </p:spPr>
              </p:pic>
              <p:pic>
                <p:nvPicPr>
                  <p:cNvPr id="926" name="Google Shape;926;p64"/>
                  <p:cNvPicPr preferRelativeResize="0"/>
                  <p:nvPr/>
                </p:nvPicPr>
                <p:blipFill>
                  <a:blip r:embed="rId6">
                    <a:alphaModFix/>
                  </a:blip>
                  <a:stretch>
                    <a:fillRect/>
                  </a:stretch>
                </p:blipFill>
                <p:spPr>
                  <a:xfrm>
                    <a:off x="5798960" y="1385831"/>
                    <a:ext cx="74748" cy="156221"/>
                  </a:xfrm>
                  <a:prstGeom prst="rect">
                    <a:avLst/>
                  </a:prstGeom>
                  <a:noFill/>
                  <a:ln>
                    <a:noFill/>
                  </a:ln>
                </p:spPr>
              </p:pic>
              <p:pic>
                <p:nvPicPr>
                  <p:cNvPr id="927" name="Google Shape;927;p64"/>
                  <p:cNvPicPr preferRelativeResize="0"/>
                  <p:nvPr/>
                </p:nvPicPr>
                <p:blipFill>
                  <a:blip r:embed="rId7">
                    <a:alphaModFix/>
                  </a:blip>
                  <a:stretch>
                    <a:fillRect/>
                  </a:stretch>
                </p:blipFill>
                <p:spPr>
                  <a:xfrm>
                    <a:off x="5560051" y="2818219"/>
                    <a:ext cx="56061" cy="156221"/>
                  </a:xfrm>
                  <a:prstGeom prst="rect">
                    <a:avLst/>
                  </a:prstGeom>
                  <a:noFill/>
                  <a:ln>
                    <a:noFill/>
                  </a:ln>
                </p:spPr>
              </p:pic>
              <p:pic>
                <p:nvPicPr>
                  <p:cNvPr id="928" name="Google Shape;928;p64"/>
                  <p:cNvPicPr preferRelativeResize="0"/>
                  <p:nvPr/>
                </p:nvPicPr>
                <p:blipFill>
                  <a:blip r:embed="rId7">
                    <a:alphaModFix/>
                  </a:blip>
                  <a:stretch>
                    <a:fillRect/>
                  </a:stretch>
                </p:blipFill>
                <p:spPr>
                  <a:xfrm>
                    <a:off x="5892439" y="2282094"/>
                    <a:ext cx="56061" cy="156221"/>
                  </a:xfrm>
                  <a:prstGeom prst="rect">
                    <a:avLst/>
                  </a:prstGeom>
                  <a:noFill/>
                  <a:ln>
                    <a:noFill/>
                  </a:ln>
                </p:spPr>
              </p:pic>
              <p:pic>
                <p:nvPicPr>
                  <p:cNvPr id="929" name="Google Shape;929;p64"/>
                  <p:cNvPicPr preferRelativeResize="0"/>
                  <p:nvPr/>
                </p:nvPicPr>
                <p:blipFill>
                  <a:blip r:embed="rId7">
                    <a:alphaModFix/>
                  </a:blip>
                  <a:stretch>
                    <a:fillRect/>
                  </a:stretch>
                </p:blipFill>
                <p:spPr>
                  <a:xfrm>
                    <a:off x="7548164" y="1385819"/>
                    <a:ext cx="56061" cy="156221"/>
                  </a:xfrm>
                  <a:prstGeom prst="rect">
                    <a:avLst/>
                  </a:prstGeom>
                  <a:noFill/>
                  <a:ln>
                    <a:noFill/>
                  </a:ln>
                </p:spPr>
              </p:pic>
              <p:pic>
                <p:nvPicPr>
                  <p:cNvPr id="930" name="Google Shape;930;p64"/>
                  <p:cNvPicPr preferRelativeResize="0"/>
                  <p:nvPr/>
                </p:nvPicPr>
                <p:blipFill>
                  <a:blip r:embed="rId7">
                    <a:alphaModFix/>
                  </a:blip>
                  <a:stretch>
                    <a:fillRect/>
                  </a:stretch>
                </p:blipFill>
                <p:spPr>
                  <a:xfrm>
                    <a:off x="6585789" y="2258569"/>
                    <a:ext cx="56061" cy="156221"/>
                  </a:xfrm>
                  <a:prstGeom prst="rect">
                    <a:avLst/>
                  </a:prstGeom>
                  <a:noFill/>
                  <a:ln>
                    <a:noFill/>
                  </a:ln>
                </p:spPr>
              </p:pic>
              <p:pic>
                <p:nvPicPr>
                  <p:cNvPr id="931" name="Google Shape;931;p64"/>
                  <p:cNvPicPr preferRelativeResize="0"/>
                  <p:nvPr/>
                </p:nvPicPr>
                <p:blipFill>
                  <a:blip r:embed="rId7">
                    <a:alphaModFix/>
                  </a:blip>
                  <a:stretch>
                    <a:fillRect/>
                  </a:stretch>
                </p:blipFill>
                <p:spPr>
                  <a:xfrm>
                    <a:off x="7495239" y="2004244"/>
                    <a:ext cx="56061" cy="156221"/>
                  </a:xfrm>
                  <a:prstGeom prst="rect">
                    <a:avLst/>
                  </a:prstGeom>
                  <a:noFill/>
                  <a:ln>
                    <a:noFill/>
                  </a:ln>
                </p:spPr>
              </p:pic>
              <p:pic>
                <p:nvPicPr>
                  <p:cNvPr id="932" name="Google Shape;932;p64"/>
                  <p:cNvPicPr preferRelativeResize="0"/>
                  <p:nvPr/>
                </p:nvPicPr>
                <p:blipFill>
                  <a:blip r:embed="rId7">
                    <a:alphaModFix/>
                  </a:blip>
                  <a:stretch>
                    <a:fillRect/>
                  </a:stretch>
                </p:blipFill>
                <p:spPr>
                  <a:xfrm>
                    <a:off x="8066164" y="2285919"/>
                    <a:ext cx="56061" cy="156221"/>
                  </a:xfrm>
                  <a:prstGeom prst="rect">
                    <a:avLst/>
                  </a:prstGeom>
                  <a:noFill/>
                  <a:ln>
                    <a:noFill/>
                  </a:ln>
                </p:spPr>
              </p:pic>
              <p:pic>
                <p:nvPicPr>
                  <p:cNvPr id="933" name="Google Shape;933;p64"/>
                  <p:cNvPicPr preferRelativeResize="0"/>
                  <p:nvPr/>
                </p:nvPicPr>
                <p:blipFill>
                  <a:blip r:embed="rId7">
                    <a:alphaModFix/>
                  </a:blip>
                  <a:stretch>
                    <a:fillRect/>
                  </a:stretch>
                </p:blipFill>
                <p:spPr>
                  <a:xfrm>
                    <a:off x="8231014" y="2587694"/>
                    <a:ext cx="56061" cy="156221"/>
                  </a:xfrm>
                  <a:prstGeom prst="rect">
                    <a:avLst/>
                  </a:prstGeom>
                  <a:noFill/>
                  <a:ln>
                    <a:noFill/>
                  </a:ln>
                </p:spPr>
              </p:pic>
              <p:pic>
                <p:nvPicPr>
                  <p:cNvPr id="934" name="Google Shape;934;p64"/>
                  <p:cNvPicPr preferRelativeResize="0"/>
                  <p:nvPr/>
                </p:nvPicPr>
                <p:blipFill>
                  <a:blip r:embed="rId7">
                    <a:alphaModFix/>
                  </a:blip>
                  <a:stretch>
                    <a:fillRect/>
                  </a:stretch>
                </p:blipFill>
                <p:spPr>
                  <a:xfrm>
                    <a:off x="7986876" y="1363044"/>
                    <a:ext cx="56061" cy="156221"/>
                  </a:xfrm>
                  <a:prstGeom prst="rect">
                    <a:avLst/>
                  </a:prstGeom>
                  <a:noFill/>
                  <a:ln>
                    <a:noFill/>
                  </a:ln>
                </p:spPr>
              </p:pic>
              <p:pic>
                <p:nvPicPr>
                  <p:cNvPr id="935" name="Google Shape;935;p64"/>
                  <p:cNvPicPr preferRelativeResize="0"/>
                  <p:nvPr/>
                </p:nvPicPr>
                <p:blipFill>
                  <a:blip r:embed="rId7">
                    <a:alphaModFix/>
                  </a:blip>
                  <a:stretch>
                    <a:fillRect/>
                  </a:stretch>
                </p:blipFill>
                <p:spPr>
                  <a:xfrm>
                    <a:off x="8231014" y="3212719"/>
                    <a:ext cx="56061" cy="156221"/>
                  </a:xfrm>
                  <a:prstGeom prst="rect">
                    <a:avLst/>
                  </a:prstGeom>
                  <a:noFill/>
                  <a:ln>
                    <a:noFill/>
                  </a:ln>
                </p:spPr>
              </p:pic>
              <p:pic>
                <p:nvPicPr>
                  <p:cNvPr id="936" name="Google Shape;936;p64"/>
                  <p:cNvPicPr preferRelativeResize="0"/>
                  <p:nvPr/>
                </p:nvPicPr>
                <p:blipFill>
                  <a:blip r:embed="rId7">
                    <a:alphaModFix/>
                  </a:blip>
                  <a:stretch>
                    <a:fillRect/>
                  </a:stretch>
                </p:blipFill>
                <p:spPr>
                  <a:xfrm>
                    <a:off x="7947776" y="4086769"/>
                    <a:ext cx="56061" cy="156221"/>
                  </a:xfrm>
                  <a:prstGeom prst="rect">
                    <a:avLst/>
                  </a:prstGeom>
                  <a:noFill/>
                  <a:ln>
                    <a:noFill/>
                  </a:ln>
                </p:spPr>
              </p:pic>
              <p:pic>
                <p:nvPicPr>
                  <p:cNvPr id="937" name="Google Shape;937;p64"/>
                  <p:cNvPicPr preferRelativeResize="0"/>
                  <p:nvPr/>
                </p:nvPicPr>
                <p:blipFill>
                  <a:blip r:embed="rId7">
                    <a:alphaModFix/>
                  </a:blip>
                  <a:stretch>
                    <a:fillRect/>
                  </a:stretch>
                </p:blipFill>
                <p:spPr>
                  <a:xfrm>
                    <a:off x="7986876" y="3800269"/>
                    <a:ext cx="56061" cy="156221"/>
                  </a:xfrm>
                  <a:prstGeom prst="rect">
                    <a:avLst/>
                  </a:prstGeom>
                  <a:noFill/>
                  <a:ln>
                    <a:noFill/>
                  </a:ln>
                </p:spPr>
              </p:pic>
              <p:pic>
                <p:nvPicPr>
                  <p:cNvPr id="938" name="Google Shape;938;p64"/>
                  <p:cNvPicPr preferRelativeResize="0"/>
                  <p:nvPr/>
                </p:nvPicPr>
                <p:blipFill>
                  <a:blip r:embed="rId7">
                    <a:alphaModFix/>
                  </a:blip>
                  <a:stretch>
                    <a:fillRect/>
                  </a:stretch>
                </p:blipFill>
                <p:spPr>
                  <a:xfrm>
                    <a:off x="7344001" y="2552681"/>
                    <a:ext cx="56061" cy="156221"/>
                  </a:xfrm>
                  <a:prstGeom prst="rect">
                    <a:avLst/>
                  </a:prstGeom>
                  <a:noFill/>
                  <a:ln>
                    <a:noFill/>
                  </a:ln>
                </p:spPr>
              </p:pic>
              <p:pic>
                <p:nvPicPr>
                  <p:cNvPr id="939" name="Google Shape;939;p64"/>
                  <p:cNvPicPr preferRelativeResize="0"/>
                  <p:nvPr/>
                </p:nvPicPr>
                <p:blipFill>
                  <a:blip r:embed="rId7">
                    <a:alphaModFix/>
                  </a:blip>
                  <a:stretch>
                    <a:fillRect/>
                  </a:stretch>
                </p:blipFill>
                <p:spPr>
                  <a:xfrm>
                    <a:off x="7607526" y="1785169"/>
                    <a:ext cx="56061" cy="156221"/>
                  </a:xfrm>
                  <a:prstGeom prst="rect">
                    <a:avLst/>
                  </a:prstGeom>
                  <a:noFill/>
                  <a:ln>
                    <a:noFill/>
                  </a:ln>
                </p:spPr>
              </p:pic>
              <p:pic>
                <p:nvPicPr>
                  <p:cNvPr id="940" name="Google Shape;940;p64"/>
                  <p:cNvPicPr preferRelativeResize="0"/>
                  <p:nvPr/>
                </p:nvPicPr>
                <p:blipFill>
                  <a:blip r:embed="rId7">
                    <a:alphaModFix/>
                  </a:blip>
                  <a:stretch>
                    <a:fillRect/>
                  </a:stretch>
                </p:blipFill>
                <p:spPr>
                  <a:xfrm>
                    <a:off x="6924314" y="2355094"/>
                    <a:ext cx="56061" cy="156221"/>
                  </a:xfrm>
                  <a:prstGeom prst="rect">
                    <a:avLst/>
                  </a:prstGeom>
                  <a:noFill/>
                  <a:ln>
                    <a:noFill/>
                  </a:ln>
                </p:spPr>
              </p:pic>
              <p:pic>
                <p:nvPicPr>
                  <p:cNvPr id="941" name="Google Shape;941;p64"/>
                  <p:cNvPicPr preferRelativeResize="0"/>
                  <p:nvPr/>
                </p:nvPicPr>
                <p:blipFill>
                  <a:blip r:embed="rId7">
                    <a:alphaModFix/>
                  </a:blip>
                  <a:stretch>
                    <a:fillRect/>
                  </a:stretch>
                </p:blipFill>
                <p:spPr>
                  <a:xfrm>
                    <a:off x="7770064" y="2129694"/>
                    <a:ext cx="56061" cy="156221"/>
                  </a:xfrm>
                  <a:prstGeom prst="rect">
                    <a:avLst/>
                  </a:prstGeom>
                  <a:noFill/>
                  <a:ln>
                    <a:noFill/>
                  </a:ln>
                </p:spPr>
              </p:pic>
              <p:pic>
                <p:nvPicPr>
                  <p:cNvPr id="942" name="Google Shape;942;p64"/>
                  <p:cNvPicPr preferRelativeResize="0"/>
                  <p:nvPr/>
                </p:nvPicPr>
                <p:blipFill>
                  <a:blip r:embed="rId7">
                    <a:alphaModFix/>
                  </a:blip>
                  <a:stretch>
                    <a:fillRect/>
                  </a:stretch>
                </p:blipFill>
                <p:spPr>
                  <a:xfrm>
                    <a:off x="5981914" y="1668744"/>
                    <a:ext cx="56061" cy="156221"/>
                  </a:xfrm>
                  <a:prstGeom prst="rect">
                    <a:avLst/>
                  </a:prstGeom>
                  <a:noFill/>
                  <a:ln>
                    <a:noFill/>
                  </a:ln>
                </p:spPr>
              </p:pic>
              <p:pic>
                <p:nvPicPr>
                  <p:cNvPr id="943" name="Google Shape;943;p64"/>
                  <p:cNvPicPr preferRelativeResize="0"/>
                  <p:nvPr/>
                </p:nvPicPr>
                <p:blipFill>
                  <a:blip r:embed="rId7">
                    <a:alphaModFix/>
                  </a:blip>
                  <a:stretch>
                    <a:fillRect/>
                  </a:stretch>
                </p:blipFill>
                <p:spPr>
                  <a:xfrm>
                    <a:off x="5115239" y="1941406"/>
                    <a:ext cx="56061" cy="156221"/>
                  </a:xfrm>
                  <a:prstGeom prst="rect">
                    <a:avLst/>
                  </a:prstGeom>
                  <a:noFill/>
                  <a:ln>
                    <a:noFill/>
                  </a:ln>
                </p:spPr>
              </p:pic>
              <p:pic>
                <p:nvPicPr>
                  <p:cNvPr id="944" name="Google Shape;944;p64"/>
                  <p:cNvPicPr preferRelativeResize="0"/>
                  <p:nvPr/>
                </p:nvPicPr>
                <p:blipFill>
                  <a:blip r:embed="rId7">
                    <a:alphaModFix/>
                  </a:blip>
                  <a:stretch>
                    <a:fillRect/>
                  </a:stretch>
                </p:blipFill>
                <p:spPr>
                  <a:xfrm>
                    <a:off x="5713664" y="1941394"/>
                    <a:ext cx="56061" cy="156221"/>
                  </a:xfrm>
                  <a:prstGeom prst="rect">
                    <a:avLst/>
                  </a:prstGeom>
                  <a:noFill/>
                  <a:ln>
                    <a:noFill/>
                  </a:ln>
                </p:spPr>
              </p:pic>
              <p:pic>
                <p:nvPicPr>
                  <p:cNvPr id="945" name="Google Shape;945;p64"/>
                  <p:cNvPicPr preferRelativeResize="0"/>
                  <p:nvPr/>
                </p:nvPicPr>
                <p:blipFill>
                  <a:blip r:embed="rId7">
                    <a:alphaModFix/>
                  </a:blip>
                  <a:stretch>
                    <a:fillRect/>
                  </a:stretch>
                </p:blipFill>
                <p:spPr>
                  <a:xfrm>
                    <a:off x="5365201" y="3978794"/>
                    <a:ext cx="56061" cy="156221"/>
                  </a:xfrm>
                  <a:prstGeom prst="rect">
                    <a:avLst/>
                  </a:prstGeom>
                  <a:noFill/>
                  <a:ln>
                    <a:noFill/>
                  </a:ln>
                </p:spPr>
              </p:pic>
              <p:pic>
                <p:nvPicPr>
                  <p:cNvPr id="946" name="Google Shape;946;p64"/>
                  <p:cNvPicPr preferRelativeResize="0"/>
                  <p:nvPr/>
                </p:nvPicPr>
                <p:blipFill>
                  <a:blip r:embed="rId7">
                    <a:alphaModFix/>
                  </a:blip>
                  <a:stretch>
                    <a:fillRect/>
                  </a:stretch>
                </p:blipFill>
                <p:spPr>
                  <a:xfrm>
                    <a:off x="5171301" y="3503244"/>
                    <a:ext cx="56061" cy="156221"/>
                  </a:xfrm>
                  <a:prstGeom prst="rect">
                    <a:avLst/>
                  </a:prstGeom>
                  <a:noFill/>
                  <a:ln>
                    <a:noFill/>
                  </a:ln>
                </p:spPr>
              </p:pic>
              <p:pic>
                <p:nvPicPr>
                  <p:cNvPr id="947" name="Google Shape;947;p64"/>
                  <p:cNvPicPr preferRelativeResize="0"/>
                  <p:nvPr/>
                </p:nvPicPr>
                <p:blipFill>
                  <a:blip r:embed="rId7">
                    <a:alphaModFix/>
                  </a:blip>
                  <a:stretch>
                    <a:fillRect/>
                  </a:stretch>
                </p:blipFill>
                <p:spPr>
                  <a:xfrm>
                    <a:off x="5115239" y="2603181"/>
                    <a:ext cx="56061" cy="156221"/>
                  </a:xfrm>
                  <a:prstGeom prst="rect">
                    <a:avLst/>
                  </a:prstGeom>
                  <a:noFill/>
                  <a:ln>
                    <a:noFill/>
                  </a:ln>
                </p:spPr>
              </p:pic>
              <p:pic>
                <p:nvPicPr>
                  <p:cNvPr id="948" name="Google Shape;948;p64"/>
                  <p:cNvPicPr preferRelativeResize="0"/>
                  <p:nvPr/>
                </p:nvPicPr>
                <p:blipFill>
                  <a:blip r:embed="rId7">
                    <a:alphaModFix/>
                  </a:blip>
                  <a:stretch>
                    <a:fillRect/>
                  </a:stretch>
                </p:blipFill>
                <p:spPr>
                  <a:xfrm>
                    <a:off x="6520789" y="1914206"/>
                    <a:ext cx="56061" cy="156221"/>
                  </a:xfrm>
                  <a:prstGeom prst="rect">
                    <a:avLst/>
                  </a:prstGeom>
                  <a:noFill/>
                  <a:ln>
                    <a:noFill/>
                  </a:ln>
                </p:spPr>
              </p:pic>
              <p:pic>
                <p:nvPicPr>
                  <p:cNvPr id="949" name="Google Shape;949;p64"/>
                  <p:cNvPicPr preferRelativeResize="0"/>
                  <p:nvPr/>
                </p:nvPicPr>
                <p:blipFill>
                  <a:blip r:embed="rId6">
                    <a:alphaModFix/>
                  </a:blip>
                  <a:stretch>
                    <a:fillRect/>
                  </a:stretch>
                </p:blipFill>
                <p:spPr>
                  <a:xfrm>
                    <a:off x="7142323" y="1601744"/>
                    <a:ext cx="74748" cy="156221"/>
                  </a:xfrm>
                  <a:prstGeom prst="rect">
                    <a:avLst/>
                  </a:prstGeom>
                  <a:noFill/>
                  <a:ln>
                    <a:noFill/>
                  </a:ln>
                </p:spPr>
              </p:pic>
              <p:pic>
                <p:nvPicPr>
                  <p:cNvPr id="950" name="Google Shape;950;p64"/>
                  <p:cNvPicPr preferRelativeResize="0"/>
                  <p:nvPr/>
                </p:nvPicPr>
                <p:blipFill>
                  <a:blip r:embed="rId7">
                    <a:alphaModFix/>
                  </a:blip>
                  <a:stretch>
                    <a:fillRect/>
                  </a:stretch>
                </p:blipFill>
                <p:spPr>
                  <a:xfrm>
                    <a:off x="6755414" y="1601744"/>
                    <a:ext cx="56061" cy="156221"/>
                  </a:xfrm>
                  <a:prstGeom prst="rect">
                    <a:avLst/>
                  </a:prstGeom>
                  <a:noFill/>
                  <a:ln>
                    <a:noFill/>
                  </a:ln>
                </p:spPr>
              </p:pic>
            </p:grpSp>
            <p:pic>
              <p:nvPicPr>
                <p:cNvPr id="951" name="Google Shape;951;p64"/>
                <p:cNvPicPr preferRelativeResize="0"/>
                <p:nvPr/>
              </p:nvPicPr>
              <p:blipFill>
                <a:blip r:embed="rId9">
                  <a:alphaModFix/>
                </a:blip>
                <a:stretch>
                  <a:fillRect/>
                </a:stretch>
              </p:blipFill>
              <p:spPr>
                <a:xfrm>
                  <a:off x="7888150" y="3436550"/>
                  <a:ext cx="352425" cy="352425"/>
                </a:xfrm>
                <a:prstGeom prst="rect">
                  <a:avLst/>
                </a:prstGeom>
                <a:noFill/>
                <a:ln>
                  <a:noFill/>
                </a:ln>
              </p:spPr>
            </p:pic>
            <p:pic>
              <p:nvPicPr>
                <p:cNvPr id="952" name="Google Shape;952;p64"/>
                <p:cNvPicPr preferRelativeResize="0"/>
                <p:nvPr/>
              </p:nvPicPr>
              <p:blipFill>
                <a:blip r:embed="rId10">
                  <a:alphaModFix/>
                </a:blip>
                <a:stretch>
                  <a:fillRect/>
                </a:stretch>
              </p:blipFill>
              <p:spPr>
                <a:xfrm>
                  <a:off x="5212275" y="2593221"/>
                  <a:ext cx="539700" cy="178754"/>
                </a:xfrm>
                <a:prstGeom prst="rect">
                  <a:avLst/>
                </a:prstGeom>
                <a:noFill/>
                <a:ln>
                  <a:noFill/>
                </a:ln>
              </p:spPr>
            </p:pic>
            <p:pic>
              <p:nvPicPr>
                <p:cNvPr id="953" name="Google Shape;953;p64"/>
                <p:cNvPicPr preferRelativeResize="0"/>
                <p:nvPr/>
              </p:nvPicPr>
              <p:blipFill>
                <a:blip r:embed="rId11">
                  <a:alphaModFix/>
                </a:blip>
                <a:stretch>
                  <a:fillRect/>
                </a:stretch>
              </p:blipFill>
              <p:spPr>
                <a:xfrm>
                  <a:off x="7673575" y="2361800"/>
                  <a:ext cx="352425" cy="352425"/>
                </a:xfrm>
                <a:prstGeom prst="rect">
                  <a:avLst/>
                </a:prstGeom>
                <a:noFill/>
                <a:ln>
                  <a:noFill/>
                </a:ln>
              </p:spPr>
            </p:pic>
            <p:pic>
              <p:nvPicPr>
                <p:cNvPr id="954" name="Google Shape;954;p64"/>
                <p:cNvPicPr preferRelativeResize="0"/>
                <p:nvPr/>
              </p:nvPicPr>
              <p:blipFill>
                <a:blip r:embed="rId12">
                  <a:alphaModFix/>
                </a:blip>
                <a:stretch>
                  <a:fillRect/>
                </a:stretch>
              </p:blipFill>
              <p:spPr>
                <a:xfrm>
                  <a:off x="7771411" y="2939807"/>
                  <a:ext cx="254583" cy="178750"/>
                </a:xfrm>
                <a:prstGeom prst="rect">
                  <a:avLst/>
                </a:prstGeom>
                <a:noFill/>
                <a:ln>
                  <a:noFill/>
                </a:ln>
              </p:spPr>
            </p:pic>
            <p:pic>
              <p:nvPicPr>
                <p:cNvPr id="955" name="Google Shape;955;p64"/>
                <p:cNvPicPr preferRelativeResize="0"/>
                <p:nvPr/>
              </p:nvPicPr>
              <p:blipFill>
                <a:blip r:embed="rId7">
                  <a:alphaModFix/>
                </a:blip>
                <a:stretch>
                  <a:fillRect/>
                </a:stretch>
              </p:blipFill>
              <p:spPr>
                <a:xfrm>
                  <a:off x="6730639" y="1977294"/>
                  <a:ext cx="56061" cy="156221"/>
                </a:xfrm>
                <a:prstGeom prst="rect">
                  <a:avLst/>
                </a:prstGeom>
                <a:noFill/>
                <a:ln>
                  <a:noFill/>
                </a:ln>
              </p:spPr>
            </p:pic>
            <p:pic>
              <p:nvPicPr>
                <p:cNvPr id="956" name="Google Shape;956;p64"/>
                <p:cNvPicPr preferRelativeResize="0"/>
                <p:nvPr/>
              </p:nvPicPr>
              <p:blipFill>
                <a:blip r:embed="rId6">
                  <a:alphaModFix/>
                </a:blip>
                <a:stretch>
                  <a:fillRect/>
                </a:stretch>
              </p:blipFill>
              <p:spPr>
                <a:xfrm>
                  <a:off x="6165510" y="2269244"/>
                  <a:ext cx="74748" cy="156221"/>
                </a:xfrm>
                <a:prstGeom prst="rect">
                  <a:avLst/>
                </a:prstGeom>
                <a:noFill/>
                <a:ln>
                  <a:noFill/>
                </a:ln>
              </p:spPr>
            </p:pic>
            <p:pic>
              <p:nvPicPr>
                <p:cNvPr id="957" name="Google Shape;957;p64"/>
                <p:cNvPicPr preferRelativeResize="0"/>
                <p:nvPr/>
              </p:nvPicPr>
              <p:blipFill>
                <a:blip r:embed="rId7">
                  <a:alphaModFix/>
                </a:blip>
                <a:stretch>
                  <a:fillRect/>
                </a:stretch>
              </p:blipFill>
              <p:spPr>
                <a:xfrm>
                  <a:off x="5331451" y="2361019"/>
                  <a:ext cx="56061" cy="156221"/>
                </a:xfrm>
                <a:prstGeom prst="rect">
                  <a:avLst/>
                </a:prstGeom>
                <a:noFill/>
                <a:ln>
                  <a:noFill/>
                </a:ln>
              </p:spPr>
            </p:pic>
            <p:pic>
              <p:nvPicPr>
                <p:cNvPr id="958" name="Google Shape;958;p64"/>
                <p:cNvPicPr preferRelativeResize="0"/>
                <p:nvPr/>
              </p:nvPicPr>
              <p:blipFill>
                <a:blip r:embed="rId13">
                  <a:alphaModFix/>
                </a:blip>
                <a:stretch>
                  <a:fillRect/>
                </a:stretch>
              </p:blipFill>
              <p:spPr>
                <a:xfrm>
                  <a:off x="5869575" y="1907027"/>
                  <a:ext cx="295926" cy="296776"/>
                </a:xfrm>
                <a:prstGeom prst="rect">
                  <a:avLst/>
                </a:prstGeom>
                <a:noFill/>
                <a:ln>
                  <a:noFill/>
                </a:ln>
              </p:spPr>
            </p:pic>
            <p:pic>
              <p:nvPicPr>
                <p:cNvPr id="959" name="Google Shape;959;p64"/>
                <p:cNvPicPr preferRelativeResize="0"/>
                <p:nvPr/>
              </p:nvPicPr>
              <p:blipFill>
                <a:blip r:embed="rId14">
                  <a:alphaModFix/>
                </a:blip>
                <a:stretch>
                  <a:fillRect/>
                </a:stretch>
              </p:blipFill>
              <p:spPr>
                <a:xfrm>
                  <a:off x="5175502" y="3128910"/>
                  <a:ext cx="337800" cy="181514"/>
                </a:xfrm>
                <a:prstGeom prst="rect">
                  <a:avLst/>
                </a:prstGeom>
                <a:noFill/>
                <a:ln>
                  <a:noFill/>
                </a:ln>
              </p:spPr>
            </p:pic>
            <p:pic>
              <p:nvPicPr>
                <p:cNvPr id="960" name="Google Shape;960;p64"/>
                <p:cNvPicPr preferRelativeResize="0"/>
                <p:nvPr/>
              </p:nvPicPr>
              <p:blipFill>
                <a:blip r:embed="rId7">
                  <a:alphaModFix/>
                </a:blip>
                <a:stretch>
                  <a:fillRect/>
                </a:stretch>
              </p:blipFill>
              <p:spPr>
                <a:xfrm>
                  <a:off x="6357189" y="2029969"/>
                  <a:ext cx="56061" cy="156221"/>
                </a:xfrm>
                <a:prstGeom prst="rect">
                  <a:avLst/>
                </a:prstGeom>
                <a:noFill/>
                <a:ln>
                  <a:noFill/>
                </a:ln>
              </p:spPr>
            </p:pic>
            <p:pic>
              <p:nvPicPr>
                <p:cNvPr id="961" name="Google Shape;961;p64"/>
                <p:cNvPicPr preferRelativeResize="0"/>
                <p:nvPr/>
              </p:nvPicPr>
              <p:blipFill>
                <a:blip r:embed="rId7">
                  <a:alphaModFix/>
                </a:blip>
                <a:stretch>
                  <a:fillRect/>
                </a:stretch>
              </p:blipFill>
              <p:spPr>
                <a:xfrm>
                  <a:off x="8078614" y="3212719"/>
                  <a:ext cx="56061" cy="156221"/>
                </a:xfrm>
                <a:prstGeom prst="rect">
                  <a:avLst/>
                </a:prstGeom>
                <a:noFill/>
                <a:ln>
                  <a:noFill/>
                </a:ln>
              </p:spPr>
            </p:pic>
            <p:pic>
              <p:nvPicPr>
                <p:cNvPr id="962" name="Google Shape;962;p64"/>
                <p:cNvPicPr preferRelativeResize="0"/>
                <p:nvPr/>
              </p:nvPicPr>
              <p:blipFill>
                <a:blip r:embed="rId6">
                  <a:alphaModFix/>
                </a:blip>
                <a:stretch>
                  <a:fillRect/>
                </a:stretch>
              </p:blipFill>
              <p:spPr>
                <a:xfrm>
                  <a:off x="6013110" y="2497844"/>
                  <a:ext cx="74748" cy="156221"/>
                </a:xfrm>
                <a:prstGeom prst="rect">
                  <a:avLst/>
                </a:prstGeom>
                <a:noFill/>
                <a:ln>
                  <a:noFill/>
                </a:ln>
              </p:spPr>
            </p:pic>
            <p:pic>
              <p:nvPicPr>
                <p:cNvPr id="963" name="Google Shape;963;p64"/>
                <p:cNvPicPr preferRelativeResize="0"/>
                <p:nvPr/>
              </p:nvPicPr>
              <p:blipFill>
                <a:blip r:embed="rId7">
                  <a:alphaModFix/>
                </a:blip>
                <a:stretch>
                  <a:fillRect/>
                </a:stretch>
              </p:blipFill>
              <p:spPr>
                <a:xfrm>
                  <a:off x="6357189" y="2334769"/>
                  <a:ext cx="56061" cy="156221"/>
                </a:xfrm>
                <a:prstGeom prst="rect">
                  <a:avLst/>
                </a:prstGeom>
                <a:noFill/>
                <a:ln>
                  <a:noFill/>
                </a:ln>
              </p:spPr>
            </p:pic>
          </p:grpSp>
          <p:pic>
            <p:nvPicPr>
              <p:cNvPr id="964" name="Google Shape;964;p64"/>
              <p:cNvPicPr preferRelativeResize="0"/>
              <p:nvPr/>
            </p:nvPicPr>
            <p:blipFill>
              <a:blip r:embed="rId6">
                <a:alphaModFix/>
              </a:blip>
              <a:stretch>
                <a:fillRect/>
              </a:stretch>
            </p:blipFill>
            <p:spPr>
              <a:xfrm>
                <a:off x="7567260" y="2612469"/>
                <a:ext cx="74748" cy="156221"/>
              </a:xfrm>
              <a:prstGeom prst="rect">
                <a:avLst/>
              </a:prstGeom>
              <a:noFill/>
              <a:ln>
                <a:noFill/>
              </a:ln>
            </p:spPr>
          </p:pic>
        </p:grpSp>
        <p:pic>
          <p:nvPicPr>
            <p:cNvPr id="965" name="Google Shape;965;p64"/>
            <p:cNvPicPr preferRelativeResize="0"/>
            <p:nvPr/>
          </p:nvPicPr>
          <p:blipFill>
            <a:blip r:embed="rId15">
              <a:alphaModFix/>
            </a:blip>
            <a:stretch>
              <a:fillRect/>
            </a:stretch>
          </p:blipFill>
          <p:spPr>
            <a:xfrm>
              <a:off x="6313925" y="1527100"/>
              <a:ext cx="300450" cy="300450"/>
            </a:xfrm>
            <a:prstGeom prst="rect">
              <a:avLst/>
            </a:prstGeom>
            <a:noFill/>
            <a:ln>
              <a:noFill/>
            </a:ln>
          </p:spPr>
        </p:pic>
      </p:grpSp>
    </p:spTree>
    <p:extLst>
      <p:ext uri="{BB962C8B-B14F-4D97-AF65-F5344CB8AC3E}">
        <p14:creationId xmlns:p14="http://schemas.microsoft.com/office/powerpoint/2010/main" val="387957386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7"/>
                                        </p:tgtEl>
                                        <p:attrNameLst>
                                          <p:attrName>style.visibility</p:attrName>
                                        </p:attrNameLst>
                                      </p:cBhvr>
                                      <p:to>
                                        <p:strVal val="visible"/>
                                      </p:to>
                                    </p:set>
                                    <p:animEffect transition="in" filter="fade">
                                      <p:cBhvr>
                                        <p:cTn id="7" dur="400"/>
                                        <p:tgtEl>
                                          <p:spTgt spid="817"/>
                                        </p:tgtEl>
                                      </p:cBhvr>
                                    </p:animEffect>
                                  </p:childTnLst>
                                </p:cTn>
                              </p:par>
                              <p:par>
                                <p:cTn id="8" presetID="10" presetClass="entr" presetSubtype="0" fill="hold" nodeType="withEffect">
                                  <p:stCondLst>
                                    <p:cond delay="0"/>
                                  </p:stCondLst>
                                  <p:childTnLst>
                                    <p:set>
                                      <p:cBhvr>
                                        <p:cTn id="9" dur="1" fill="hold">
                                          <p:stCondLst>
                                            <p:cond delay="0"/>
                                          </p:stCondLst>
                                        </p:cTn>
                                        <p:tgtEl>
                                          <p:spTgt spid="818"/>
                                        </p:tgtEl>
                                        <p:attrNameLst>
                                          <p:attrName>style.visibility</p:attrName>
                                        </p:attrNameLst>
                                      </p:cBhvr>
                                      <p:to>
                                        <p:strVal val="visible"/>
                                      </p:to>
                                    </p:set>
                                    <p:animEffect transition="in" filter="fade">
                                      <p:cBhvr>
                                        <p:cTn id="10" dur="1000"/>
                                        <p:tgtEl>
                                          <p:spTgt spid="8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78"/>
                                        </p:tgtEl>
                                        <p:attrNameLst>
                                          <p:attrName>style.visibility</p:attrName>
                                        </p:attrNameLst>
                                      </p:cBhvr>
                                      <p:to>
                                        <p:strVal val="visible"/>
                                      </p:to>
                                    </p:set>
                                    <p:animEffect transition="in" filter="fade">
                                      <p:cBhvr>
                                        <p:cTn id="15" dur="500"/>
                                        <p:tgtEl>
                                          <p:spTgt spid="778"/>
                                        </p:tgtEl>
                                      </p:cBhvr>
                                    </p:animEffect>
                                  </p:childTnLst>
                                </p:cTn>
                              </p:par>
                              <p:par>
                                <p:cTn id="16" presetID="10" presetClass="entr" presetSubtype="0" fill="hold" nodeType="withEffect">
                                  <p:stCondLst>
                                    <p:cond delay="0"/>
                                  </p:stCondLst>
                                  <p:childTnLst>
                                    <p:set>
                                      <p:cBhvr>
                                        <p:cTn id="17" dur="1" fill="hold">
                                          <p:stCondLst>
                                            <p:cond delay="0"/>
                                          </p:stCondLst>
                                        </p:cTn>
                                        <p:tgtEl>
                                          <p:spTgt spid="866"/>
                                        </p:tgtEl>
                                        <p:attrNameLst>
                                          <p:attrName>style.visibility</p:attrName>
                                        </p:attrNameLst>
                                      </p:cBhvr>
                                      <p:to>
                                        <p:strVal val="visible"/>
                                      </p:to>
                                    </p:set>
                                    <p:animEffect transition="in" filter="fade">
                                      <p:cBhvr>
                                        <p:cTn id="18" dur="1000"/>
                                        <p:tgtEl>
                                          <p:spTgt spid="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pic>
        <p:nvPicPr>
          <p:cNvPr id="511" name="Google Shape;511;p53"/>
          <p:cNvPicPr preferRelativeResize="0"/>
          <p:nvPr/>
        </p:nvPicPr>
        <p:blipFill rotWithShape="1">
          <a:blip r:embed="rId3">
            <a:alphaModFix amt="40000"/>
          </a:blip>
          <a:srcRect l="59" t="1807" r="979" b="44083"/>
          <a:stretch/>
        </p:blipFill>
        <p:spPr>
          <a:xfrm>
            <a:off x="0" y="0"/>
            <a:ext cx="9144000" cy="3527250"/>
          </a:xfrm>
          <a:prstGeom prst="rect">
            <a:avLst/>
          </a:prstGeom>
          <a:noFill/>
          <a:ln>
            <a:noFill/>
          </a:ln>
        </p:spPr>
      </p:pic>
      <p:sp>
        <p:nvSpPr>
          <p:cNvPr id="513" name="Google Shape;513;p53"/>
          <p:cNvSpPr txBox="1">
            <a:spLocks noGrp="1"/>
          </p:cNvSpPr>
          <p:nvPr>
            <p:ph type="title"/>
          </p:nvPr>
        </p:nvSpPr>
        <p:spPr>
          <a:xfrm>
            <a:off x="3235575" y="3920825"/>
            <a:ext cx="5583200" cy="380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nb-NO" dirty="0"/>
              <a:t>Thomas Bustnes / Else </a:t>
            </a:r>
            <a:r>
              <a:rPr lang="nb-NO" dirty="0" err="1"/>
              <a:t>Millerjord</a:t>
            </a:r>
            <a:endParaRPr dirty="0"/>
          </a:p>
        </p:txBody>
      </p:sp>
      <p:sp>
        <p:nvSpPr>
          <p:cNvPr id="515" name="Google Shape;515;p53"/>
          <p:cNvSpPr txBox="1">
            <a:spLocks noGrp="1"/>
          </p:cNvSpPr>
          <p:nvPr>
            <p:ph type="title" idx="4"/>
          </p:nvPr>
        </p:nvSpPr>
        <p:spPr>
          <a:xfrm>
            <a:off x="-5075" y="1443775"/>
            <a:ext cx="9144000" cy="1754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x-none" dirty="0"/>
              <a:t>Takk for </a:t>
            </a:r>
            <a:r>
              <a:rPr lang="nb-NO" dirty="0"/>
              <a:t>oppmerksomheten</a:t>
            </a:r>
            <a:r>
              <a:rPr lang="x-none" dirty="0"/>
              <a:t>!</a:t>
            </a:r>
            <a:endParaRPr dirty="0"/>
          </a:p>
        </p:txBody>
      </p:sp>
      <p:sp>
        <p:nvSpPr>
          <p:cNvPr id="2" name="TekstSylinder 1"/>
          <p:cNvSpPr txBox="1"/>
          <p:nvPr/>
        </p:nvSpPr>
        <p:spPr>
          <a:xfrm>
            <a:off x="5644123" y="4347599"/>
            <a:ext cx="2408548" cy="461665"/>
          </a:xfrm>
          <a:prstGeom prst="rect">
            <a:avLst/>
          </a:prstGeom>
          <a:noFill/>
        </p:spPr>
        <p:txBody>
          <a:bodyPr wrap="square" rtlCol="0">
            <a:spAutoFit/>
          </a:bodyPr>
          <a:lstStyle/>
          <a:p>
            <a:r>
              <a:rPr lang="nb-NO" sz="1200" dirty="0">
                <a:solidFill>
                  <a:schemeClr val="bg1"/>
                </a:solidFill>
              </a:rPr>
              <a:t>974 76 127</a:t>
            </a:r>
          </a:p>
          <a:p>
            <a:r>
              <a:rPr lang="nb-NO" sz="1200" dirty="0">
                <a:solidFill>
                  <a:schemeClr val="bg1"/>
                </a:solidFill>
              </a:rPr>
              <a:t>else.johansen@ranablad.no</a:t>
            </a:r>
          </a:p>
        </p:txBody>
      </p:sp>
      <p:sp>
        <p:nvSpPr>
          <p:cNvPr id="8" name="TekstSylinder 7"/>
          <p:cNvSpPr txBox="1"/>
          <p:nvPr/>
        </p:nvSpPr>
        <p:spPr>
          <a:xfrm>
            <a:off x="3235575" y="4350469"/>
            <a:ext cx="2408548" cy="461665"/>
          </a:xfrm>
          <a:prstGeom prst="rect">
            <a:avLst/>
          </a:prstGeom>
          <a:solidFill>
            <a:schemeClr val="tx1"/>
          </a:solidFill>
        </p:spPr>
        <p:txBody>
          <a:bodyPr wrap="square" rtlCol="0">
            <a:spAutoFit/>
          </a:bodyPr>
          <a:lstStyle/>
          <a:p>
            <a:r>
              <a:rPr lang="nb-NO" sz="1200" dirty="0">
                <a:solidFill>
                  <a:schemeClr val="bg1"/>
                </a:solidFill>
              </a:rPr>
              <a:t>958 07 354 thomas.bustnes@ranablad.no</a:t>
            </a:r>
          </a:p>
        </p:txBody>
      </p:sp>
    </p:spTree>
    <p:extLst>
      <p:ext uri="{BB962C8B-B14F-4D97-AF65-F5344CB8AC3E}">
        <p14:creationId xmlns:p14="http://schemas.microsoft.com/office/powerpoint/2010/main" val="4088454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SM MAL V1.0.3">
  <a:themeElements>
    <a:clrScheme name="ASM2019">
      <a:dk1>
        <a:srgbClr val="000000"/>
      </a:dk1>
      <a:lt1>
        <a:srgbClr val="FFFFFF"/>
      </a:lt1>
      <a:dk2>
        <a:srgbClr val="202020"/>
      </a:dk2>
      <a:lt2>
        <a:srgbClr val="EFEFEF"/>
      </a:lt2>
      <a:accent1>
        <a:srgbClr val="EC0086"/>
      </a:accent1>
      <a:accent2>
        <a:srgbClr val="C40075"/>
      </a:accent2>
      <a:accent3>
        <a:srgbClr val="F173AC"/>
      </a:accent3>
      <a:accent4>
        <a:srgbClr val="00AEEF"/>
      </a:accent4>
      <a:accent5>
        <a:srgbClr val="C0C0C0"/>
      </a:accent5>
      <a:accent6>
        <a:srgbClr val="929292"/>
      </a:accent6>
      <a:hlink>
        <a:srgbClr val="EC0086"/>
      </a:hlink>
      <a:folHlink>
        <a:srgbClr val="A9008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ASM MAL V1.0.3">
  <a:themeElements>
    <a:clrScheme name="ASM2019">
      <a:dk1>
        <a:srgbClr val="000000"/>
      </a:dk1>
      <a:lt1>
        <a:srgbClr val="FFFFFF"/>
      </a:lt1>
      <a:dk2>
        <a:srgbClr val="292827"/>
      </a:dk2>
      <a:lt2>
        <a:srgbClr val="EFEFEF"/>
      </a:lt2>
      <a:accent1>
        <a:srgbClr val="EC0086"/>
      </a:accent1>
      <a:accent2>
        <a:srgbClr val="434343"/>
      </a:accent2>
      <a:accent3>
        <a:srgbClr val="666666"/>
      </a:accent3>
      <a:accent4>
        <a:srgbClr val="999999"/>
      </a:accent4>
      <a:accent5>
        <a:srgbClr val="B7B7B7"/>
      </a:accent5>
      <a:accent6>
        <a:srgbClr val="CCCCCC"/>
      </a:accent6>
      <a:hlink>
        <a:srgbClr val="EC0086"/>
      </a:hlink>
      <a:folHlink>
        <a:srgbClr val="A9008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tandardoppsett">
  <a:themeElements>
    <a:clrScheme name="Amedia Marked standard">
      <a:dk1>
        <a:srgbClr val="000000"/>
      </a:dk1>
      <a:lt1>
        <a:srgbClr val="FFFFFF"/>
      </a:lt1>
      <a:dk2>
        <a:srgbClr val="363533"/>
      </a:dk2>
      <a:lt2>
        <a:srgbClr val="FEFFFF"/>
      </a:lt2>
      <a:accent1>
        <a:srgbClr val="EC0086"/>
      </a:accent1>
      <a:accent2>
        <a:srgbClr val="4E0754"/>
      </a:accent2>
      <a:accent3>
        <a:srgbClr val="00AEEF"/>
      </a:accent3>
      <a:accent4>
        <a:srgbClr val="171D64"/>
      </a:accent4>
      <a:accent5>
        <a:srgbClr val="FFF200"/>
      </a:accent5>
      <a:accent6>
        <a:srgbClr val="FFDE00"/>
      </a:accent6>
      <a:hlink>
        <a:srgbClr val="EC0086"/>
      </a:hlink>
      <a:folHlink>
        <a:srgbClr val="4E075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media">
  <a:themeElements>
    <a:clrScheme name="Simple Light">
      <a:dk1>
        <a:srgbClr val="231F20"/>
      </a:dk1>
      <a:lt1>
        <a:srgbClr val="FFFFFF"/>
      </a:lt1>
      <a:dk2>
        <a:srgbClr val="EC0086"/>
      </a:dk2>
      <a:lt2>
        <a:srgbClr val="780245"/>
      </a:lt2>
      <a:accent1>
        <a:srgbClr val="FFEA00"/>
      </a:accent1>
      <a:accent2>
        <a:srgbClr val="F49331"/>
      </a:accent2>
      <a:accent3>
        <a:srgbClr val="00AEEF"/>
      </a:accent3>
      <a:accent4>
        <a:srgbClr val="A1DCEF"/>
      </a:accent4>
      <a:accent5>
        <a:srgbClr val="004C6C"/>
      </a:accent5>
      <a:accent6>
        <a:srgbClr val="485058"/>
      </a:accent6>
      <a:hlink>
        <a:srgbClr val="EC008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ASM MAL V1.0.3">
  <a:themeElements>
    <a:clrScheme name="ASM2019">
      <a:dk1>
        <a:srgbClr val="000000"/>
      </a:dk1>
      <a:lt1>
        <a:srgbClr val="FFFFFF"/>
      </a:lt1>
      <a:dk2>
        <a:srgbClr val="292827"/>
      </a:dk2>
      <a:lt2>
        <a:srgbClr val="EFEFEF"/>
      </a:lt2>
      <a:accent1>
        <a:srgbClr val="EC0086"/>
      </a:accent1>
      <a:accent2>
        <a:srgbClr val="434343"/>
      </a:accent2>
      <a:accent3>
        <a:srgbClr val="666666"/>
      </a:accent3>
      <a:accent4>
        <a:srgbClr val="999999"/>
      </a:accent4>
      <a:accent5>
        <a:srgbClr val="B7B7B7"/>
      </a:accent5>
      <a:accent6>
        <a:srgbClr val="CCCCCC"/>
      </a:accent6>
      <a:hlink>
        <a:srgbClr val="EC0086"/>
      </a:hlink>
      <a:folHlink>
        <a:srgbClr val="A9008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ASM MAL V1.0.3">
  <a:themeElements>
    <a:clrScheme name="ASM2019">
      <a:dk1>
        <a:srgbClr val="000000"/>
      </a:dk1>
      <a:lt1>
        <a:srgbClr val="FFFFFF"/>
      </a:lt1>
      <a:dk2>
        <a:srgbClr val="292827"/>
      </a:dk2>
      <a:lt2>
        <a:srgbClr val="EFEFEF"/>
      </a:lt2>
      <a:accent1>
        <a:srgbClr val="EC0086"/>
      </a:accent1>
      <a:accent2>
        <a:srgbClr val="434343"/>
      </a:accent2>
      <a:accent3>
        <a:srgbClr val="666666"/>
      </a:accent3>
      <a:accent4>
        <a:srgbClr val="999999"/>
      </a:accent4>
      <a:accent5>
        <a:srgbClr val="B7B7B7"/>
      </a:accent5>
      <a:accent6>
        <a:srgbClr val="CCCCCC"/>
      </a:accent6>
      <a:hlink>
        <a:srgbClr val="EC0086"/>
      </a:hlink>
      <a:folHlink>
        <a:srgbClr val="A9008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Standardoppsett">
  <a:themeElements>
    <a:clrScheme name="Amedia Marked standard">
      <a:dk1>
        <a:srgbClr val="000000"/>
      </a:dk1>
      <a:lt1>
        <a:srgbClr val="FFFFFF"/>
      </a:lt1>
      <a:dk2>
        <a:srgbClr val="363533"/>
      </a:dk2>
      <a:lt2>
        <a:srgbClr val="FEFFFF"/>
      </a:lt2>
      <a:accent1>
        <a:srgbClr val="EC0086"/>
      </a:accent1>
      <a:accent2>
        <a:srgbClr val="4E0754"/>
      </a:accent2>
      <a:accent3>
        <a:srgbClr val="00AEEF"/>
      </a:accent3>
      <a:accent4>
        <a:srgbClr val="171D64"/>
      </a:accent4>
      <a:accent5>
        <a:srgbClr val="FFF200"/>
      </a:accent5>
      <a:accent6>
        <a:srgbClr val="FFDE00"/>
      </a:accent6>
      <a:hlink>
        <a:srgbClr val="EC0086"/>
      </a:hlink>
      <a:folHlink>
        <a:srgbClr val="4E07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9D9D9"/>
        </a:solidFill>
        <a:ln w="12700">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2018-ASM - Presentasjonsmal - Blank" id="{0EFAEDAC-D08D-C84F-BF6E-9E3FF58D14FB}" vid="{A69A419A-CC64-C74D-B6A4-66C6AB50974A}"/>
    </a:ext>
  </a:extLst>
</a:theme>
</file>

<file path=ppt/theme/theme8.xml><?xml version="1.0" encoding="utf-8"?>
<a:theme xmlns:a="http://schemas.openxmlformats.org/drawingml/2006/main" name="5_ASM MAL V1.0.3">
  <a:themeElements>
    <a:clrScheme name="ASM2019">
      <a:dk1>
        <a:srgbClr val="000000"/>
      </a:dk1>
      <a:lt1>
        <a:srgbClr val="FFFFFF"/>
      </a:lt1>
      <a:dk2>
        <a:srgbClr val="292827"/>
      </a:dk2>
      <a:lt2>
        <a:srgbClr val="EFEFEF"/>
      </a:lt2>
      <a:accent1>
        <a:srgbClr val="EC0086"/>
      </a:accent1>
      <a:accent2>
        <a:srgbClr val="434343"/>
      </a:accent2>
      <a:accent3>
        <a:srgbClr val="666666"/>
      </a:accent3>
      <a:accent4>
        <a:srgbClr val="999999"/>
      </a:accent4>
      <a:accent5>
        <a:srgbClr val="B7B7B7"/>
      </a:accent5>
      <a:accent6>
        <a:srgbClr val="CCCCCC"/>
      </a:accent6>
      <a:hlink>
        <a:srgbClr val="EC0086"/>
      </a:hlink>
      <a:folHlink>
        <a:srgbClr val="A9008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6_ASM MAL V1.0.3">
  <a:themeElements>
    <a:clrScheme name="ASM2019">
      <a:dk1>
        <a:srgbClr val="000000"/>
      </a:dk1>
      <a:lt1>
        <a:srgbClr val="FFFFFF"/>
      </a:lt1>
      <a:dk2>
        <a:srgbClr val="292827"/>
      </a:dk2>
      <a:lt2>
        <a:srgbClr val="EFEFEF"/>
      </a:lt2>
      <a:accent1>
        <a:srgbClr val="EC0086"/>
      </a:accent1>
      <a:accent2>
        <a:srgbClr val="434343"/>
      </a:accent2>
      <a:accent3>
        <a:srgbClr val="666666"/>
      </a:accent3>
      <a:accent4>
        <a:srgbClr val="999999"/>
      </a:accent4>
      <a:accent5>
        <a:srgbClr val="B7B7B7"/>
      </a:accent5>
      <a:accent6>
        <a:srgbClr val="CCCCCC"/>
      </a:accent6>
      <a:hlink>
        <a:srgbClr val="EC0086"/>
      </a:hlink>
      <a:folHlink>
        <a:srgbClr val="A9008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7_ASM MAL V1.0.3">
  <a:themeElements>
    <a:clrScheme name="ASM2019">
      <a:dk1>
        <a:srgbClr val="000000"/>
      </a:dk1>
      <a:lt1>
        <a:srgbClr val="FFFFFF"/>
      </a:lt1>
      <a:dk2>
        <a:srgbClr val="292827"/>
      </a:dk2>
      <a:lt2>
        <a:srgbClr val="EFEFEF"/>
      </a:lt2>
      <a:accent1>
        <a:srgbClr val="EC0086"/>
      </a:accent1>
      <a:accent2>
        <a:srgbClr val="434343"/>
      </a:accent2>
      <a:accent3>
        <a:srgbClr val="666666"/>
      </a:accent3>
      <a:accent4>
        <a:srgbClr val="999999"/>
      </a:accent4>
      <a:accent5>
        <a:srgbClr val="B7B7B7"/>
      </a:accent5>
      <a:accent6>
        <a:srgbClr val="CCCCCC"/>
      </a:accent6>
      <a:hlink>
        <a:srgbClr val="EC0086"/>
      </a:hlink>
      <a:folHlink>
        <a:srgbClr val="A9008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2C84F30E2055B4EB05A51D23D3136E1" ma:contentTypeVersion="10" ma:contentTypeDescription="Opprett et nytt dokument." ma:contentTypeScope="" ma:versionID="b018114715d70d95c8c89d201a1f8735">
  <xsd:schema xmlns:xsd="http://www.w3.org/2001/XMLSchema" xmlns:xs="http://www.w3.org/2001/XMLSchema" xmlns:p="http://schemas.microsoft.com/office/2006/metadata/properties" xmlns:ns2="1647a53a-1108-44ff-bd8f-131abe28251a" targetNamespace="http://schemas.microsoft.com/office/2006/metadata/properties" ma:root="true" ma:fieldsID="ea66a64621340cea26b74ab81040e497" ns2:_="">
    <xsd:import namespace="1647a53a-1108-44ff-bd8f-131abe28251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47a53a-1108-44ff-bd8f-131abe2825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083CD16-D63F-4CD5-A023-CEB26982027E}"/>
</file>

<file path=customXml/itemProps2.xml><?xml version="1.0" encoding="utf-8"?>
<ds:datastoreItem xmlns:ds="http://schemas.openxmlformats.org/officeDocument/2006/customXml" ds:itemID="{4D9554DD-AD4F-4A3A-8CBA-C7F7450469C0}"/>
</file>

<file path=customXml/itemProps3.xml><?xml version="1.0" encoding="utf-8"?>
<ds:datastoreItem xmlns:ds="http://schemas.openxmlformats.org/officeDocument/2006/customXml" ds:itemID="{725DFACB-5216-4153-A14B-375479CCDC1C}"/>
</file>

<file path=docProps/app.xml><?xml version="1.0" encoding="utf-8"?>
<Properties xmlns="http://schemas.openxmlformats.org/officeDocument/2006/extended-properties" xmlns:vt="http://schemas.openxmlformats.org/officeDocument/2006/docPropsVTypes">
  <TotalTime>10478</TotalTime>
  <Words>900</Words>
  <Application>Microsoft Macintosh PowerPoint</Application>
  <PresentationFormat>Skjermfremvisning (16:9)</PresentationFormat>
  <Paragraphs>146</Paragraphs>
  <Slides>29</Slides>
  <Notes>22</Notes>
  <HiddenSlides>0</HiddenSlides>
  <MMClips>0</MMClips>
  <ScaleCrop>false</ScaleCrop>
  <HeadingPairs>
    <vt:vector size="8" baseType="variant">
      <vt:variant>
        <vt:lpstr>Brukte skrifter</vt:lpstr>
      </vt:variant>
      <vt:variant>
        <vt:i4>14</vt:i4>
      </vt:variant>
      <vt:variant>
        <vt:lpstr>Tema</vt:lpstr>
      </vt:variant>
      <vt:variant>
        <vt:i4>10</vt:i4>
      </vt:variant>
      <vt:variant>
        <vt:lpstr>Innebygde OLE-servere</vt:lpstr>
      </vt:variant>
      <vt:variant>
        <vt:i4>1</vt:i4>
      </vt:variant>
      <vt:variant>
        <vt:lpstr>Lysbildetitler</vt:lpstr>
      </vt:variant>
      <vt:variant>
        <vt:i4>29</vt:i4>
      </vt:variant>
    </vt:vector>
  </HeadingPairs>
  <TitlesOfParts>
    <vt:vector size="54" baseType="lpstr">
      <vt:lpstr>Public Sans Thin</vt:lpstr>
      <vt:lpstr>Open Sans Light</vt:lpstr>
      <vt:lpstr>Public Sans ExtraBold</vt:lpstr>
      <vt:lpstr>Georgia</vt:lpstr>
      <vt:lpstr>Calibri</vt:lpstr>
      <vt:lpstr>Public Sans Black</vt:lpstr>
      <vt:lpstr>Public Sans</vt:lpstr>
      <vt:lpstr>Rufina</vt:lpstr>
      <vt:lpstr>Open Sans SemiBold</vt:lpstr>
      <vt:lpstr>Open Sans ExtraBold</vt:lpstr>
      <vt:lpstr>Playfair Display</vt:lpstr>
      <vt:lpstr>Public Sans Light</vt:lpstr>
      <vt:lpstr>Arial</vt:lpstr>
      <vt:lpstr>Open Sans</vt:lpstr>
      <vt:lpstr>ASM MAL V1.0.3</vt:lpstr>
      <vt:lpstr>2_ASM MAL V1.0.3</vt:lpstr>
      <vt:lpstr>Standardoppsett</vt:lpstr>
      <vt:lpstr>Amedia</vt:lpstr>
      <vt:lpstr>1_ASM MAL V1.0.3</vt:lpstr>
      <vt:lpstr>4_ASM MAL V1.0.3</vt:lpstr>
      <vt:lpstr>1_Standardoppsett</vt:lpstr>
      <vt:lpstr>5_ASM MAL V1.0.3</vt:lpstr>
      <vt:lpstr>6_ASM MAL V1.0.3</vt:lpstr>
      <vt:lpstr>7_ASM MAL V1.0.3</vt:lpstr>
      <vt:lpstr>think-cell Slide</vt:lpstr>
      <vt:lpstr>PowerPoint-presentasjon</vt:lpstr>
      <vt:lpstr>Agenda</vt:lpstr>
      <vt:lpstr> GAFA De mektige blir mektigere </vt:lpstr>
      <vt:lpstr>går inn i hele verdikjeden i alle ledd utfordrer den tradisjonelle kundereisen</vt:lpstr>
      <vt:lpstr>PowerPoint-presentasjon</vt:lpstr>
      <vt:lpstr>PowerPoint-presentasjon</vt:lpstr>
      <vt:lpstr>PowerPoint-presentasjon</vt:lpstr>
      <vt:lpstr>Fra et gitt butikklokale på et hvilket som helst sted i Norge…</vt:lpstr>
      <vt:lpstr> og</vt:lpstr>
      <vt:lpstr>PowerPoint-presentasjon</vt:lpstr>
      <vt:lpstr>Vil du ha lokal butikk i morgen </vt:lpstr>
      <vt:lpstr>Hvordan betydning har lokalavisa?</vt:lpstr>
      <vt:lpstr>PowerPoint-presentasjon</vt:lpstr>
      <vt:lpstr>PowerPoint-presentasjon</vt:lpstr>
      <vt:lpstr>Limet i  lokalmiljøet</vt:lpstr>
      <vt:lpstr>Informasjon</vt:lpstr>
      <vt:lpstr>Norges  største avis  – i sitt nedslagsfelt</vt:lpstr>
      <vt:lpstr>Høy dekning</vt:lpstr>
      <vt:lpstr>Lokale medier</vt:lpstr>
      <vt:lpstr>32 %</vt:lpstr>
      <vt:lpstr>Annonsering</vt:lpstr>
      <vt:lpstr>Digitale kjøp</vt:lpstr>
      <vt:lpstr>Vi  dokumenterer effekt</vt:lpstr>
      <vt:lpstr>Effekt i  lokalavis </vt:lpstr>
      <vt:lpstr>Annonseoppmerksomhet i lokalavisen</vt:lpstr>
      <vt:lpstr>Utvidet dekning</vt:lpstr>
      <vt:lpstr>Utvidet dekning</vt:lpstr>
      <vt:lpstr>PowerPoint-presentasjon</vt:lpstr>
      <vt:lpstr>Thomas Bustnes / Else Millerjord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Målgrupper</dc:title>
  <dc:creator>Bjørn Østerberg</dc:creator>
  <cp:lastModifiedBy>Ingvild Skogvold</cp:lastModifiedBy>
  <cp:revision>88</cp:revision>
  <dcterms:modified xsi:type="dcterms:W3CDTF">2022-03-17T17:27:19Z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0x01010012C84F30E2055B4EB05A51D23D3136E1</vt:lpwstr>
  </property>
</Properties>
</file>