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ags/tag2.xml" ContentType="application/vnd.openxmlformats-officedocument.presentationml.tags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theme/themeOverride1.xml" ContentType="application/vnd.openxmlformats-officedocument.themeOverr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theme/theme4.xml" ContentType="application/vnd.openxmlformats-officedocument.them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heme/themeOverride2.xml" ContentType="application/vnd.openxmlformats-officedocument.themeOverride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heme/themeOverride3.xml" ContentType="application/vnd.openxmlformats-officedocument.themeOverride+xml"/>
  <Override PartName="/ppt/tags/tag45.xml" ContentType="application/vnd.openxmlformats-officedocument.presentationml.tags+xml"/>
  <Override PartName="/ppt/theme/themeOverride4.xml" ContentType="application/vnd.openxmlformats-officedocument.themeOverride+xml"/>
  <Override PartName="/ppt/tags/tag46.xml" ContentType="application/vnd.openxmlformats-officedocument.presentationml.tags+xml"/>
  <Override PartName="/ppt/theme/themeOverride5.xml" ContentType="application/vnd.openxmlformats-officedocument.themeOverride+xml"/>
  <Override PartName="/ppt/tags/tag47.xml" ContentType="application/vnd.openxmlformats-officedocument.presentationml.tags+xml"/>
  <Override PartName="/ppt/theme/themeOverride6.xml" ContentType="application/vnd.openxmlformats-officedocument.themeOverride+xml"/>
  <Override PartName="/ppt/tags/tag48.xml" ContentType="application/vnd.openxmlformats-officedocument.presentationml.tags+xml"/>
  <Override PartName="/ppt/theme/themeOverride7.xml" ContentType="application/vnd.openxmlformats-officedocument.themeOverride+xml"/>
  <Override PartName="/ppt/tags/tag49.xml" ContentType="application/vnd.openxmlformats-officedocument.presentationml.tags+xml"/>
  <Override PartName="/ppt/theme/themeOverride8.xml" ContentType="application/vnd.openxmlformats-officedocument.themeOverride+xml"/>
  <Override PartName="/ppt/tags/tag50.xml" ContentType="application/vnd.openxmlformats-officedocument.presentationml.tags+xml"/>
  <Override PartName="/ppt/theme/themeOverride9.xml" ContentType="application/vnd.openxmlformats-officedocument.themeOverride+xml"/>
  <Override PartName="/ppt/tags/tag51.xml" ContentType="application/vnd.openxmlformats-officedocument.presentationml.tags+xml"/>
  <Override PartName="/ppt/theme/themeOverride10.xml" ContentType="application/vnd.openxmlformats-officedocument.themeOverride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heme/themeOverride11.xml" ContentType="application/vnd.openxmlformats-officedocument.themeOverride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heme/themeOverride12.xml" ContentType="application/vnd.openxmlformats-officedocument.themeOverride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heme/themeOverride13.xml" ContentType="application/vnd.openxmlformats-officedocument.themeOverride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heme/themeOverride14.xml" ContentType="application/vnd.openxmlformats-officedocument.themeOverride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heme/themeOverride15.xml" ContentType="application/vnd.openxmlformats-officedocument.themeOverride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heme/themeOverride16.xml" ContentType="application/vnd.openxmlformats-officedocument.themeOverride+xml"/>
  <Override PartName="/ppt/tags/tag76.xml" ContentType="application/vnd.openxmlformats-officedocument.presentationml.tags+xml"/>
  <Override PartName="/ppt/theme/themeOverride17.xml" ContentType="application/vnd.openxmlformats-officedocument.themeOverride+xml"/>
  <Override PartName="/ppt/tags/tag77.xml" ContentType="application/vnd.openxmlformats-officedocument.presentationml.tags+xml"/>
  <Override PartName="/ppt/theme/themeOverride18.xml" ContentType="application/vnd.openxmlformats-officedocument.themeOverride+xml"/>
  <Override PartName="/ppt/tags/tag78.xml" ContentType="application/vnd.openxmlformats-officedocument.presentationml.tags+xml"/>
  <Override PartName="/ppt/theme/themeOverride19.xml" ContentType="application/vnd.openxmlformats-officedocument.themeOverride+xml"/>
  <Override PartName="/ppt/tags/tag79.xml" ContentType="application/vnd.openxmlformats-officedocument.presentationml.tags+xml"/>
  <Override PartName="/ppt/theme/themeOverride20.xml" ContentType="application/vnd.openxmlformats-officedocument.themeOverride+xml"/>
  <Override PartName="/ppt/tags/tag80.xml" ContentType="application/vnd.openxmlformats-officedocument.presentationml.tags+xml"/>
  <Override PartName="/ppt/theme/themeOverride21.xml" ContentType="application/vnd.openxmlformats-officedocument.themeOverride+xml"/>
  <Override PartName="/ppt/tags/tag81.xml" ContentType="application/vnd.openxmlformats-officedocument.presentationml.tags+xml"/>
  <Override PartName="/ppt/theme/themeOverride22.xml" ContentType="application/vnd.openxmlformats-officedocument.themeOverride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heme/themeOverride23.xml" ContentType="application/vnd.openxmlformats-officedocument.themeOverride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heme/themeOverride24.xml" ContentType="application/vnd.openxmlformats-officedocument.themeOverride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heme/themeOverride25.xml" ContentType="application/vnd.openxmlformats-officedocument.themeOverride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heme/themeOverride26.xml" ContentType="application/vnd.openxmlformats-officedocument.themeOverride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heme/themeOverride27.xml" ContentType="application/vnd.openxmlformats-officedocument.themeOverride+xml"/>
  <Override PartName="/ppt/tags/tag93.xml" ContentType="application/vnd.openxmlformats-officedocument.presentationml.tags+xml"/>
  <Override PartName="/ppt/theme/themeOverride28.xml" ContentType="application/vnd.openxmlformats-officedocument.themeOverride+xml"/>
  <Override PartName="/ppt/tags/tag94.xml" ContentType="application/vnd.openxmlformats-officedocument.presentationml.tags+xml"/>
  <Override PartName="/ppt/theme/themeOverride29.xml" ContentType="application/vnd.openxmlformats-officedocument.themeOverride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heme/themeOverride30.xml" ContentType="application/vnd.openxmlformats-officedocument.themeOverride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Override31.xml" ContentType="application/vnd.openxmlformats-officedocument.themeOverride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heme/themeOverride32.xml" ContentType="application/vnd.openxmlformats-officedocument.themeOverride+xml"/>
  <Override PartName="/ppt/tags/tag102.xml" ContentType="application/vnd.openxmlformats-officedocument.presentationml.tags+xml"/>
  <Override PartName="/ppt/theme/themeOverride33.xml" ContentType="application/vnd.openxmlformats-officedocument.themeOverride+xml"/>
  <Override PartName="/ppt/tags/tag103.xml" ContentType="application/vnd.openxmlformats-officedocument.presentationml.tags+xml"/>
  <Override PartName="/ppt/theme/themeOverride34.xml" ContentType="application/vnd.openxmlformats-officedocument.themeOverride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heme/themeOverride35.xml" ContentType="application/vnd.openxmlformats-officedocument.themeOverride+xml"/>
  <Override PartName="/ppt/tags/tag109.xml" ContentType="application/vnd.openxmlformats-officedocument.presentationml.tags+xml"/>
  <Override PartName="/ppt/theme/themeOverride36.xml" ContentType="application/vnd.openxmlformats-officedocument.themeOverride+xml"/>
  <Override PartName="/ppt/tags/tag110.xml" ContentType="application/vnd.openxmlformats-officedocument.presentationml.tags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1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704" r:id="rId5"/>
    <p:sldMasterId id="2147483747" r:id="rId6"/>
    <p:sldMasterId id="2147484550" r:id="rId7"/>
  </p:sldMasterIdLst>
  <p:notesMasterIdLst>
    <p:notesMasterId r:id="rId22"/>
  </p:notesMasterIdLst>
  <p:handoutMasterIdLst>
    <p:handoutMasterId r:id="rId23"/>
  </p:handoutMasterIdLst>
  <p:sldIdLst>
    <p:sldId id="262" r:id="rId8"/>
    <p:sldId id="2796" r:id="rId9"/>
    <p:sldId id="2143677368" r:id="rId10"/>
    <p:sldId id="2147376858" r:id="rId11"/>
    <p:sldId id="2147377801" r:id="rId12"/>
    <p:sldId id="2147377802" r:id="rId13"/>
    <p:sldId id="2147377804" r:id="rId14"/>
    <p:sldId id="277" r:id="rId15"/>
    <p:sldId id="2147377803" r:id="rId16"/>
    <p:sldId id="275" r:id="rId17"/>
    <p:sldId id="2147377807" r:id="rId18"/>
    <p:sldId id="274" r:id="rId19"/>
    <p:sldId id="2147377808" r:id="rId20"/>
    <p:sldId id="2147377805" r:id="rId21"/>
  </p:sldIdLst>
  <p:sldSz cx="9144000" cy="5143500" type="screen16x9"/>
  <p:notesSz cx="6858000" cy="9144000"/>
  <p:custDataLst>
    <p:tags r:id="rId24"/>
  </p:custDataLst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90">
          <p15:clr>
            <a:srgbClr val="A4A3A4"/>
          </p15:clr>
        </p15:guide>
        <p15:guide id="2" pos="24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16FAA43-FDA9-4C02-8BD0-5D6B0D3F852A}" v="19" dt="2022-05-16T05:12:36.587"/>
    <p1510:client id="{A8A37FBE-F768-41BF-8701-4F22AB80FA1B}" v="668" dt="2022-05-15T20:47:36.2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35" autoAdjust="0"/>
    <p:restoredTop sz="94694"/>
  </p:normalViewPr>
  <p:slideViewPr>
    <p:cSldViewPr snapToGrid="0">
      <p:cViewPr varScale="1">
        <p:scale>
          <a:sx n="161" d="100"/>
          <a:sy n="161" d="100"/>
        </p:scale>
        <p:origin x="808" y="200"/>
      </p:cViewPr>
      <p:guideLst>
        <p:guide orient="horz" pos="2890"/>
        <p:guide pos="24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89"/>
    </p:cViewPr>
  </p:sorter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tags" Target="tags/tag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4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4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4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4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4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4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4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4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4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5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5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5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emf"/></Relationships>
</file>

<file path=ppt/drawings/_rels/vmlDrawing5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5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5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5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5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5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5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6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emf"/></Relationships>
</file>

<file path=ppt/drawings/_rels/vmlDrawing6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6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6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6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6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6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6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6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6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7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7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7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7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7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7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7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7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7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7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emf"/></Relationships>
</file>

<file path=ppt/drawings/_rels/vmlDrawing8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8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8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8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8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8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8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8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8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8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9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9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9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9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9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9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9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9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9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9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10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10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10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10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10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10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10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8.emf"/></Relationships>
</file>

<file path=ppt/drawings/_rels/vmlDrawing10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9.emf"/></Relationships>
</file>

<file path=ppt/drawings/_rels/vmlDrawing10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9.emf"/></Relationships>
</file>

<file path=ppt/drawings/_rels/vmlDrawing10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2B2A7F-4B48-44F8-B618-AC5DA58918DB}" type="datetimeFigureOut">
              <a:rPr lang="nb-NO" smtClean="0"/>
              <a:t>24.05.2022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121EB7-3AC9-42C2-A08B-2AD9D347584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0434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8BB333-B289-45A9-9378-0D6D4829CADC}" type="datetimeFigureOut">
              <a:rPr lang="nb-NO" smtClean="0"/>
              <a:t>24.05.2022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7CB3C8-E0A6-4660-A1A1-211E4E2376E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09997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7CB3C8-E0A6-4660-A1A1-211E4E2376E8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259381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2800" b="1" dirty="0"/>
              <a:t>Pandemiens innvirkning: Hele </a:t>
            </a:r>
            <a:r>
              <a:rPr lang="nb-NO" sz="2800" b="1" dirty="0" err="1"/>
              <a:t>styringssytemet</a:t>
            </a:r>
            <a:r>
              <a:rPr lang="nb-NO" sz="2800" b="1" dirty="0"/>
              <a:t> snudd opp ned over natta</a:t>
            </a:r>
          </a:p>
          <a:p>
            <a:endParaRPr lang="nb-NO" sz="1800" dirty="0"/>
          </a:p>
          <a:p>
            <a:pPr algn="l"/>
            <a:r>
              <a:rPr lang="nb-NO" sz="1800" b="1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Avinor har tapt NOK 14 milliarder siden 2020</a:t>
            </a:r>
            <a:endParaRPr lang="nb-NO" sz="2800" b="1" dirty="0">
              <a:solidFill>
                <a:srgbClr val="FFFFFF"/>
              </a:solidFill>
              <a:effectLst/>
              <a:latin typeface="Segoe UI" panose="020B0502040204020203" pitchFamily="34" charset="0"/>
            </a:endParaRPr>
          </a:p>
          <a:p>
            <a:pPr algn="l"/>
            <a:r>
              <a:rPr lang="nb-NO" sz="1800" dirty="0">
                <a:solidFill>
                  <a:srgbClr val="FFFFFF"/>
                </a:solidFill>
                <a:effectLst/>
                <a:latin typeface="Segoe UI" panose="020B0502040204020203" pitchFamily="34" charset="0"/>
              </a:rPr>
              <a:t>•</a:t>
            </a:r>
            <a:r>
              <a:rPr lang="nb-NO" sz="180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Tilskudd fra staten (NOK 7.4 </a:t>
            </a:r>
            <a:r>
              <a:rPr lang="nb-NO" sz="1800" dirty="0" err="1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mrd</a:t>
            </a:r>
            <a:r>
              <a:rPr lang="nb-NO" sz="180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) dekker noe av kostnadene</a:t>
            </a:r>
            <a:endParaRPr lang="nb-NO" sz="2800" dirty="0">
              <a:solidFill>
                <a:srgbClr val="FFFFFF"/>
              </a:solidFill>
              <a:effectLst/>
              <a:latin typeface="Segoe UI" panose="020B0502040204020203" pitchFamily="34" charset="0"/>
            </a:endParaRPr>
          </a:p>
          <a:p>
            <a:pPr algn="l"/>
            <a:r>
              <a:rPr lang="nb-NO" sz="1800" dirty="0">
                <a:solidFill>
                  <a:srgbClr val="FFFFFF"/>
                </a:solidFill>
                <a:effectLst/>
                <a:latin typeface="Segoe UI" panose="020B0502040204020203" pitchFamily="34" charset="0"/>
              </a:rPr>
              <a:t>•</a:t>
            </a:r>
            <a:r>
              <a:rPr lang="nb-NO" sz="180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Om lag 750 har vært permittert i Avinor</a:t>
            </a:r>
            <a:endParaRPr lang="nb-NO" sz="2800" dirty="0">
              <a:solidFill>
                <a:srgbClr val="FFFFFF"/>
              </a:solidFill>
              <a:effectLst/>
              <a:latin typeface="Segoe UI" panose="020B0502040204020203" pitchFamily="34" charset="0"/>
            </a:endParaRPr>
          </a:p>
          <a:p>
            <a:pPr algn="l"/>
            <a:r>
              <a:rPr lang="nb-NO" sz="1800" dirty="0">
                <a:solidFill>
                  <a:srgbClr val="FFFFFF"/>
                </a:solidFill>
                <a:effectLst/>
                <a:latin typeface="Segoe UI" panose="020B0502040204020203" pitchFamily="34" charset="0"/>
              </a:rPr>
              <a:t>•</a:t>
            </a:r>
            <a:r>
              <a:rPr lang="nb-NO" sz="180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Permitteringer er fortsatt aktuelt ved behov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b-NO" sz="2800" dirty="0">
                <a:solidFill>
                  <a:srgbClr val="FFFFFF"/>
                </a:solidFill>
                <a:effectLst/>
                <a:latin typeface="Segoe UI" panose="020B0502040204020203" pitchFamily="34" charset="0"/>
              </a:rPr>
              <a:t>Redusert 300 ÅV gjennom avganger</a:t>
            </a:r>
            <a:br>
              <a:rPr lang="nb-NO" sz="2800" dirty="0">
                <a:solidFill>
                  <a:srgbClr val="FFFFFF"/>
                </a:solidFill>
                <a:effectLst/>
                <a:latin typeface="Segoe UI" panose="020B0502040204020203" pitchFamily="34" charset="0"/>
              </a:rPr>
            </a:br>
            <a:endParaRPr lang="nb-NO" sz="2800" dirty="0">
              <a:solidFill>
                <a:srgbClr val="FFFFFF"/>
              </a:solidFill>
              <a:effectLst/>
              <a:latin typeface="Segoe UI" panose="020B0502040204020203" pitchFamily="34" charset="0"/>
            </a:endParaRPr>
          </a:p>
          <a:p>
            <a:pPr algn="l"/>
            <a:r>
              <a:rPr lang="nb-NO" sz="1800" b="1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Trafikktall:</a:t>
            </a:r>
            <a:endParaRPr lang="nb-NO" sz="2800" b="1" dirty="0">
              <a:solidFill>
                <a:srgbClr val="FFFFFF"/>
              </a:solidFill>
              <a:effectLst/>
              <a:latin typeface="Segoe UI" panose="020B0502040204020203" pitchFamily="34" charset="0"/>
            </a:endParaRPr>
          </a:p>
          <a:p>
            <a:pPr algn="l"/>
            <a:r>
              <a:rPr lang="nb-NO" sz="1800" dirty="0">
                <a:solidFill>
                  <a:srgbClr val="FFFFFF"/>
                </a:solidFill>
                <a:effectLst/>
                <a:latin typeface="Segoe UI" panose="020B0502040204020203" pitchFamily="34" charset="0"/>
              </a:rPr>
              <a:t>•</a:t>
            </a:r>
            <a:r>
              <a:rPr lang="nb-NO" sz="180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«Normalt» trafikkvolum tilbake i 2024</a:t>
            </a:r>
            <a:endParaRPr lang="nb-NO" sz="2800" dirty="0">
              <a:solidFill>
                <a:srgbClr val="FFFFFF"/>
              </a:solidFill>
              <a:effectLst/>
              <a:latin typeface="Segoe UI" panose="020B0502040204020203" pitchFamily="34" charset="0"/>
            </a:endParaRPr>
          </a:p>
          <a:p>
            <a:pPr algn="l"/>
            <a:r>
              <a:rPr lang="nb-NO" sz="1800" dirty="0">
                <a:solidFill>
                  <a:srgbClr val="FFFFFF"/>
                </a:solidFill>
                <a:effectLst/>
                <a:latin typeface="Segoe UI" panose="020B0502040204020203" pitchFamily="34" charset="0"/>
              </a:rPr>
              <a:t>•</a:t>
            </a:r>
            <a:r>
              <a:rPr lang="nb-NO" sz="180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-59% antall reisende i 2021 vs. 2019</a:t>
            </a:r>
            <a:endParaRPr lang="nb-NO" sz="2800" dirty="0">
              <a:solidFill>
                <a:srgbClr val="FFFFFF"/>
              </a:solidFill>
              <a:effectLst/>
              <a:latin typeface="Segoe UI" panose="020B0502040204020203" pitchFamily="34" charset="0"/>
            </a:endParaRPr>
          </a:p>
          <a:p>
            <a:pPr algn="l"/>
            <a:r>
              <a:rPr lang="nb-NO" sz="1800" dirty="0">
                <a:solidFill>
                  <a:srgbClr val="FFFFFF"/>
                </a:solidFill>
                <a:effectLst/>
                <a:latin typeface="Segoe UI" panose="020B0502040204020203" pitchFamily="34" charset="0"/>
              </a:rPr>
              <a:t>•</a:t>
            </a:r>
            <a:r>
              <a:rPr lang="nb-NO" sz="180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Uforutsigbare passasjerstrømmer – folk bestiller reiser kort tid før avreise</a:t>
            </a:r>
            <a:endParaRPr lang="nb-NO" sz="2800" dirty="0">
              <a:solidFill>
                <a:srgbClr val="FFFFFF"/>
              </a:solidFill>
              <a:effectLst/>
              <a:latin typeface="Segoe UI" panose="020B0502040204020203" pitchFamily="34" charset="0"/>
            </a:endParaRPr>
          </a:p>
          <a:p>
            <a:pPr algn="l"/>
            <a:endParaRPr lang="nb-NO" sz="2800" dirty="0">
              <a:solidFill>
                <a:srgbClr val="FFFFFF"/>
              </a:solidFill>
              <a:effectLst/>
              <a:latin typeface="Segoe UI" panose="020B0502040204020203" pitchFamily="34" charset="0"/>
            </a:endParaRPr>
          </a:p>
          <a:p>
            <a:pPr algn="l"/>
            <a:r>
              <a:rPr lang="nb-NO" sz="1800" b="1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Reduserte driftskostnader og investeringer:</a:t>
            </a:r>
            <a:endParaRPr lang="nb-NO" sz="2800" b="1" dirty="0">
              <a:solidFill>
                <a:srgbClr val="FFFFFF"/>
              </a:solidFill>
              <a:effectLst/>
              <a:latin typeface="Segoe UI" panose="020B0502040204020203" pitchFamily="34" charset="0"/>
            </a:endParaRPr>
          </a:p>
          <a:p>
            <a:pPr algn="l"/>
            <a:r>
              <a:rPr lang="nb-NO" sz="180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Driftskostnader:</a:t>
            </a:r>
            <a:endParaRPr lang="nb-NO" sz="2800" dirty="0">
              <a:solidFill>
                <a:srgbClr val="FFFFFF"/>
              </a:solidFill>
              <a:effectLst/>
              <a:latin typeface="Segoe UI" panose="020B0502040204020203" pitchFamily="34" charset="0"/>
            </a:endParaRPr>
          </a:p>
          <a:p>
            <a:pPr algn="l"/>
            <a:r>
              <a:rPr lang="nb-NO" sz="1800" dirty="0">
                <a:solidFill>
                  <a:srgbClr val="FFFFFF"/>
                </a:solidFill>
                <a:effectLst/>
                <a:latin typeface="Segoe UI" panose="020B0502040204020203" pitchFamily="34" charset="0"/>
              </a:rPr>
              <a:t>•</a:t>
            </a:r>
            <a:r>
              <a:rPr lang="nb-NO" sz="180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NOK -1.3 milliarder i reduserte driftskostnader i perioden 2019-2021</a:t>
            </a:r>
            <a:br>
              <a:rPr lang="nb-NO" sz="2800" dirty="0">
                <a:solidFill>
                  <a:srgbClr val="FFFFFF"/>
                </a:solidFill>
                <a:effectLst/>
                <a:latin typeface="Segoe UI" panose="020B0502040204020203" pitchFamily="34" charset="0"/>
              </a:rPr>
            </a:br>
            <a:endParaRPr lang="nb-NO" sz="2800" dirty="0">
              <a:solidFill>
                <a:srgbClr val="FFFFFF"/>
              </a:solidFill>
              <a:effectLst/>
              <a:latin typeface="Segoe UI" panose="020B0502040204020203" pitchFamily="34" charset="0"/>
            </a:endParaRPr>
          </a:p>
          <a:p>
            <a:pPr algn="l"/>
            <a:r>
              <a:rPr lang="nb-NO" sz="1800" b="1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Investeringer:</a:t>
            </a:r>
            <a:endParaRPr lang="nb-NO" sz="2800" b="1" dirty="0">
              <a:solidFill>
                <a:srgbClr val="FFFFFF"/>
              </a:solidFill>
              <a:effectLst/>
              <a:latin typeface="Segoe UI" panose="020B0502040204020203" pitchFamily="34" charset="0"/>
            </a:endParaRPr>
          </a:p>
          <a:p>
            <a:pPr algn="l"/>
            <a:r>
              <a:rPr lang="nb-NO" sz="1800" dirty="0">
                <a:solidFill>
                  <a:srgbClr val="FFFFFF"/>
                </a:solidFill>
                <a:effectLst/>
                <a:latin typeface="Segoe UI" panose="020B0502040204020203" pitchFamily="34" charset="0"/>
              </a:rPr>
              <a:t>•</a:t>
            </a:r>
            <a:r>
              <a:rPr lang="nb-NO" sz="180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Investeringer (CAPEX) 2019:       2,5 </a:t>
            </a:r>
            <a:r>
              <a:rPr lang="nb-NO" sz="1800" dirty="0" err="1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mrd</a:t>
            </a:r>
            <a:endParaRPr lang="nb-NO" sz="2800" dirty="0">
              <a:solidFill>
                <a:srgbClr val="FFFFFF"/>
              </a:solidFill>
              <a:effectLst/>
              <a:latin typeface="Segoe UI" panose="020B0502040204020203" pitchFamily="34" charset="0"/>
            </a:endParaRPr>
          </a:p>
          <a:p>
            <a:pPr algn="l"/>
            <a:r>
              <a:rPr lang="nb-NO" sz="1800" dirty="0">
                <a:solidFill>
                  <a:srgbClr val="FFFFFF"/>
                </a:solidFill>
                <a:effectLst/>
                <a:latin typeface="Segoe UI" panose="020B0502040204020203" pitchFamily="34" charset="0"/>
              </a:rPr>
              <a:t>•</a:t>
            </a:r>
            <a:r>
              <a:rPr lang="nb-NO" sz="180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Investeringer (CAPEX) 2021:       2,9 </a:t>
            </a:r>
            <a:r>
              <a:rPr lang="nb-NO" sz="1800" dirty="0" err="1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mrd</a:t>
            </a:r>
            <a:endParaRPr lang="nb-NO" sz="2800" dirty="0">
              <a:solidFill>
                <a:srgbClr val="FFFFFF"/>
              </a:solidFill>
              <a:effectLst/>
              <a:latin typeface="Segoe UI" panose="020B0502040204020203" pitchFamily="34" charset="0"/>
            </a:endParaRPr>
          </a:p>
          <a:p>
            <a:pPr algn="l"/>
            <a:r>
              <a:rPr lang="nb-NO" sz="1800" dirty="0">
                <a:solidFill>
                  <a:srgbClr val="FFFFFF"/>
                </a:solidFill>
                <a:effectLst/>
                <a:latin typeface="Segoe UI" panose="020B0502040204020203" pitchFamily="34" charset="0"/>
              </a:rPr>
              <a:t>•</a:t>
            </a:r>
            <a:r>
              <a:rPr lang="nb-NO" sz="180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Budsjett (CAPEX) 2021:               3,55 </a:t>
            </a:r>
            <a:r>
              <a:rPr lang="nb-NO" sz="1800" dirty="0" err="1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mrd</a:t>
            </a:r>
            <a:endParaRPr lang="nb-NO" sz="180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/>
            <a:endParaRPr lang="nb-NO" sz="2800" dirty="0">
              <a:solidFill>
                <a:srgbClr val="FFFFFF"/>
              </a:solidFill>
              <a:effectLst/>
              <a:latin typeface="Segoe UI" panose="020B0502040204020203" pitchFamily="34" charset="0"/>
            </a:endParaRPr>
          </a:p>
          <a:p>
            <a:pPr algn="l"/>
            <a:r>
              <a:rPr lang="nb-NO" sz="1800" dirty="0">
                <a:solidFill>
                  <a:srgbClr val="FFFFFF"/>
                </a:solidFill>
                <a:effectLst/>
                <a:latin typeface="Segoe UI" panose="020B0502040204020203" pitchFamily="34" charset="0"/>
              </a:rPr>
              <a:t>•</a:t>
            </a:r>
            <a:r>
              <a:rPr lang="nb-NO" sz="180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Reduksjon i 2021 0,65 </a:t>
            </a:r>
            <a:r>
              <a:rPr lang="nb-NO" sz="1800" dirty="0" err="1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mrd</a:t>
            </a:r>
            <a:endParaRPr lang="nb-NO" sz="2800" dirty="0">
              <a:solidFill>
                <a:srgbClr val="FFFFFF"/>
              </a:solidFill>
              <a:effectLst/>
              <a:latin typeface="Segoe UI" panose="020B0502040204020203" pitchFamily="34" charset="0"/>
            </a:endParaRPr>
          </a:p>
          <a:p>
            <a:pPr algn="l"/>
            <a:r>
              <a:rPr lang="nb-NO" sz="1800" dirty="0">
                <a:solidFill>
                  <a:srgbClr val="FFFFFF"/>
                </a:solidFill>
                <a:effectLst/>
                <a:latin typeface="Segoe UI" panose="020B0502040204020203" pitchFamily="34" charset="0"/>
              </a:rPr>
              <a:t>•</a:t>
            </a:r>
            <a:r>
              <a:rPr lang="nb-NO" sz="180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Opprinnelig plan for </a:t>
            </a:r>
            <a:r>
              <a:rPr lang="nb-NO" sz="1800" u="sng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2020</a:t>
            </a:r>
            <a:r>
              <a:rPr lang="nb-NO" sz="180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 var 3,8 </a:t>
            </a:r>
            <a:r>
              <a:rPr lang="nb-NO" sz="1800" dirty="0" err="1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mrd</a:t>
            </a:r>
            <a:r>
              <a:rPr lang="nb-NO" sz="180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, men i 2020 investerte vi 2,9 </a:t>
            </a:r>
            <a:r>
              <a:rPr lang="nb-NO" sz="1800" dirty="0" err="1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mrd</a:t>
            </a:r>
            <a:endParaRPr lang="nb-NO" sz="2800" dirty="0">
              <a:solidFill>
                <a:srgbClr val="FFFFFF"/>
              </a:solidFill>
              <a:effectLst/>
              <a:latin typeface="Segoe UI" panose="020B0502040204020203" pitchFamily="34" charset="0"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7CB3C8-E0A6-4660-A1A1-211E4E2376E8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876505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66688" y="617538"/>
            <a:ext cx="7113588" cy="40020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Peke på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Notes view: </a:t>
            </a:r>
            <a:fld id="{128CEAFE-FA94-43E5-B0FF-D47E1CCDD1B4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02673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7CB3C8-E0A6-4660-A1A1-211E4E2376E8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568910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7CB3C8-E0A6-4660-A1A1-211E4E2376E8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933482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2" Type="http://schemas.openxmlformats.org/officeDocument/2006/relationships/vmlDrawing" Target="../drawings/vmlDrawing4.v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21.emf"/><Relationship Id="rId5" Type="http://schemas.openxmlformats.org/officeDocument/2006/relationships/oleObject" Target="../embeddings/oleObject4.bin"/><Relationship Id="rId4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6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21.emf"/><Relationship Id="rId4" Type="http://schemas.openxmlformats.org/officeDocument/2006/relationships/oleObject" Target="../embeddings/oleObject5.bin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tags" Target="../tags/tag9.xml"/><Relationship Id="rId7" Type="http://schemas.openxmlformats.org/officeDocument/2006/relationships/image" Target="../media/image25.png"/><Relationship Id="rId2" Type="http://schemas.openxmlformats.org/officeDocument/2006/relationships/tags" Target="../tags/tag8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4.emf"/><Relationship Id="rId5" Type="http://schemas.openxmlformats.org/officeDocument/2006/relationships/oleObject" Target="../embeddings/oleObject7.bin"/><Relationship Id="rId4" Type="http://schemas.openxmlformats.org/officeDocument/2006/relationships/slideMaster" Target="../slideMasters/slideMaster4.xml"/><Relationship Id="rId9" Type="http://schemas.openxmlformats.org/officeDocument/2006/relationships/image" Target="../media/image2.pn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10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21.emf"/><Relationship Id="rId4" Type="http://schemas.openxmlformats.org/officeDocument/2006/relationships/oleObject" Target="../embeddings/oleObject8.bin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11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21.emf"/><Relationship Id="rId4" Type="http://schemas.openxmlformats.org/officeDocument/2006/relationships/oleObject" Target="../embeddings/oleObject9.bin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12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21.emf"/><Relationship Id="rId4" Type="http://schemas.openxmlformats.org/officeDocument/2006/relationships/oleObject" Target="../embeddings/oleObject10.bin"/></Relationships>
</file>

<file path=ppt/slideLayouts/_rels/slideLayout5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Master" Target="../slideMasters/slideMaster4.xml"/><Relationship Id="rId7" Type="http://schemas.openxmlformats.org/officeDocument/2006/relationships/image" Target="../media/image27.png"/><Relationship Id="rId2" Type="http://schemas.openxmlformats.org/officeDocument/2006/relationships/tags" Target="../tags/tag13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6.jpeg"/><Relationship Id="rId5" Type="http://schemas.openxmlformats.org/officeDocument/2006/relationships/image" Target="../media/image21.emf"/><Relationship Id="rId4" Type="http://schemas.openxmlformats.org/officeDocument/2006/relationships/oleObject" Target="../embeddings/oleObject11.bin"/></Relationships>
</file>

<file path=ppt/slideLayouts/_rels/slideLayout5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Master" Target="../slideMasters/slideMaster4.xml"/><Relationship Id="rId7" Type="http://schemas.openxmlformats.org/officeDocument/2006/relationships/image" Target="../media/image27.png"/><Relationship Id="rId2" Type="http://schemas.openxmlformats.org/officeDocument/2006/relationships/tags" Target="../tags/tag14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28.png"/><Relationship Id="rId5" Type="http://schemas.openxmlformats.org/officeDocument/2006/relationships/image" Target="../media/image21.emf"/><Relationship Id="rId4" Type="http://schemas.openxmlformats.org/officeDocument/2006/relationships/oleObject" Target="../embeddings/oleObject12.bin"/></Relationships>
</file>

<file path=ppt/slideLayouts/_rels/slideLayout5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Master" Target="../slideMasters/slideMaster4.xml"/><Relationship Id="rId7" Type="http://schemas.openxmlformats.org/officeDocument/2006/relationships/image" Target="../media/image27.png"/><Relationship Id="rId2" Type="http://schemas.openxmlformats.org/officeDocument/2006/relationships/tags" Target="../tags/tag15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29.jpeg"/><Relationship Id="rId5" Type="http://schemas.openxmlformats.org/officeDocument/2006/relationships/image" Target="../media/image21.emf"/><Relationship Id="rId4" Type="http://schemas.openxmlformats.org/officeDocument/2006/relationships/oleObject" Target="../embeddings/oleObject13.bin"/></Relationships>
</file>

<file path=ppt/slideLayouts/_rels/slideLayout5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Master" Target="../slideMasters/slideMaster4.xml"/><Relationship Id="rId7" Type="http://schemas.openxmlformats.org/officeDocument/2006/relationships/image" Target="../media/image27.png"/><Relationship Id="rId2" Type="http://schemas.openxmlformats.org/officeDocument/2006/relationships/tags" Target="../tags/tag16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30.jpeg"/><Relationship Id="rId5" Type="http://schemas.openxmlformats.org/officeDocument/2006/relationships/image" Target="../media/image21.emf"/><Relationship Id="rId4" Type="http://schemas.openxmlformats.org/officeDocument/2006/relationships/oleObject" Target="../embeddings/oleObject14.bin"/></Relationships>
</file>

<file path=ppt/slideLayouts/_rels/slideLayout55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Master" Target="../slideMasters/slideMaster4.xml"/><Relationship Id="rId7" Type="http://schemas.openxmlformats.org/officeDocument/2006/relationships/image" Target="../media/image27.png"/><Relationship Id="rId2" Type="http://schemas.openxmlformats.org/officeDocument/2006/relationships/tags" Target="../tags/tag17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31.jpeg"/><Relationship Id="rId5" Type="http://schemas.openxmlformats.org/officeDocument/2006/relationships/image" Target="../media/image21.emf"/><Relationship Id="rId4" Type="http://schemas.openxmlformats.org/officeDocument/2006/relationships/oleObject" Target="../embeddings/oleObject15.bin"/></Relationships>
</file>

<file path=ppt/slideLayouts/_rels/slideLayout56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Master" Target="../slideMasters/slideMaster4.xml"/><Relationship Id="rId7" Type="http://schemas.openxmlformats.org/officeDocument/2006/relationships/image" Target="../media/image27.png"/><Relationship Id="rId2" Type="http://schemas.openxmlformats.org/officeDocument/2006/relationships/tags" Target="../tags/tag18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32.jpeg"/><Relationship Id="rId5" Type="http://schemas.openxmlformats.org/officeDocument/2006/relationships/image" Target="../media/image21.emf"/><Relationship Id="rId4" Type="http://schemas.openxmlformats.org/officeDocument/2006/relationships/oleObject" Target="../embeddings/oleObject16.bin"/></Relationships>
</file>

<file path=ppt/slideLayouts/_rels/slideLayout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slideMaster" Target="../slideMasters/slideMaster4.xml"/><Relationship Id="rId7" Type="http://schemas.openxmlformats.org/officeDocument/2006/relationships/image" Target="../media/image34.png"/><Relationship Id="rId2" Type="http://schemas.openxmlformats.org/officeDocument/2006/relationships/tags" Target="../tags/tag19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33.gif"/><Relationship Id="rId5" Type="http://schemas.openxmlformats.org/officeDocument/2006/relationships/image" Target="../media/image21.emf"/><Relationship Id="rId4" Type="http://schemas.openxmlformats.org/officeDocument/2006/relationships/oleObject" Target="../embeddings/oleObject17.bin"/><Relationship Id="rId9" Type="http://schemas.microsoft.com/office/2007/relationships/hdphoto" Target="../media/hdphoto1.wdp"/></Relationships>
</file>

<file path=ppt/slideLayouts/_rels/slideLayout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slideMaster" Target="../slideMasters/slideMaster4.xml"/><Relationship Id="rId7" Type="http://schemas.openxmlformats.org/officeDocument/2006/relationships/image" Target="../media/image35.png"/><Relationship Id="rId2" Type="http://schemas.openxmlformats.org/officeDocument/2006/relationships/tags" Target="../tags/tag20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33.gif"/><Relationship Id="rId5" Type="http://schemas.openxmlformats.org/officeDocument/2006/relationships/image" Target="../media/image21.emf"/><Relationship Id="rId4" Type="http://schemas.openxmlformats.org/officeDocument/2006/relationships/oleObject" Target="../embeddings/oleObject18.bin"/><Relationship Id="rId9" Type="http://schemas.microsoft.com/office/2007/relationships/hdphoto" Target="../media/hdphoto1.wdp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21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36.jpeg"/><Relationship Id="rId5" Type="http://schemas.openxmlformats.org/officeDocument/2006/relationships/image" Target="../media/image21.emf"/><Relationship Id="rId4" Type="http://schemas.openxmlformats.org/officeDocument/2006/relationships/oleObject" Target="../embeddings/oleObject19.bin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7" Type="http://schemas.openxmlformats.org/officeDocument/2006/relationships/image" Target="../media/image37.jpeg"/><Relationship Id="rId2" Type="http://schemas.openxmlformats.org/officeDocument/2006/relationships/tags" Target="../tags/tag22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33.gif"/><Relationship Id="rId5" Type="http://schemas.openxmlformats.org/officeDocument/2006/relationships/image" Target="../media/image21.emf"/><Relationship Id="rId4" Type="http://schemas.openxmlformats.org/officeDocument/2006/relationships/oleObject" Target="../embeddings/oleObject20.bin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7" Type="http://schemas.openxmlformats.org/officeDocument/2006/relationships/image" Target="../media/image38.png"/><Relationship Id="rId2" Type="http://schemas.openxmlformats.org/officeDocument/2006/relationships/tags" Target="../tags/tag23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33.gif"/><Relationship Id="rId5" Type="http://schemas.openxmlformats.org/officeDocument/2006/relationships/image" Target="../media/image21.emf"/><Relationship Id="rId4" Type="http://schemas.openxmlformats.org/officeDocument/2006/relationships/oleObject" Target="../embeddings/oleObject21.bin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24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39.jpeg"/><Relationship Id="rId5" Type="http://schemas.openxmlformats.org/officeDocument/2006/relationships/image" Target="../media/image21.emf"/><Relationship Id="rId4" Type="http://schemas.openxmlformats.org/officeDocument/2006/relationships/oleObject" Target="../embeddings/oleObject22.bin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25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40.jpeg"/><Relationship Id="rId5" Type="http://schemas.openxmlformats.org/officeDocument/2006/relationships/image" Target="../media/image21.emf"/><Relationship Id="rId4" Type="http://schemas.openxmlformats.org/officeDocument/2006/relationships/oleObject" Target="../embeddings/oleObject23.bin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7" Type="http://schemas.openxmlformats.org/officeDocument/2006/relationships/image" Target="../media/image41.png"/><Relationship Id="rId2" Type="http://schemas.openxmlformats.org/officeDocument/2006/relationships/tags" Target="../tags/tag26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33.gif"/><Relationship Id="rId5" Type="http://schemas.openxmlformats.org/officeDocument/2006/relationships/image" Target="../media/image21.emf"/><Relationship Id="rId4" Type="http://schemas.openxmlformats.org/officeDocument/2006/relationships/oleObject" Target="../embeddings/oleObject24.bin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7" Type="http://schemas.openxmlformats.org/officeDocument/2006/relationships/image" Target="../media/image42.png"/><Relationship Id="rId2" Type="http://schemas.openxmlformats.org/officeDocument/2006/relationships/tags" Target="../tags/tag27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33.gif"/><Relationship Id="rId5" Type="http://schemas.openxmlformats.org/officeDocument/2006/relationships/image" Target="../media/image21.emf"/><Relationship Id="rId4" Type="http://schemas.openxmlformats.org/officeDocument/2006/relationships/oleObject" Target="../embeddings/oleObject25.bin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7" Type="http://schemas.openxmlformats.org/officeDocument/2006/relationships/image" Target="../media/image33.gif"/><Relationship Id="rId2" Type="http://schemas.openxmlformats.org/officeDocument/2006/relationships/tags" Target="../tags/tag28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43.png"/><Relationship Id="rId5" Type="http://schemas.openxmlformats.org/officeDocument/2006/relationships/image" Target="../media/image21.emf"/><Relationship Id="rId4" Type="http://schemas.openxmlformats.org/officeDocument/2006/relationships/oleObject" Target="../embeddings/oleObject26.bin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7" Type="http://schemas.openxmlformats.org/officeDocument/2006/relationships/image" Target="../media/image33.gif"/><Relationship Id="rId2" Type="http://schemas.openxmlformats.org/officeDocument/2006/relationships/tags" Target="../tags/tag29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44.png"/><Relationship Id="rId5" Type="http://schemas.openxmlformats.org/officeDocument/2006/relationships/image" Target="../media/image21.emf"/><Relationship Id="rId4" Type="http://schemas.openxmlformats.org/officeDocument/2006/relationships/oleObject" Target="../embeddings/oleObject27.bin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30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45.png"/><Relationship Id="rId5" Type="http://schemas.openxmlformats.org/officeDocument/2006/relationships/image" Target="../media/image21.emf"/><Relationship Id="rId4" Type="http://schemas.openxmlformats.org/officeDocument/2006/relationships/oleObject" Target="../embeddings/oleObject28.bin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31.xml"/><Relationship Id="rId1" Type="http://schemas.openxmlformats.org/officeDocument/2006/relationships/vmlDrawing" Target="../drawings/vmlDrawing29.vml"/><Relationship Id="rId6" Type="http://schemas.openxmlformats.org/officeDocument/2006/relationships/image" Target="../media/image46.jpeg"/><Relationship Id="rId5" Type="http://schemas.openxmlformats.org/officeDocument/2006/relationships/image" Target="../media/image21.emf"/><Relationship Id="rId4" Type="http://schemas.openxmlformats.org/officeDocument/2006/relationships/oleObject" Target="../embeddings/oleObject29.bin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32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47.png"/><Relationship Id="rId5" Type="http://schemas.openxmlformats.org/officeDocument/2006/relationships/image" Target="../media/image21.emf"/><Relationship Id="rId4" Type="http://schemas.openxmlformats.org/officeDocument/2006/relationships/oleObject" Target="../embeddings/oleObject30.bin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33.xml"/><Relationship Id="rId1" Type="http://schemas.openxmlformats.org/officeDocument/2006/relationships/vmlDrawing" Target="../drawings/vmlDrawing31.vml"/><Relationship Id="rId6" Type="http://schemas.openxmlformats.org/officeDocument/2006/relationships/image" Target="../media/image48.png"/><Relationship Id="rId5" Type="http://schemas.openxmlformats.org/officeDocument/2006/relationships/image" Target="../media/image21.emf"/><Relationship Id="rId4" Type="http://schemas.openxmlformats.org/officeDocument/2006/relationships/oleObject" Target="../embeddings/oleObject31.bin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34.xml"/><Relationship Id="rId1" Type="http://schemas.openxmlformats.org/officeDocument/2006/relationships/vmlDrawing" Target="../drawings/vmlDrawing32.vml"/><Relationship Id="rId6" Type="http://schemas.openxmlformats.org/officeDocument/2006/relationships/image" Target="../media/image5.jpeg"/><Relationship Id="rId5" Type="http://schemas.openxmlformats.org/officeDocument/2006/relationships/image" Target="../media/image21.emf"/><Relationship Id="rId4" Type="http://schemas.openxmlformats.org/officeDocument/2006/relationships/oleObject" Target="../embeddings/oleObject32.bin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35.xml"/><Relationship Id="rId1" Type="http://schemas.openxmlformats.org/officeDocument/2006/relationships/vmlDrawing" Target="../drawings/vmlDrawing33.vml"/><Relationship Id="rId6" Type="http://schemas.openxmlformats.org/officeDocument/2006/relationships/image" Target="../media/image49.jpeg"/><Relationship Id="rId5" Type="http://schemas.openxmlformats.org/officeDocument/2006/relationships/image" Target="../media/image21.emf"/><Relationship Id="rId4" Type="http://schemas.openxmlformats.org/officeDocument/2006/relationships/oleObject" Target="../embeddings/oleObject33.bin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36.xml"/><Relationship Id="rId1" Type="http://schemas.openxmlformats.org/officeDocument/2006/relationships/vmlDrawing" Target="../drawings/vmlDrawing34.vml"/><Relationship Id="rId6" Type="http://schemas.openxmlformats.org/officeDocument/2006/relationships/image" Target="../media/image50.emf"/><Relationship Id="rId5" Type="http://schemas.openxmlformats.org/officeDocument/2006/relationships/image" Target="../media/image21.emf"/><Relationship Id="rId4" Type="http://schemas.openxmlformats.org/officeDocument/2006/relationships/oleObject" Target="../embeddings/oleObject34.bin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7" Type="http://schemas.openxmlformats.org/officeDocument/2006/relationships/image" Target="../media/image50.emf"/><Relationship Id="rId2" Type="http://schemas.openxmlformats.org/officeDocument/2006/relationships/tags" Target="../tags/tag37.xml"/><Relationship Id="rId1" Type="http://schemas.openxmlformats.org/officeDocument/2006/relationships/vmlDrawing" Target="../drawings/vmlDrawing35.vml"/><Relationship Id="rId6" Type="http://schemas.openxmlformats.org/officeDocument/2006/relationships/image" Target="../media/image18.png"/><Relationship Id="rId5" Type="http://schemas.openxmlformats.org/officeDocument/2006/relationships/image" Target="../media/image21.emf"/><Relationship Id="rId4" Type="http://schemas.openxmlformats.org/officeDocument/2006/relationships/oleObject" Target="../embeddings/oleObject35.bin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7" Type="http://schemas.openxmlformats.org/officeDocument/2006/relationships/image" Target="../media/image51.png"/><Relationship Id="rId2" Type="http://schemas.openxmlformats.org/officeDocument/2006/relationships/tags" Target="../tags/tag38.xml"/><Relationship Id="rId1" Type="http://schemas.openxmlformats.org/officeDocument/2006/relationships/vmlDrawing" Target="../drawings/vmlDrawing36.vml"/><Relationship Id="rId6" Type="http://schemas.openxmlformats.org/officeDocument/2006/relationships/image" Target="../media/image33.gif"/><Relationship Id="rId5" Type="http://schemas.openxmlformats.org/officeDocument/2006/relationships/image" Target="../media/image21.emf"/><Relationship Id="rId4" Type="http://schemas.openxmlformats.org/officeDocument/2006/relationships/oleObject" Target="../embeddings/oleObject36.bin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7" Type="http://schemas.openxmlformats.org/officeDocument/2006/relationships/image" Target="../media/image51.png"/><Relationship Id="rId2" Type="http://schemas.openxmlformats.org/officeDocument/2006/relationships/tags" Target="../tags/tag39.xml"/><Relationship Id="rId1" Type="http://schemas.openxmlformats.org/officeDocument/2006/relationships/vmlDrawing" Target="../drawings/vmlDrawing37.vml"/><Relationship Id="rId6" Type="http://schemas.openxmlformats.org/officeDocument/2006/relationships/image" Target="../media/image33.gif"/><Relationship Id="rId5" Type="http://schemas.openxmlformats.org/officeDocument/2006/relationships/image" Target="../media/image21.emf"/><Relationship Id="rId4" Type="http://schemas.openxmlformats.org/officeDocument/2006/relationships/oleObject" Target="../embeddings/oleObject37.bin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40.xml"/><Relationship Id="rId1" Type="http://schemas.openxmlformats.org/officeDocument/2006/relationships/vmlDrawing" Target="../drawings/vmlDrawing38.vml"/><Relationship Id="rId5" Type="http://schemas.openxmlformats.org/officeDocument/2006/relationships/image" Target="../media/image21.emf"/><Relationship Id="rId4" Type="http://schemas.openxmlformats.org/officeDocument/2006/relationships/oleObject" Target="../embeddings/oleObject38.bin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41.xml"/><Relationship Id="rId1" Type="http://schemas.openxmlformats.org/officeDocument/2006/relationships/vmlDrawing" Target="../drawings/vmlDrawing39.vml"/><Relationship Id="rId5" Type="http://schemas.openxmlformats.org/officeDocument/2006/relationships/image" Target="../media/image21.emf"/><Relationship Id="rId4" Type="http://schemas.openxmlformats.org/officeDocument/2006/relationships/oleObject" Target="../embeddings/oleObject39.bin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42.xml"/><Relationship Id="rId1" Type="http://schemas.openxmlformats.org/officeDocument/2006/relationships/vmlDrawing" Target="../drawings/vmlDrawing40.vml"/><Relationship Id="rId5" Type="http://schemas.openxmlformats.org/officeDocument/2006/relationships/image" Target="../media/image21.emf"/><Relationship Id="rId4" Type="http://schemas.openxmlformats.org/officeDocument/2006/relationships/oleObject" Target="../embeddings/oleObject40.bin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tags" Target="../tags/tag43.xml"/><Relationship Id="rId2" Type="http://schemas.openxmlformats.org/officeDocument/2006/relationships/vmlDrawing" Target="../drawings/vmlDrawing41.v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21.emf"/><Relationship Id="rId5" Type="http://schemas.openxmlformats.org/officeDocument/2006/relationships/oleObject" Target="../embeddings/oleObject41.bin"/><Relationship Id="rId4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44.xml"/><Relationship Id="rId1" Type="http://schemas.openxmlformats.org/officeDocument/2006/relationships/vmlDrawing" Target="../drawings/vmlDrawing42.vml"/><Relationship Id="rId5" Type="http://schemas.openxmlformats.org/officeDocument/2006/relationships/image" Target="../media/image21.emf"/><Relationship Id="rId4" Type="http://schemas.openxmlformats.org/officeDocument/2006/relationships/oleObject" Target="../embeddings/oleObject42.bin"/></Relationships>
</file>

<file path=ppt/slideLayouts/_rels/slideLayout8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tags" Target="../tags/tag45.xml"/><Relationship Id="rId7" Type="http://schemas.openxmlformats.org/officeDocument/2006/relationships/image" Target="../media/image27.png"/><Relationship Id="rId2" Type="http://schemas.openxmlformats.org/officeDocument/2006/relationships/vmlDrawing" Target="../drawings/vmlDrawing43.v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21.emf"/><Relationship Id="rId5" Type="http://schemas.openxmlformats.org/officeDocument/2006/relationships/oleObject" Target="../embeddings/oleObject43.bin"/><Relationship Id="rId4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tags" Target="../tags/tag46.xml"/><Relationship Id="rId7" Type="http://schemas.openxmlformats.org/officeDocument/2006/relationships/image" Target="../media/image27.png"/><Relationship Id="rId2" Type="http://schemas.openxmlformats.org/officeDocument/2006/relationships/vmlDrawing" Target="../drawings/vmlDrawing44.vml"/><Relationship Id="rId1" Type="http://schemas.openxmlformats.org/officeDocument/2006/relationships/themeOverride" Target="../theme/themeOverride4.xml"/><Relationship Id="rId6" Type="http://schemas.openxmlformats.org/officeDocument/2006/relationships/image" Target="../media/image21.emf"/><Relationship Id="rId5" Type="http://schemas.openxmlformats.org/officeDocument/2006/relationships/oleObject" Target="../embeddings/oleObject44.bin"/><Relationship Id="rId4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tags" Target="../tags/tag47.xml"/><Relationship Id="rId7" Type="http://schemas.openxmlformats.org/officeDocument/2006/relationships/image" Target="../media/image25.png"/><Relationship Id="rId2" Type="http://schemas.openxmlformats.org/officeDocument/2006/relationships/vmlDrawing" Target="../drawings/vmlDrawing45.vml"/><Relationship Id="rId1" Type="http://schemas.openxmlformats.org/officeDocument/2006/relationships/themeOverride" Target="../theme/themeOverride5.xml"/><Relationship Id="rId6" Type="http://schemas.openxmlformats.org/officeDocument/2006/relationships/image" Target="../media/image21.emf"/><Relationship Id="rId5" Type="http://schemas.openxmlformats.org/officeDocument/2006/relationships/oleObject" Target="../embeddings/oleObject45.bin"/><Relationship Id="rId4" Type="http://schemas.openxmlformats.org/officeDocument/2006/relationships/slideMaster" Target="../slideMasters/slideMaster4.xml"/><Relationship Id="rId9" Type="http://schemas.microsoft.com/office/2007/relationships/hdphoto" Target="../media/hdphoto1.wdp"/></Relationships>
</file>

<file path=ppt/slideLayouts/_rels/slideLayout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tags" Target="../tags/tag48.xml"/><Relationship Id="rId7" Type="http://schemas.openxmlformats.org/officeDocument/2006/relationships/image" Target="../media/image25.png"/><Relationship Id="rId2" Type="http://schemas.openxmlformats.org/officeDocument/2006/relationships/vmlDrawing" Target="../drawings/vmlDrawing46.vml"/><Relationship Id="rId1" Type="http://schemas.openxmlformats.org/officeDocument/2006/relationships/themeOverride" Target="../theme/themeOverride6.xml"/><Relationship Id="rId6" Type="http://schemas.openxmlformats.org/officeDocument/2006/relationships/image" Target="../media/image21.emf"/><Relationship Id="rId5" Type="http://schemas.openxmlformats.org/officeDocument/2006/relationships/oleObject" Target="../embeddings/oleObject46.bin"/><Relationship Id="rId4" Type="http://schemas.openxmlformats.org/officeDocument/2006/relationships/slideMaster" Target="../slideMasters/slideMaster4.xml"/><Relationship Id="rId9" Type="http://schemas.microsoft.com/office/2007/relationships/hdphoto" Target="../media/hdphoto1.wdp"/></Relationships>
</file>

<file path=ppt/slideLayouts/_rels/slideLayout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49.xml"/><Relationship Id="rId7" Type="http://schemas.openxmlformats.org/officeDocument/2006/relationships/image" Target="../media/image25.png"/><Relationship Id="rId2" Type="http://schemas.openxmlformats.org/officeDocument/2006/relationships/vmlDrawing" Target="../drawings/vmlDrawing47.vml"/><Relationship Id="rId1" Type="http://schemas.openxmlformats.org/officeDocument/2006/relationships/themeOverride" Target="../theme/themeOverride7.xml"/><Relationship Id="rId6" Type="http://schemas.openxmlformats.org/officeDocument/2006/relationships/image" Target="../media/image21.emf"/><Relationship Id="rId5" Type="http://schemas.openxmlformats.org/officeDocument/2006/relationships/oleObject" Target="../embeddings/oleObject47.bin"/><Relationship Id="rId4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50.xml"/><Relationship Id="rId7" Type="http://schemas.openxmlformats.org/officeDocument/2006/relationships/image" Target="../media/image25.png"/><Relationship Id="rId2" Type="http://schemas.openxmlformats.org/officeDocument/2006/relationships/vmlDrawing" Target="../drawings/vmlDrawing48.vml"/><Relationship Id="rId1" Type="http://schemas.openxmlformats.org/officeDocument/2006/relationships/themeOverride" Target="../theme/themeOverride8.xml"/><Relationship Id="rId6" Type="http://schemas.openxmlformats.org/officeDocument/2006/relationships/image" Target="../media/image21.emf"/><Relationship Id="rId5" Type="http://schemas.openxmlformats.org/officeDocument/2006/relationships/oleObject" Target="../embeddings/oleObject48.bin"/><Relationship Id="rId4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51.xml"/><Relationship Id="rId7" Type="http://schemas.openxmlformats.org/officeDocument/2006/relationships/image" Target="../media/image25.png"/><Relationship Id="rId2" Type="http://schemas.openxmlformats.org/officeDocument/2006/relationships/vmlDrawing" Target="../drawings/vmlDrawing49.vml"/><Relationship Id="rId1" Type="http://schemas.openxmlformats.org/officeDocument/2006/relationships/themeOverride" Target="../theme/themeOverride9.xml"/><Relationship Id="rId6" Type="http://schemas.openxmlformats.org/officeDocument/2006/relationships/image" Target="../media/image21.emf"/><Relationship Id="rId5" Type="http://schemas.openxmlformats.org/officeDocument/2006/relationships/oleObject" Target="../embeddings/oleObject49.bin"/><Relationship Id="rId4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tags" Target="../tags/tag52.xml"/><Relationship Id="rId7" Type="http://schemas.openxmlformats.org/officeDocument/2006/relationships/image" Target="../media/image52.png"/><Relationship Id="rId2" Type="http://schemas.openxmlformats.org/officeDocument/2006/relationships/vmlDrawing" Target="../drawings/vmlDrawing50.vml"/><Relationship Id="rId1" Type="http://schemas.openxmlformats.org/officeDocument/2006/relationships/themeOverride" Target="../theme/themeOverride10.xml"/><Relationship Id="rId6" Type="http://schemas.openxmlformats.org/officeDocument/2006/relationships/image" Target="../media/image21.emf"/><Relationship Id="rId5" Type="http://schemas.openxmlformats.org/officeDocument/2006/relationships/oleObject" Target="../embeddings/oleObject50.bin"/><Relationship Id="rId4" Type="http://schemas.openxmlformats.org/officeDocument/2006/relationships/slideMaster" Target="../slideMasters/slideMaster4.xml"/><Relationship Id="rId9" Type="http://schemas.microsoft.com/office/2007/relationships/hdphoto" Target="../media/hdphoto1.wdp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7" Type="http://schemas.openxmlformats.org/officeDocument/2006/relationships/image" Target="../media/image2.png"/><Relationship Id="rId2" Type="http://schemas.openxmlformats.org/officeDocument/2006/relationships/tags" Target="../tags/tag53.xml"/><Relationship Id="rId1" Type="http://schemas.openxmlformats.org/officeDocument/2006/relationships/vmlDrawing" Target="../drawings/vmlDrawing51.vml"/><Relationship Id="rId6" Type="http://schemas.openxmlformats.org/officeDocument/2006/relationships/image" Target="../media/image53.png"/><Relationship Id="rId5" Type="http://schemas.openxmlformats.org/officeDocument/2006/relationships/image" Target="../media/image21.emf"/><Relationship Id="rId4" Type="http://schemas.openxmlformats.org/officeDocument/2006/relationships/oleObject" Target="../embeddings/oleObject51.bin"/></Relationships>
</file>

<file path=ppt/slideLayouts/_rels/slideLayout9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tags" Target="../tags/tag54.xml"/><Relationship Id="rId7" Type="http://schemas.openxmlformats.org/officeDocument/2006/relationships/image" Target="../media/image55.png"/><Relationship Id="rId2" Type="http://schemas.openxmlformats.org/officeDocument/2006/relationships/vmlDrawing" Target="../drawings/vmlDrawing52.vml"/><Relationship Id="rId1" Type="http://schemas.openxmlformats.org/officeDocument/2006/relationships/themeOverride" Target="../theme/themeOverride11.xml"/><Relationship Id="rId6" Type="http://schemas.openxmlformats.org/officeDocument/2006/relationships/image" Target="../media/image54.emf"/><Relationship Id="rId5" Type="http://schemas.openxmlformats.org/officeDocument/2006/relationships/oleObject" Target="../embeddings/oleObject52.bin"/><Relationship Id="rId4" Type="http://schemas.openxmlformats.org/officeDocument/2006/relationships/slideMaster" Target="../slideMasters/slideMaster4.xml"/><Relationship Id="rId9" Type="http://schemas.microsoft.com/office/2007/relationships/hdphoto" Target="../media/hdphoto1.wdp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7" Type="http://schemas.openxmlformats.org/officeDocument/2006/relationships/image" Target="../media/image2.png"/><Relationship Id="rId2" Type="http://schemas.openxmlformats.org/officeDocument/2006/relationships/tags" Target="../tags/tag55.xml"/><Relationship Id="rId1" Type="http://schemas.openxmlformats.org/officeDocument/2006/relationships/vmlDrawing" Target="../drawings/vmlDrawing53.vml"/><Relationship Id="rId6" Type="http://schemas.openxmlformats.org/officeDocument/2006/relationships/image" Target="../media/image53.png"/><Relationship Id="rId5" Type="http://schemas.openxmlformats.org/officeDocument/2006/relationships/image" Target="../media/image21.emf"/><Relationship Id="rId4" Type="http://schemas.openxmlformats.org/officeDocument/2006/relationships/oleObject" Target="../embeddings/oleObject53.bin"/></Relationships>
</file>

<file path=ppt/slideLayouts/_rels/slideLayout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tags" Target="../tags/tag56.xml"/><Relationship Id="rId7" Type="http://schemas.openxmlformats.org/officeDocument/2006/relationships/image" Target="../media/image52.png"/><Relationship Id="rId2" Type="http://schemas.openxmlformats.org/officeDocument/2006/relationships/vmlDrawing" Target="../drawings/vmlDrawing54.vml"/><Relationship Id="rId1" Type="http://schemas.openxmlformats.org/officeDocument/2006/relationships/themeOverride" Target="../theme/themeOverride12.xml"/><Relationship Id="rId6" Type="http://schemas.openxmlformats.org/officeDocument/2006/relationships/image" Target="../media/image21.emf"/><Relationship Id="rId5" Type="http://schemas.openxmlformats.org/officeDocument/2006/relationships/oleObject" Target="../embeddings/oleObject54.bin"/><Relationship Id="rId4" Type="http://schemas.openxmlformats.org/officeDocument/2006/relationships/slideMaster" Target="../slideMasters/slideMaster4.xml"/><Relationship Id="rId9" Type="http://schemas.microsoft.com/office/2007/relationships/hdphoto" Target="../media/hdphoto1.wdp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7" Type="http://schemas.openxmlformats.org/officeDocument/2006/relationships/image" Target="../media/image2.png"/><Relationship Id="rId2" Type="http://schemas.openxmlformats.org/officeDocument/2006/relationships/tags" Target="../tags/tag57.xml"/><Relationship Id="rId1" Type="http://schemas.openxmlformats.org/officeDocument/2006/relationships/vmlDrawing" Target="../drawings/vmlDrawing55.vml"/><Relationship Id="rId6" Type="http://schemas.openxmlformats.org/officeDocument/2006/relationships/image" Target="../media/image53.png"/><Relationship Id="rId5" Type="http://schemas.openxmlformats.org/officeDocument/2006/relationships/image" Target="../media/image21.emf"/><Relationship Id="rId4" Type="http://schemas.openxmlformats.org/officeDocument/2006/relationships/oleObject" Target="../embeddings/oleObject55.bin"/></Relationships>
</file>

<file path=ppt/slideLayouts/_rels/slideLayout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tags" Target="../tags/tag58.xml"/><Relationship Id="rId7" Type="http://schemas.openxmlformats.org/officeDocument/2006/relationships/image" Target="../media/image52.png"/><Relationship Id="rId2" Type="http://schemas.openxmlformats.org/officeDocument/2006/relationships/vmlDrawing" Target="../drawings/vmlDrawing56.vml"/><Relationship Id="rId1" Type="http://schemas.openxmlformats.org/officeDocument/2006/relationships/themeOverride" Target="../theme/themeOverride13.xml"/><Relationship Id="rId6" Type="http://schemas.openxmlformats.org/officeDocument/2006/relationships/image" Target="../media/image21.emf"/><Relationship Id="rId5" Type="http://schemas.openxmlformats.org/officeDocument/2006/relationships/oleObject" Target="../embeddings/oleObject56.bin"/><Relationship Id="rId4" Type="http://schemas.openxmlformats.org/officeDocument/2006/relationships/slideMaster" Target="../slideMasters/slideMaster4.xml"/><Relationship Id="rId9" Type="http://schemas.microsoft.com/office/2007/relationships/hdphoto" Target="../media/hdphoto1.wdp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7" Type="http://schemas.openxmlformats.org/officeDocument/2006/relationships/image" Target="../media/image2.png"/><Relationship Id="rId2" Type="http://schemas.openxmlformats.org/officeDocument/2006/relationships/tags" Target="../tags/tag59.xml"/><Relationship Id="rId1" Type="http://schemas.openxmlformats.org/officeDocument/2006/relationships/vmlDrawing" Target="../drawings/vmlDrawing57.vml"/><Relationship Id="rId6" Type="http://schemas.openxmlformats.org/officeDocument/2006/relationships/image" Target="../media/image53.png"/><Relationship Id="rId5" Type="http://schemas.openxmlformats.org/officeDocument/2006/relationships/image" Target="../media/image21.emf"/><Relationship Id="rId4" Type="http://schemas.openxmlformats.org/officeDocument/2006/relationships/oleObject" Target="../embeddings/oleObject57.bin"/></Relationships>
</file>

<file path=ppt/slideLayouts/_rels/slideLayout98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tags" Target="../tags/tag60.xml"/><Relationship Id="rId7" Type="http://schemas.openxmlformats.org/officeDocument/2006/relationships/image" Target="../media/image27.png"/><Relationship Id="rId2" Type="http://schemas.openxmlformats.org/officeDocument/2006/relationships/vmlDrawing" Target="../drawings/vmlDrawing58.vml"/><Relationship Id="rId1" Type="http://schemas.openxmlformats.org/officeDocument/2006/relationships/themeOverride" Target="../theme/themeOverride14.xml"/><Relationship Id="rId6" Type="http://schemas.openxmlformats.org/officeDocument/2006/relationships/image" Target="../media/image21.emf"/><Relationship Id="rId5" Type="http://schemas.openxmlformats.org/officeDocument/2006/relationships/oleObject" Target="../embeddings/oleObject58.bin"/><Relationship Id="rId4" Type="http://schemas.openxmlformats.org/officeDocument/2006/relationships/slideMaster" Target="../slideMasters/slideMaster4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61.xml"/><Relationship Id="rId1" Type="http://schemas.openxmlformats.org/officeDocument/2006/relationships/vmlDrawing" Target="../drawings/vmlDrawing59.vml"/><Relationship Id="rId5" Type="http://schemas.openxmlformats.org/officeDocument/2006/relationships/image" Target="../media/image21.emf"/><Relationship Id="rId4" Type="http://schemas.openxmlformats.org/officeDocument/2006/relationships/oleObject" Target="../embeddings/oleObject59.bin"/></Relationships>
</file>

<file path=ppt/slideLayouts/_rels/slideLayout100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Master" Target="../slideMasters/slideMaster4.xml"/><Relationship Id="rId7" Type="http://schemas.openxmlformats.org/officeDocument/2006/relationships/image" Target="../media/image27.png"/><Relationship Id="rId2" Type="http://schemas.openxmlformats.org/officeDocument/2006/relationships/tags" Target="../tags/tag62.xml"/><Relationship Id="rId1" Type="http://schemas.openxmlformats.org/officeDocument/2006/relationships/vmlDrawing" Target="../drawings/vmlDrawing60.vml"/><Relationship Id="rId6" Type="http://schemas.openxmlformats.org/officeDocument/2006/relationships/image" Target="../media/image56.png"/><Relationship Id="rId5" Type="http://schemas.openxmlformats.org/officeDocument/2006/relationships/image" Target="../media/image54.emf"/><Relationship Id="rId4" Type="http://schemas.openxmlformats.org/officeDocument/2006/relationships/oleObject" Target="../embeddings/oleObject60.bin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7" Type="http://schemas.microsoft.com/office/2007/relationships/hdphoto" Target="../media/hdphoto1.wdp"/><Relationship Id="rId2" Type="http://schemas.openxmlformats.org/officeDocument/2006/relationships/tags" Target="../tags/tag63.xml"/><Relationship Id="rId1" Type="http://schemas.openxmlformats.org/officeDocument/2006/relationships/vmlDrawing" Target="../drawings/vmlDrawing61.vml"/><Relationship Id="rId6" Type="http://schemas.openxmlformats.org/officeDocument/2006/relationships/image" Target="../media/image27.png"/><Relationship Id="rId5" Type="http://schemas.openxmlformats.org/officeDocument/2006/relationships/image" Target="../media/image21.emf"/><Relationship Id="rId4" Type="http://schemas.openxmlformats.org/officeDocument/2006/relationships/oleObject" Target="../embeddings/oleObject61.bin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64.xml"/><Relationship Id="rId1" Type="http://schemas.openxmlformats.org/officeDocument/2006/relationships/vmlDrawing" Target="../drawings/vmlDrawing62.vml"/><Relationship Id="rId5" Type="http://schemas.openxmlformats.org/officeDocument/2006/relationships/image" Target="../media/image21.emf"/><Relationship Id="rId4" Type="http://schemas.openxmlformats.org/officeDocument/2006/relationships/oleObject" Target="../embeddings/oleObject62.bin"/></Relationships>
</file>

<file path=ppt/slideLayouts/_rels/slideLayout10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tags" Target="../tags/tag65.xml"/><Relationship Id="rId7" Type="http://schemas.openxmlformats.org/officeDocument/2006/relationships/image" Target="../media/image27.png"/><Relationship Id="rId2" Type="http://schemas.openxmlformats.org/officeDocument/2006/relationships/vmlDrawing" Target="../drawings/vmlDrawing63.vml"/><Relationship Id="rId1" Type="http://schemas.openxmlformats.org/officeDocument/2006/relationships/themeOverride" Target="../theme/themeOverride15.xml"/><Relationship Id="rId6" Type="http://schemas.openxmlformats.org/officeDocument/2006/relationships/image" Target="../media/image21.emf"/><Relationship Id="rId5" Type="http://schemas.openxmlformats.org/officeDocument/2006/relationships/oleObject" Target="../embeddings/oleObject63.bin"/><Relationship Id="rId4" Type="http://schemas.openxmlformats.org/officeDocument/2006/relationships/slideMaster" Target="../slideMasters/slideMaster4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66.xml"/><Relationship Id="rId1" Type="http://schemas.openxmlformats.org/officeDocument/2006/relationships/vmlDrawing" Target="../drawings/vmlDrawing64.vml"/><Relationship Id="rId5" Type="http://schemas.openxmlformats.org/officeDocument/2006/relationships/image" Target="../media/image21.emf"/><Relationship Id="rId4" Type="http://schemas.openxmlformats.org/officeDocument/2006/relationships/oleObject" Target="../embeddings/oleObject64.bin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67.xml"/><Relationship Id="rId1" Type="http://schemas.openxmlformats.org/officeDocument/2006/relationships/vmlDrawing" Target="../drawings/vmlDrawing65.vml"/><Relationship Id="rId6" Type="http://schemas.openxmlformats.org/officeDocument/2006/relationships/image" Target="../media/image51.png"/><Relationship Id="rId5" Type="http://schemas.openxmlformats.org/officeDocument/2006/relationships/image" Target="../media/image24.emf"/><Relationship Id="rId4" Type="http://schemas.openxmlformats.org/officeDocument/2006/relationships/oleObject" Target="../embeddings/oleObject65.bin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68.xml"/><Relationship Id="rId1" Type="http://schemas.openxmlformats.org/officeDocument/2006/relationships/vmlDrawing" Target="../drawings/vmlDrawing66.vml"/><Relationship Id="rId5" Type="http://schemas.openxmlformats.org/officeDocument/2006/relationships/image" Target="../media/image21.emf"/><Relationship Id="rId4" Type="http://schemas.openxmlformats.org/officeDocument/2006/relationships/oleObject" Target="../embeddings/oleObject66.bin"/></Relationships>
</file>

<file path=ppt/slideLayouts/_rels/slideLayout10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tags" Target="../tags/tag70.xml"/><Relationship Id="rId7" Type="http://schemas.openxmlformats.org/officeDocument/2006/relationships/image" Target="../media/image25.png"/><Relationship Id="rId2" Type="http://schemas.openxmlformats.org/officeDocument/2006/relationships/tags" Target="../tags/tag69.xml"/><Relationship Id="rId1" Type="http://schemas.openxmlformats.org/officeDocument/2006/relationships/vmlDrawing" Target="../drawings/vmlDrawing67.vml"/><Relationship Id="rId6" Type="http://schemas.openxmlformats.org/officeDocument/2006/relationships/image" Target="../media/image24.emf"/><Relationship Id="rId5" Type="http://schemas.openxmlformats.org/officeDocument/2006/relationships/oleObject" Target="../embeddings/oleObject67.bin"/><Relationship Id="rId4" Type="http://schemas.openxmlformats.org/officeDocument/2006/relationships/slideMaster" Target="../slideMasters/slideMaster4.xml"/><Relationship Id="rId9" Type="http://schemas.openxmlformats.org/officeDocument/2006/relationships/image" Target="../media/image2.png"/></Relationships>
</file>

<file path=ppt/slideLayouts/_rels/slideLayout10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71.xml"/><Relationship Id="rId1" Type="http://schemas.openxmlformats.org/officeDocument/2006/relationships/vmlDrawing" Target="../drawings/vmlDrawing68.vml"/><Relationship Id="rId5" Type="http://schemas.openxmlformats.org/officeDocument/2006/relationships/image" Target="../media/image21.emf"/><Relationship Id="rId4" Type="http://schemas.openxmlformats.org/officeDocument/2006/relationships/oleObject" Target="../embeddings/oleObject68.bin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72.xml"/><Relationship Id="rId1" Type="http://schemas.openxmlformats.org/officeDocument/2006/relationships/vmlDrawing" Target="../drawings/vmlDrawing69.vml"/><Relationship Id="rId5" Type="http://schemas.openxmlformats.org/officeDocument/2006/relationships/image" Target="../media/image21.emf"/><Relationship Id="rId4" Type="http://schemas.openxmlformats.org/officeDocument/2006/relationships/oleObject" Target="../embeddings/oleObject69.bin"/></Relationships>
</file>

<file path=ppt/slideLayouts/_rels/slideLayout11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73.xml"/><Relationship Id="rId1" Type="http://schemas.openxmlformats.org/officeDocument/2006/relationships/vmlDrawing" Target="../drawings/vmlDrawing70.vml"/><Relationship Id="rId6" Type="http://schemas.openxmlformats.org/officeDocument/2006/relationships/image" Target="../media/image2.png"/><Relationship Id="rId5" Type="http://schemas.openxmlformats.org/officeDocument/2006/relationships/image" Target="../media/image21.emf"/><Relationship Id="rId4" Type="http://schemas.openxmlformats.org/officeDocument/2006/relationships/oleObject" Target="../embeddings/oleObject70.bin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74.xml"/><Relationship Id="rId1" Type="http://schemas.openxmlformats.org/officeDocument/2006/relationships/vmlDrawing" Target="../drawings/vmlDrawing71.vml"/><Relationship Id="rId5" Type="http://schemas.openxmlformats.org/officeDocument/2006/relationships/image" Target="../media/image21.emf"/><Relationship Id="rId4" Type="http://schemas.openxmlformats.org/officeDocument/2006/relationships/oleObject" Target="../embeddings/oleObject71.bin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75.xml"/><Relationship Id="rId1" Type="http://schemas.openxmlformats.org/officeDocument/2006/relationships/vmlDrawing" Target="../drawings/vmlDrawing72.vml"/><Relationship Id="rId5" Type="http://schemas.openxmlformats.org/officeDocument/2006/relationships/image" Target="../media/image21.emf"/><Relationship Id="rId4" Type="http://schemas.openxmlformats.org/officeDocument/2006/relationships/oleObject" Target="../embeddings/oleObject72.bin"/></Relationships>
</file>

<file path=ppt/slideLayouts/_rels/slideLayout1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tags" Target="../tags/tag76.xml"/><Relationship Id="rId7" Type="http://schemas.openxmlformats.org/officeDocument/2006/relationships/image" Target="../media/image25.png"/><Relationship Id="rId2" Type="http://schemas.openxmlformats.org/officeDocument/2006/relationships/vmlDrawing" Target="../drawings/vmlDrawing73.vml"/><Relationship Id="rId1" Type="http://schemas.openxmlformats.org/officeDocument/2006/relationships/themeOverride" Target="../theme/themeOverride16.xml"/><Relationship Id="rId6" Type="http://schemas.openxmlformats.org/officeDocument/2006/relationships/image" Target="../media/image21.emf"/><Relationship Id="rId5" Type="http://schemas.openxmlformats.org/officeDocument/2006/relationships/oleObject" Target="../embeddings/oleObject73.bin"/><Relationship Id="rId4" Type="http://schemas.openxmlformats.org/officeDocument/2006/relationships/slideMaster" Target="../slideMasters/slideMaster4.xml"/><Relationship Id="rId9" Type="http://schemas.microsoft.com/office/2007/relationships/hdphoto" Target="../media/hdphoto1.wdp"/></Relationships>
</file>

<file path=ppt/slideLayouts/_rels/slideLayout1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tags" Target="../tags/tag77.xml"/><Relationship Id="rId7" Type="http://schemas.openxmlformats.org/officeDocument/2006/relationships/image" Target="../media/image25.png"/><Relationship Id="rId2" Type="http://schemas.openxmlformats.org/officeDocument/2006/relationships/vmlDrawing" Target="../drawings/vmlDrawing74.vml"/><Relationship Id="rId1" Type="http://schemas.openxmlformats.org/officeDocument/2006/relationships/themeOverride" Target="../theme/themeOverride17.xml"/><Relationship Id="rId6" Type="http://schemas.openxmlformats.org/officeDocument/2006/relationships/image" Target="../media/image21.emf"/><Relationship Id="rId5" Type="http://schemas.openxmlformats.org/officeDocument/2006/relationships/oleObject" Target="../embeddings/oleObject74.bin"/><Relationship Id="rId4" Type="http://schemas.openxmlformats.org/officeDocument/2006/relationships/slideMaster" Target="../slideMasters/slideMaster4.xml"/><Relationship Id="rId9" Type="http://schemas.microsoft.com/office/2007/relationships/hdphoto" Target="../media/hdphoto1.wdp"/></Relationships>
</file>

<file path=ppt/slideLayouts/_rels/slideLayout1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tags" Target="../tags/tag78.xml"/><Relationship Id="rId7" Type="http://schemas.openxmlformats.org/officeDocument/2006/relationships/image" Target="../media/image25.png"/><Relationship Id="rId2" Type="http://schemas.openxmlformats.org/officeDocument/2006/relationships/vmlDrawing" Target="../drawings/vmlDrawing75.vml"/><Relationship Id="rId1" Type="http://schemas.openxmlformats.org/officeDocument/2006/relationships/themeOverride" Target="../theme/themeOverride18.xml"/><Relationship Id="rId6" Type="http://schemas.openxmlformats.org/officeDocument/2006/relationships/image" Target="../media/image21.emf"/><Relationship Id="rId5" Type="http://schemas.openxmlformats.org/officeDocument/2006/relationships/oleObject" Target="../embeddings/oleObject75.bin"/><Relationship Id="rId4" Type="http://schemas.openxmlformats.org/officeDocument/2006/relationships/slideMaster" Target="../slideMasters/slideMaster4.xml"/><Relationship Id="rId9" Type="http://schemas.microsoft.com/office/2007/relationships/hdphoto" Target="../media/hdphoto1.wdp"/></Relationships>
</file>

<file path=ppt/slideLayouts/_rels/slideLayout1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79.xml"/><Relationship Id="rId7" Type="http://schemas.openxmlformats.org/officeDocument/2006/relationships/image" Target="../media/image25.png"/><Relationship Id="rId2" Type="http://schemas.openxmlformats.org/officeDocument/2006/relationships/vmlDrawing" Target="../drawings/vmlDrawing76.vml"/><Relationship Id="rId1" Type="http://schemas.openxmlformats.org/officeDocument/2006/relationships/themeOverride" Target="../theme/themeOverride19.xml"/><Relationship Id="rId6" Type="http://schemas.openxmlformats.org/officeDocument/2006/relationships/image" Target="../media/image21.emf"/><Relationship Id="rId5" Type="http://schemas.openxmlformats.org/officeDocument/2006/relationships/oleObject" Target="../embeddings/oleObject76.bin"/><Relationship Id="rId4" Type="http://schemas.openxmlformats.org/officeDocument/2006/relationships/slideMaster" Target="../slideMasters/slideMaster4.xml"/></Relationships>
</file>

<file path=ppt/slideLayouts/_rels/slideLayout1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80.xml"/><Relationship Id="rId7" Type="http://schemas.openxmlformats.org/officeDocument/2006/relationships/image" Target="../media/image25.png"/><Relationship Id="rId2" Type="http://schemas.openxmlformats.org/officeDocument/2006/relationships/vmlDrawing" Target="../drawings/vmlDrawing77.vml"/><Relationship Id="rId1" Type="http://schemas.openxmlformats.org/officeDocument/2006/relationships/themeOverride" Target="../theme/themeOverride20.xml"/><Relationship Id="rId6" Type="http://schemas.openxmlformats.org/officeDocument/2006/relationships/image" Target="../media/image21.emf"/><Relationship Id="rId5" Type="http://schemas.openxmlformats.org/officeDocument/2006/relationships/oleObject" Target="../embeddings/oleObject77.bin"/><Relationship Id="rId4" Type="http://schemas.openxmlformats.org/officeDocument/2006/relationships/slideMaster" Target="../slideMasters/slideMaster4.xml"/></Relationships>
</file>

<file path=ppt/slideLayouts/_rels/slideLayout1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81.xml"/><Relationship Id="rId7" Type="http://schemas.openxmlformats.org/officeDocument/2006/relationships/image" Target="../media/image25.png"/><Relationship Id="rId2" Type="http://schemas.openxmlformats.org/officeDocument/2006/relationships/vmlDrawing" Target="../drawings/vmlDrawing78.vml"/><Relationship Id="rId1" Type="http://schemas.openxmlformats.org/officeDocument/2006/relationships/themeOverride" Target="../theme/themeOverride21.xml"/><Relationship Id="rId6" Type="http://schemas.openxmlformats.org/officeDocument/2006/relationships/image" Target="../media/image21.emf"/><Relationship Id="rId5" Type="http://schemas.openxmlformats.org/officeDocument/2006/relationships/oleObject" Target="../embeddings/oleObject78.bin"/><Relationship Id="rId4" Type="http://schemas.openxmlformats.org/officeDocument/2006/relationships/slideMaster" Target="../slideMasters/slideMaster4.xml"/></Relationships>
</file>

<file path=ppt/slideLayouts/_rels/slideLayout1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tags" Target="../tags/tag82.xml"/><Relationship Id="rId7" Type="http://schemas.openxmlformats.org/officeDocument/2006/relationships/image" Target="../media/image52.png"/><Relationship Id="rId2" Type="http://schemas.openxmlformats.org/officeDocument/2006/relationships/vmlDrawing" Target="../drawings/vmlDrawing79.vml"/><Relationship Id="rId1" Type="http://schemas.openxmlformats.org/officeDocument/2006/relationships/themeOverride" Target="../theme/themeOverride22.xml"/><Relationship Id="rId6" Type="http://schemas.openxmlformats.org/officeDocument/2006/relationships/image" Target="../media/image54.emf"/><Relationship Id="rId5" Type="http://schemas.openxmlformats.org/officeDocument/2006/relationships/oleObject" Target="../embeddings/oleObject79.bin"/><Relationship Id="rId4" Type="http://schemas.openxmlformats.org/officeDocument/2006/relationships/slideMaster" Target="../slideMasters/slideMaster4.xml"/><Relationship Id="rId9" Type="http://schemas.microsoft.com/office/2007/relationships/hdphoto" Target="../media/hdphoto1.wdp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7" Type="http://schemas.openxmlformats.org/officeDocument/2006/relationships/image" Target="../media/image2.png"/><Relationship Id="rId2" Type="http://schemas.openxmlformats.org/officeDocument/2006/relationships/tags" Target="../tags/tag83.xml"/><Relationship Id="rId1" Type="http://schemas.openxmlformats.org/officeDocument/2006/relationships/vmlDrawing" Target="../drawings/vmlDrawing80.vml"/><Relationship Id="rId6" Type="http://schemas.openxmlformats.org/officeDocument/2006/relationships/image" Target="../media/image53.png"/><Relationship Id="rId5" Type="http://schemas.openxmlformats.org/officeDocument/2006/relationships/image" Target="../media/image21.emf"/><Relationship Id="rId4" Type="http://schemas.openxmlformats.org/officeDocument/2006/relationships/oleObject" Target="../embeddings/oleObject80.bin"/></Relationships>
</file>

<file path=ppt/slideLayouts/_rels/slideLayout1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tags" Target="../tags/tag84.xml"/><Relationship Id="rId7" Type="http://schemas.openxmlformats.org/officeDocument/2006/relationships/image" Target="../media/image55.png"/><Relationship Id="rId2" Type="http://schemas.openxmlformats.org/officeDocument/2006/relationships/vmlDrawing" Target="../drawings/vmlDrawing81.vml"/><Relationship Id="rId1" Type="http://schemas.openxmlformats.org/officeDocument/2006/relationships/themeOverride" Target="../theme/themeOverride23.xml"/><Relationship Id="rId6" Type="http://schemas.openxmlformats.org/officeDocument/2006/relationships/image" Target="../media/image21.emf"/><Relationship Id="rId5" Type="http://schemas.openxmlformats.org/officeDocument/2006/relationships/oleObject" Target="../embeddings/oleObject81.bin"/><Relationship Id="rId4" Type="http://schemas.openxmlformats.org/officeDocument/2006/relationships/slideMaster" Target="../slideMasters/slideMaster4.xml"/><Relationship Id="rId9" Type="http://schemas.microsoft.com/office/2007/relationships/hdphoto" Target="../media/hdphoto1.wdp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7" Type="http://schemas.openxmlformats.org/officeDocument/2006/relationships/image" Target="../media/image2.png"/><Relationship Id="rId2" Type="http://schemas.openxmlformats.org/officeDocument/2006/relationships/tags" Target="../tags/tag85.xml"/><Relationship Id="rId1" Type="http://schemas.openxmlformats.org/officeDocument/2006/relationships/vmlDrawing" Target="../drawings/vmlDrawing82.vml"/><Relationship Id="rId6" Type="http://schemas.openxmlformats.org/officeDocument/2006/relationships/image" Target="../media/image53.png"/><Relationship Id="rId5" Type="http://schemas.openxmlformats.org/officeDocument/2006/relationships/image" Target="../media/image21.emf"/><Relationship Id="rId4" Type="http://schemas.openxmlformats.org/officeDocument/2006/relationships/oleObject" Target="../embeddings/oleObject82.bin"/></Relationships>
</file>

<file path=ppt/slideLayouts/_rels/slideLayout1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tags" Target="../tags/tag86.xml"/><Relationship Id="rId7" Type="http://schemas.openxmlformats.org/officeDocument/2006/relationships/image" Target="../media/image52.png"/><Relationship Id="rId2" Type="http://schemas.openxmlformats.org/officeDocument/2006/relationships/vmlDrawing" Target="../drawings/vmlDrawing83.vml"/><Relationship Id="rId1" Type="http://schemas.openxmlformats.org/officeDocument/2006/relationships/themeOverride" Target="../theme/themeOverride24.xml"/><Relationship Id="rId6" Type="http://schemas.openxmlformats.org/officeDocument/2006/relationships/image" Target="../media/image21.emf"/><Relationship Id="rId5" Type="http://schemas.openxmlformats.org/officeDocument/2006/relationships/oleObject" Target="../embeddings/oleObject83.bin"/><Relationship Id="rId4" Type="http://schemas.openxmlformats.org/officeDocument/2006/relationships/slideMaster" Target="../slideMasters/slideMaster4.xml"/><Relationship Id="rId9" Type="http://schemas.microsoft.com/office/2007/relationships/hdphoto" Target="../media/hdphoto1.wdp"/></Relationships>
</file>

<file path=ppt/slideLayouts/_rels/slideLayout12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7" Type="http://schemas.openxmlformats.org/officeDocument/2006/relationships/image" Target="../media/image2.png"/><Relationship Id="rId2" Type="http://schemas.openxmlformats.org/officeDocument/2006/relationships/tags" Target="../tags/tag87.xml"/><Relationship Id="rId1" Type="http://schemas.openxmlformats.org/officeDocument/2006/relationships/vmlDrawing" Target="../drawings/vmlDrawing84.vml"/><Relationship Id="rId6" Type="http://schemas.openxmlformats.org/officeDocument/2006/relationships/image" Target="../media/image53.png"/><Relationship Id="rId5" Type="http://schemas.openxmlformats.org/officeDocument/2006/relationships/image" Target="../media/image21.emf"/><Relationship Id="rId4" Type="http://schemas.openxmlformats.org/officeDocument/2006/relationships/oleObject" Target="../embeddings/oleObject84.bin"/></Relationships>
</file>

<file path=ppt/slideLayouts/_rels/slideLayout1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tags" Target="../tags/tag88.xml"/><Relationship Id="rId7" Type="http://schemas.openxmlformats.org/officeDocument/2006/relationships/image" Target="../media/image52.png"/><Relationship Id="rId2" Type="http://schemas.openxmlformats.org/officeDocument/2006/relationships/vmlDrawing" Target="../drawings/vmlDrawing85.vml"/><Relationship Id="rId1" Type="http://schemas.openxmlformats.org/officeDocument/2006/relationships/themeOverride" Target="../theme/themeOverride25.xml"/><Relationship Id="rId6" Type="http://schemas.openxmlformats.org/officeDocument/2006/relationships/image" Target="../media/image21.emf"/><Relationship Id="rId5" Type="http://schemas.openxmlformats.org/officeDocument/2006/relationships/oleObject" Target="../embeddings/oleObject85.bin"/><Relationship Id="rId4" Type="http://schemas.openxmlformats.org/officeDocument/2006/relationships/slideMaster" Target="../slideMasters/slideMaster4.xml"/><Relationship Id="rId9" Type="http://schemas.microsoft.com/office/2007/relationships/hdphoto" Target="../media/hdphoto1.wdp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7" Type="http://schemas.openxmlformats.org/officeDocument/2006/relationships/image" Target="../media/image2.png"/><Relationship Id="rId2" Type="http://schemas.openxmlformats.org/officeDocument/2006/relationships/tags" Target="../tags/tag89.xml"/><Relationship Id="rId1" Type="http://schemas.openxmlformats.org/officeDocument/2006/relationships/vmlDrawing" Target="../drawings/vmlDrawing86.vml"/><Relationship Id="rId6" Type="http://schemas.openxmlformats.org/officeDocument/2006/relationships/image" Target="../media/image53.png"/><Relationship Id="rId5" Type="http://schemas.openxmlformats.org/officeDocument/2006/relationships/image" Target="../media/image21.emf"/><Relationship Id="rId4" Type="http://schemas.openxmlformats.org/officeDocument/2006/relationships/oleObject" Target="../embeddings/oleObject86.bin"/></Relationships>
</file>

<file path=ppt/slideLayouts/_rels/slideLayout127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tags" Target="../tags/tag90.xml"/><Relationship Id="rId7" Type="http://schemas.openxmlformats.org/officeDocument/2006/relationships/image" Target="../media/image27.png"/><Relationship Id="rId2" Type="http://schemas.openxmlformats.org/officeDocument/2006/relationships/vmlDrawing" Target="../drawings/vmlDrawing87.vml"/><Relationship Id="rId1" Type="http://schemas.openxmlformats.org/officeDocument/2006/relationships/themeOverride" Target="../theme/themeOverride26.xml"/><Relationship Id="rId6" Type="http://schemas.openxmlformats.org/officeDocument/2006/relationships/image" Target="../media/image21.emf"/><Relationship Id="rId5" Type="http://schemas.openxmlformats.org/officeDocument/2006/relationships/oleObject" Target="../embeddings/oleObject87.bin"/><Relationship Id="rId4" Type="http://schemas.openxmlformats.org/officeDocument/2006/relationships/slideMaster" Target="../slideMasters/slideMaster4.xml"/></Relationships>
</file>

<file path=ppt/slideLayouts/_rels/slideLayout12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91.xml"/><Relationship Id="rId1" Type="http://schemas.openxmlformats.org/officeDocument/2006/relationships/vmlDrawing" Target="../drawings/vmlDrawing88.vml"/><Relationship Id="rId5" Type="http://schemas.openxmlformats.org/officeDocument/2006/relationships/image" Target="../media/image21.emf"/><Relationship Id="rId4" Type="http://schemas.openxmlformats.org/officeDocument/2006/relationships/oleObject" Target="../embeddings/oleObject88.bin"/></Relationships>
</file>

<file path=ppt/slideLayouts/_rels/slideLayout129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Master" Target="../slideMasters/slideMaster4.xml"/><Relationship Id="rId7" Type="http://schemas.openxmlformats.org/officeDocument/2006/relationships/image" Target="../media/image27.png"/><Relationship Id="rId2" Type="http://schemas.openxmlformats.org/officeDocument/2006/relationships/tags" Target="../tags/tag92.xml"/><Relationship Id="rId1" Type="http://schemas.openxmlformats.org/officeDocument/2006/relationships/vmlDrawing" Target="../drawings/vmlDrawing89.vml"/><Relationship Id="rId6" Type="http://schemas.openxmlformats.org/officeDocument/2006/relationships/image" Target="../media/image56.png"/><Relationship Id="rId5" Type="http://schemas.openxmlformats.org/officeDocument/2006/relationships/image" Target="../media/image24.emf"/><Relationship Id="rId4" Type="http://schemas.openxmlformats.org/officeDocument/2006/relationships/oleObject" Target="../embeddings/oleObject89.bin"/></Relationships>
</file>

<file path=ppt/slideLayouts/_rels/slideLayout130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tags" Target="../tags/tag93.xml"/><Relationship Id="rId7" Type="http://schemas.openxmlformats.org/officeDocument/2006/relationships/image" Target="../media/image27.png"/><Relationship Id="rId2" Type="http://schemas.openxmlformats.org/officeDocument/2006/relationships/vmlDrawing" Target="../drawings/vmlDrawing90.vml"/><Relationship Id="rId1" Type="http://schemas.openxmlformats.org/officeDocument/2006/relationships/themeOverride" Target="../theme/themeOverride27.xml"/><Relationship Id="rId6" Type="http://schemas.openxmlformats.org/officeDocument/2006/relationships/image" Target="../media/image21.emf"/><Relationship Id="rId5" Type="http://schemas.openxmlformats.org/officeDocument/2006/relationships/oleObject" Target="../embeddings/oleObject90.bin"/><Relationship Id="rId4" Type="http://schemas.openxmlformats.org/officeDocument/2006/relationships/slideMaster" Target="../slideMasters/slideMaster4.xml"/></Relationships>
</file>

<file path=ppt/slideLayouts/_rels/slideLayout1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tags" Target="../tags/tag94.xml"/><Relationship Id="rId7" Type="http://schemas.openxmlformats.org/officeDocument/2006/relationships/image" Target="../media/image52.png"/><Relationship Id="rId2" Type="http://schemas.openxmlformats.org/officeDocument/2006/relationships/vmlDrawing" Target="../drawings/vmlDrawing91.vml"/><Relationship Id="rId1" Type="http://schemas.openxmlformats.org/officeDocument/2006/relationships/themeOverride" Target="../theme/themeOverride28.xml"/><Relationship Id="rId6" Type="http://schemas.openxmlformats.org/officeDocument/2006/relationships/image" Target="../media/image21.emf"/><Relationship Id="rId5" Type="http://schemas.openxmlformats.org/officeDocument/2006/relationships/oleObject" Target="../embeddings/oleObject91.bin"/><Relationship Id="rId4" Type="http://schemas.openxmlformats.org/officeDocument/2006/relationships/slideMaster" Target="../slideMasters/slideMaster4.xml"/><Relationship Id="rId9" Type="http://schemas.microsoft.com/office/2007/relationships/hdphoto" Target="../media/hdphoto1.wdp"/></Relationships>
</file>

<file path=ppt/slideLayouts/_rels/slideLayout13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tags" Target="../tags/tag95.xml"/><Relationship Id="rId7" Type="http://schemas.openxmlformats.org/officeDocument/2006/relationships/image" Target="../media/image27.png"/><Relationship Id="rId2" Type="http://schemas.openxmlformats.org/officeDocument/2006/relationships/vmlDrawing" Target="../drawings/vmlDrawing92.vml"/><Relationship Id="rId1" Type="http://schemas.openxmlformats.org/officeDocument/2006/relationships/themeOverride" Target="../theme/themeOverride29.xml"/><Relationship Id="rId6" Type="http://schemas.openxmlformats.org/officeDocument/2006/relationships/image" Target="../media/image21.emf"/><Relationship Id="rId5" Type="http://schemas.openxmlformats.org/officeDocument/2006/relationships/oleObject" Target="../embeddings/oleObject92.bin"/><Relationship Id="rId4" Type="http://schemas.openxmlformats.org/officeDocument/2006/relationships/slideMaster" Target="../slideMasters/slideMaster4.xml"/></Relationships>
</file>

<file path=ppt/slideLayouts/_rels/slideLayout13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96.xml"/><Relationship Id="rId1" Type="http://schemas.openxmlformats.org/officeDocument/2006/relationships/vmlDrawing" Target="../drawings/vmlDrawing93.vml"/><Relationship Id="rId5" Type="http://schemas.openxmlformats.org/officeDocument/2006/relationships/image" Target="../media/image21.emf"/><Relationship Id="rId4" Type="http://schemas.openxmlformats.org/officeDocument/2006/relationships/oleObject" Target="../embeddings/oleObject93.bin"/></Relationships>
</file>

<file path=ppt/slideLayouts/_rels/slideLayout13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97.xml"/><Relationship Id="rId1" Type="http://schemas.openxmlformats.org/officeDocument/2006/relationships/vmlDrawing" Target="../drawings/vmlDrawing94.vml"/><Relationship Id="rId5" Type="http://schemas.openxmlformats.org/officeDocument/2006/relationships/image" Target="../media/image21.emf"/><Relationship Id="rId4" Type="http://schemas.openxmlformats.org/officeDocument/2006/relationships/oleObject" Target="../embeddings/oleObject94.bin"/></Relationships>
</file>

<file path=ppt/slideLayouts/_rels/slideLayout135.xml.rels><?xml version="1.0" encoding="UTF-8" standalone="yes"?>
<Relationships xmlns="http://schemas.openxmlformats.org/package/2006/relationships"><Relationship Id="rId3" Type="http://schemas.openxmlformats.org/officeDocument/2006/relationships/tags" Target="../tags/tag98.xml"/><Relationship Id="rId7" Type="http://schemas.openxmlformats.org/officeDocument/2006/relationships/image" Target="../media/image51.png"/><Relationship Id="rId2" Type="http://schemas.openxmlformats.org/officeDocument/2006/relationships/vmlDrawing" Target="../drawings/vmlDrawing95.vml"/><Relationship Id="rId1" Type="http://schemas.openxmlformats.org/officeDocument/2006/relationships/themeOverride" Target="../theme/themeOverride30.xml"/><Relationship Id="rId6" Type="http://schemas.openxmlformats.org/officeDocument/2006/relationships/image" Target="../media/image24.emf"/><Relationship Id="rId5" Type="http://schemas.openxmlformats.org/officeDocument/2006/relationships/oleObject" Target="../embeddings/oleObject95.bin"/><Relationship Id="rId4" Type="http://schemas.openxmlformats.org/officeDocument/2006/relationships/slideMaster" Target="../slideMasters/slideMaster4.xml"/></Relationships>
</file>

<file path=ppt/slideLayouts/_rels/slideLayout13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99.xml"/><Relationship Id="rId1" Type="http://schemas.openxmlformats.org/officeDocument/2006/relationships/vmlDrawing" Target="../drawings/vmlDrawing96.vml"/><Relationship Id="rId5" Type="http://schemas.openxmlformats.org/officeDocument/2006/relationships/image" Target="../media/image21.emf"/><Relationship Id="rId4" Type="http://schemas.openxmlformats.org/officeDocument/2006/relationships/oleObject" Target="../embeddings/oleObject96.bin"/></Relationships>
</file>

<file path=ppt/slideLayouts/_rels/slideLayout1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tags" Target="../tags/tag100.xml"/><Relationship Id="rId7" Type="http://schemas.openxmlformats.org/officeDocument/2006/relationships/image" Target="../media/image23.emf"/><Relationship Id="rId2" Type="http://schemas.openxmlformats.org/officeDocument/2006/relationships/vmlDrawing" Target="../drawings/vmlDrawing97.vml"/><Relationship Id="rId1" Type="http://schemas.openxmlformats.org/officeDocument/2006/relationships/themeOverride" Target="../theme/themeOverride31.xml"/><Relationship Id="rId6" Type="http://schemas.openxmlformats.org/officeDocument/2006/relationships/oleObject" Target="../embeddings/oleObject97.bin"/><Relationship Id="rId5" Type="http://schemas.openxmlformats.org/officeDocument/2006/relationships/slideMaster" Target="../slideMasters/slideMaster4.xml"/><Relationship Id="rId4" Type="http://schemas.openxmlformats.org/officeDocument/2006/relationships/tags" Target="../tags/tag101.xml"/><Relationship Id="rId9" Type="http://schemas.microsoft.com/office/2007/relationships/hdphoto" Target="../media/hdphoto1.wdp"/></Relationships>
</file>

<file path=ppt/slideLayouts/_rels/slideLayout138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tags" Target="../tags/tag102.xml"/><Relationship Id="rId7" Type="http://schemas.openxmlformats.org/officeDocument/2006/relationships/image" Target="../media/image27.png"/><Relationship Id="rId2" Type="http://schemas.openxmlformats.org/officeDocument/2006/relationships/vmlDrawing" Target="../drawings/vmlDrawing98.vml"/><Relationship Id="rId1" Type="http://schemas.openxmlformats.org/officeDocument/2006/relationships/themeOverride" Target="../theme/themeOverride32.xml"/><Relationship Id="rId6" Type="http://schemas.openxmlformats.org/officeDocument/2006/relationships/image" Target="../media/image23.emf"/><Relationship Id="rId5" Type="http://schemas.openxmlformats.org/officeDocument/2006/relationships/oleObject" Target="../embeddings/oleObject98.bin"/><Relationship Id="rId4" Type="http://schemas.openxmlformats.org/officeDocument/2006/relationships/slideMaster" Target="../slideMasters/slideMaster4.xml"/></Relationships>
</file>

<file path=ppt/slideLayouts/_rels/slideLayout139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tags" Target="../tags/tag103.xml"/><Relationship Id="rId7" Type="http://schemas.openxmlformats.org/officeDocument/2006/relationships/image" Target="../media/image27.png"/><Relationship Id="rId2" Type="http://schemas.openxmlformats.org/officeDocument/2006/relationships/vmlDrawing" Target="../drawings/vmlDrawing99.vml"/><Relationship Id="rId1" Type="http://schemas.openxmlformats.org/officeDocument/2006/relationships/themeOverride" Target="../theme/themeOverride33.xml"/><Relationship Id="rId6" Type="http://schemas.openxmlformats.org/officeDocument/2006/relationships/image" Target="../media/image23.emf"/><Relationship Id="rId5" Type="http://schemas.openxmlformats.org/officeDocument/2006/relationships/oleObject" Target="../embeddings/oleObject99.bin"/><Relationship Id="rId4" Type="http://schemas.openxmlformats.org/officeDocument/2006/relationships/slideMaster" Target="../slideMasters/slideMaster4.xml"/></Relationships>
</file>

<file path=ppt/slideLayouts/_rels/slideLayout1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104.xml"/><Relationship Id="rId7" Type="http://schemas.openxmlformats.org/officeDocument/2006/relationships/image" Target="../media/image25.png"/><Relationship Id="rId2" Type="http://schemas.openxmlformats.org/officeDocument/2006/relationships/vmlDrawing" Target="../drawings/vmlDrawing100.vml"/><Relationship Id="rId1" Type="http://schemas.openxmlformats.org/officeDocument/2006/relationships/themeOverride" Target="../theme/themeOverride34.xml"/><Relationship Id="rId6" Type="http://schemas.openxmlformats.org/officeDocument/2006/relationships/image" Target="../media/image23.emf"/><Relationship Id="rId5" Type="http://schemas.openxmlformats.org/officeDocument/2006/relationships/oleObject" Target="../embeddings/oleObject100.bin"/><Relationship Id="rId4" Type="http://schemas.openxmlformats.org/officeDocument/2006/relationships/slideMaster" Target="../slideMasters/slideMaster4.xml"/></Relationships>
</file>

<file path=ppt/slideLayouts/_rels/slideLayout141.xml.rels><?xml version="1.0" encoding="UTF-8" standalone="yes"?>
<Relationships xmlns="http://schemas.openxmlformats.org/package/2006/relationships"><Relationship Id="rId3" Type="http://schemas.openxmlformats.org/officeDocument/2006/relationships/tags" Target="../tags/tag106.xml"/><Relationship Id="rId2" Type="http://schemas.openxmlformats.org/officeDocument/2006/relationships/tags" Target="../tags/tag105.xml"/><Relationship Id="rId1" Type="http://schemas.openxmlformats.org/officeDocument/2006/relationships/vmlDrawing" Target="../drawings/vmlDrawing101.vml"/><Relationship Id="rId6" Type="http://schemas.openxmlformats.org/officeDocument/2006/relationships/image" Target="../media/image23.emf"/><Relationship Id="rId5" Type="http://schemas.openxmlformats.org/officeDocument/2006/relationships/oleObject" Target="../embeddings/oleObject101.bin"/><Relationship Id="rId4" Type="http://schemas.openxmlformats.org/officeDocument/2006/relationships/slideMaster" Target="../slideMasters/slideMaster4.xml"/></Relationships>
</file>

<file path=ppt/slideLayouts/_rels/slideLayout14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107.xml"/><Relationship Id="rId1" Type="http://schemas.openxmlformats.org/officeDocument/2006/relationships/vmlDrawing" Target="../drawings/vmlDrawing102.vml"/><Relationship Id="rId5" Type="http://schemas.openxmlformats.org/officeDocument/2006/relationships/image" Target="../media/image23.emf"/><Relationship Id="rId4" Type="http://schemas.openxmlformats.org/officeDocument/2006/relationships/oleObject" Target="../embeddings/oleObject102.bin"/></Relationships>
</file>

<file path=ppt/slideLayouts/_rels/slideLayout14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108.xml"/><Relationship Id="rId1" Type="http://schemas.openxmlformats.org/officeDocument/2006/relationships/vmlDrawing" Target="../drawings/vmlDrawing103.vml"/><Relationship Id="rId5" Type="http://schemas.openxmlformats.org/officeDocument/2006/relationships/image" Target="../media/image23.emf"/><Relationship Id="rId4" Type="http://schemas.openxmlformats.org/officeDocument/2006/relationships/oleObject" Target="../embeddings/oleObject103.bin"/></Relationships>
</file>

<file path=ppt/slideLayouts/_rels/slideLayout1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109.xml"/><Relationship Id="rId7" Type="http://schemas.openxmlformats.org/officeDocument/2006/relationships/image" Target="../media/image25.png"/><Relationship Id="rId2" Type="http://schemas.openxmlformats.org/officeDocument/2006/relationships/vmlDrawing" Target="../drawings/vmlDrawing104.vml"/><Relationship Id="rId1" Type="http://schemas.openxmlformats.org/officeDocument/2006/relationships/themeOverride" Target="../theme/themeOverride35.xml"/><Relationship Id="rId6" Type="http://schemas.openxmlformats.org/officeDocument/2006/relationships/image" Target="../media/image23.emf"/><Relationship Id="rId5" Type="http://schemas.openxmlformats.org/officeDocument/2006/relationships/oleObject" Target="../embeddings/oleObject104.bin"/><Relationship Id="rId4" Type="http://schemas.openxmlformats.org/officeDocument/2006/relationships/slideMaster" Target="../slideMasters/slideMaster4.xml"/></Relationships>
</file>

<file path=ppt/slideLayouts/_rels/slideLayout1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tags" Target="../tags/tag110.xml"/><Relationship Id="rId7" Type="http://schemas.openxmlformats.org/officeDocument/2006/relationships/image" Target="../media/image52.png"/><Relationship Id="rId2" Type="http://schemas.openxmlformats.org/officeDocument/2006/relationships/vmlDrawing" Target="../drawings/vmlDrawing105.vml"/><Relationship Id="rId1" Type="http://schemas.openxmlformats.org/officeDocument/2006/relationships/themeOverride" Target="../theme/themeOverride36.xml"/><Relationship Id="rId6" Type="http://schemas.openxmlformats.org/officeDocument/2006/relationships/image" Target="../media/image23.emf"/><Relationship Id="rId5" Type="http://schemas.openxmlformats.org/officeDocument/2006/relationships/oleObject" Target="../embeddings/oleObject105.bin"/><Relationship Id="rId4" Type="http://schemas.openxmlformats.org/officeDocument/2006/relationships/slideMaster" Target="../slideMasters/slideMaster4.xml"/><Relationship Id="rId9" Type="http://schemas.microsoft.com/office/2007/relationships/hdphoto" Target="../media/hdphoto1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ksempel fors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Bilde 18" descr="Et bilde som inneholder himmel, utendørs, bakke, natur&#10;&#10;Automatisk generert beskrivelse">
            <a:extLst>
              <a:ext uri="{FF2B5EF4-FFF2-40B4-BE49-F238E27FC236}">
                <a16:creationId xmlns:a16="http://schemas.microsoft.com/office/drawing/2014/main" id="{2199B5C1-7176-4CC3-B383-21F64F54F0F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3999" cy="4581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93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ksempel fors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utendørs, himmel, fjell, natur&#10;&#10;Automatisk generert beskrivelse">
            <a:extLst>
              <a:ext uri="{FF2B5EF4-FFF2-40B4-BE49-F238E27FC236}">
                <a16:creationId xmlns:a16="http://schemas.microsoft.com/office/drawing/2014/main" id="{08CDC0D3-9BD7-408C-9F75-4F465450985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4587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870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ksempel fors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7D17EEAD-5800-4F9E-8D82-879A38235A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0"/>
            <a:ext cx="9144000" cy="4587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605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med fil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Loop PPT">
            <a:hlinkClick r:id="" action="ppaction://media"/>
            <a:extLst>
              <a:ext uri="{FF2B5EF4-FFF2-40B4-BE49-F238E27FC236}">
                <a16:creationId xmlns:a16="http://schemas.microsoft.com/office/drawing/2014/main" id="{F7929FBE-6C8A-48F9-8D1F-2B746B1383E3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50"/>
            <a:ext cx="9144000" cy="5143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113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9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ormal sid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374848" y="205979"/>
            <a:ext cx="8229600" cy="85725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74848" y="1200151"/>
            <a:ext cx="8229600" cy="3394472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695620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+ tekst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 descr="Et bilde som inneholder person, transport, oransje&#10;&#10;Automatisk generert beskrivelse">
            <a:extLst>
              <a:ext uri="{FF2B5EF4-FFF2-40B4-BE49-F238E27FC236}">
                <a16:creationId xmlns:a16="http://schemas.microsoft.com/office/drawing/2014/main" id="{5976C5A5-8DE1-420D-AD99-3203DFDF31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3372510" cy="51435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3704794" y="205979"/>
            <a:ext cx="4920342" cy="85725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3707904" y="1200151"/>
            <a:ext cx="4902696" cy="339447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834001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+ tekst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 descr="Et bilde som inneholder innendørs, mann, person, tak&#10;&#10;Automatisk generert beskrivelse">
            <a:extLst>
              <a:ext uri="{FF2B5EF4-FFF2-40B4-BE49-F238E27FC236}">
                <a16:creationId xmlns:a16="http://schemas.microsoft.com/office/drawing/2014/main" id="{54450324-4EB8-4479-A3E2-E43DD1878E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3372509" cy="51435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3704794" y="205979"/>
            <a:ext cx="4920342" cy="85725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3707904" y="1200151"/>
            <a:ext cx="4902696" cy="339447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6608985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+ tekst -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Et bilde som inneholder himmel, utendørs, bilvei, mann&#10;&#10;Automatisk generert beskrivelse">
            <a:extLst>
              <a:ext uri="{FF2B5EF4-FFF2-40B4-BE49-F238E27FC236}">
                <a16:creationId xmlns:a16="http://schemas.microsoft.com/office/drawing/2014/main" id="{47EE3387-4E1F-4AF9-BA4B-9C25996A614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3372509" cy="51435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3704794" y="205979"/>
            <a:ext cx="4920342" cy="85725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3707904" y="1200151"/>
            <a:ext cx="4902696" cy="339447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870205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+ tekst -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Et bilde som inneholder tekst, innendørs, mann, person&#10;&#10;Automatisk generert beskrivelse">
            <a:extLst>
              <a:ext uri="{FF2B5EF4-FFF2-40B4-BE49-F238E27FC236}">
                <a16:creationId xmlns:a16="http://schemas.microsoft.com/office/drawing/2014/main" id="{C1F49D6A-2F9D-42A0-A035-2F268707440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564"/>
            <a:ext cx="3372509" cy="51435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3704794" y="205979"/>
            <a:ext cx="4920342" cy="85725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3707904" y="1200151"/>
            <a:ext cx="4902696" cy="339447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0126349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+ tekst -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Et bilde som inneholder himmel, fly, bilvei, utendørs&#10;&#10;Automatisk generert beskrivelse">
            <a:extLst>
              <a:ext uri="{FF2B5EF4-FFF2-40B4-BE49-F238E27FC236}">
                <a16:creationId xmlns:a16="http://schemas.microsoft.com/office/drawing/2014/main" id="{7011E3FF-03CB-4AF8-994C-36A0B1B976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3372509" cy="51435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3704794" y="205979"/>
            <a:ext cx="4920342" cy="85725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3707904" y="1200151"/>
            <a:ext cx="4902696" cy="339447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545821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+ tekst -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Et bilde som inneholder tekst, vegg, kvinne, person&#10;&#10;Automatisk generert beskrivelse">
            <a:extLst>
              <a:ext uri="{FF2B5EF4-FFF2-40B4-BE49-F238E27FC236}">
                <a16:creationId xmlns:a16="http://schemas.microsoft.com/office/drawing/2014/main" id="{25B3A25B-44D8-4D7B-AA4A-16A0E17341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3372509" cy="51435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3704794" y="205979"/>
            <a:ext cx="4920342" cy="85725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3707904" y="1200151"/>
            <a:ext cx="4902696" cy="339447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5421835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+ tekst -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Et bilde som inneholder person, innendørs, mann, gulv&#10;&#10;Automatisk generert beskrivelse">
            <a:extLst>
              <a:ext uri="{FF2B5EF4-FFF2-40B4-BE49-F238E27FC236}">
                <a16:creationId xmlns:a16="http://schemas.microsoft.com/office/drawing/2014/main" id="{2458B6D3-301A-4F7F-A1E6-DFD9097B9D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74" t="13435" r="33855" b="1531"/>
          <a:stretch/>
        </p:blipFill>
        <p:spPr>
          <a:xfrm>
            <a:off x="0" y="0"/>
            <a:ext cx="3372509" cy="51435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3704794" y="205979"/>
            <a:ext cx="4920342" cy="85725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3707904" y="1200151"/>
            <a:ext cx="4902696" cy="339447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9040896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+ tekst -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Et bilde som inneholder utendørs, person, bilvei&#10;&#10;Automatisk generert beskrivelse">
            <a:extLst>
              <a:ext uri="{FF2B5EF4-FFF2-40B4-BE49-F238E27FC236}">
                <a16:creationId xmlns:a16="http://schemas.microsoft.com/office/drawing/2014/main" id="{C7C34532-B7FE-488A-ADC8-FBB90ECB5D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564"/>
            <a:ext cx="3372509" cy="51435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3704794" y="205979"/>
            <a:ext cx="4920342" cy="85725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3707904" y="1200151"/>
            <a:ext cx="4902696" cy="339447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1377436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+ tekst -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FFCC76FE-8A9F-4357-B25D-B3E545F026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3368436" cy="51435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3704794" y="205979"/>
            <a:ext cx="4920342" cy="85725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3707904" y="1200151"/>
            <a:ext cx="4902696" cy="339447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2566332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+ tekst -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Et bilde som inneholder utendørs, båt, sprinkleranlegg, fly&#10;&#10;Automatisk generert beskrivelse">
            <a:extLst>
              <a:ext uri="{FF2B5EF4-FFF2-40B4-BE49-F238E27FC236}">
                <a16:creationId xmlns:a16="http://schemas.microsoft.com/office/drawing/2014/main" id="{C4E37067-7505-4371-A458-00087D5D35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71" r="28171"/>
          <a:stretch/>
        </p:blipFill>
        <p:spPr>
          <a:xfrm>
            <a:off x="0" y="0"/>
            <a:ext cx="3368436" cy="51435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3704794" y="205979"/>
            <a:ext cx="4920342" cy="85725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3707904" y="1200151"/>
            <a:ext cx="4902696" cy="339447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4096288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 tekst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0" y="0"/>
            <a:ext cx="3372510" cy="5143500"/>
          </a:xfrm>
          <a:noFill/>
        </p:spPr>
        <p:txBody>
          <a:bodyPr anchor="ctr">
            <a:normAutofit/>
          </a:bodyPr>
          <a:lstStyle>
            <a:lvl1pPr>
              <a:defRPr sz="2000" b="0" u="none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Objekt/bilde </a:t>
            </a:r>
          </a:p>
          <a:p>
            <a:pPr lvl="0"/>
            <a:r>
              <a:rPr lang="nb-NO"/>
              <a:t>Gjerne på hvit bakgrunn, </a:t>
            </a:r>
            <a:br>
              <a:rPr lang="nb-NO"/>
            </a:br>
            <a:r>
              <a:rPr lang="nb-NO"/>
              <a:t>eller som fyller hele bilderammen</a:t>
            </a:r>
          </a:p>
        </p:txBody>
      </p:sp>
      <p:sp>
        <p:nvSpPr>
          <p:cNvPr id="6" name="Tittel 1">
            <a:extLst>
              <a:ext uri="{FF2B5EF4-FFF2-40B4-BE49-F238E27FC236}">
                <a16:creationId xmlns:a16="http://schemas.microsoft.com/office/drawing/2014/main" id="{C4292684-5FA7-4938-8E48-7340593A32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04794" y="205979"/>
            <a:ext cx="4920342" cy="85725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7" name="Plassholder for innhold 2">
            <a:extLst>
              <a:ext uri="{FF2B5EF4-FFF2-40B4-BE49-F238E27FC236}">
                <a16:creationId xmlns:a16="http://schemas.microsoft.com/office/drawing/2014/main" id="{D46A5F20-947D-48F5-911E-0B5D2670D7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07904" y="1200151"/>
            <a:ext cx="4902696" cy="339447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9652686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 tekst/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374848" y="205979"/>
            <a:ext cx="4989240" cy="85725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374848" y="1200151"/>
            <a:ext cx="4989240" cy="339447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innhold 3">
            <a:extLst>
              <a:ext uri="{FF2B5EF4-FFF2-40B4-BE49-F238E27FC236}">
                <a16:creationId xmlns:a16="http://schemas.microsoft.com/office/drawing/2014/main" id="{4EC93C5B-B7E0-4208-ADCE-EE295612A67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5771490" y="0"/>
            <a:ext cx="3372510" cy="5143500"/>
          </a:xfrm>
          <a:noFill/>
        </p:spPr>
        <p:txBody>
          <a:bodyPr anchor="ctr">
            <a:normAutofit/>
          </a:bodyPr>
          <a:lstStyle>
            <a:lvl1pPr>
              <a:defRPr sz="2000" b="0" u="none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Objekt/bilde </a:t>
            </a:r>
          </a:p>
          <a:p>
            <a:pPr lvl="0"/>
            <a:r>
              <a:rPr lang="nb-NO"/>
              <a:t>Gjerne på hvit bakgrunn, </a:t>
            </a:r>
            <a:br>
              <a:rPr lang="nb-NO"/>
            </a:br>
            <a:r>
              <a:rPr lang="nb-NO"/>
              <a:t>eller som fyller hele bilderammen</a:t>
            </a:r>
          </a:p>
        </p:txBody>
      </p:sp>
    </p:spTree>
    <p:extLst>
      <p:ext uri="{BB962C8B-B14F-4D97-AF65-F5344CB8AC3E}">
        <p14:creationId xmlns:p14="http://schemas.microsoft.com/office/powerpoint/2010/main" val="34014850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374848" y="205979"/>
            <a:ext cx="8229600" cy="85725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374848" y="1200151"/>
            <a:ext cx="4038600" cy="339447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3956248" cy="339447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7331981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 skaper verdifulle relasj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6" name="Gruppe 5"/>
          <p:cNvGrpSpPr/>
          <p:nvPr userDrawn="1"/>
        </p:nvGrpSpPr>
        <p:grpSpPr>
          <a:xfrm>
            <a:off x="1485900" y="411510"/>
            <a:ext cx="6172200" cy="3748628"/>
            <a:chOff x="765820" y="1679359"/>
            <a:chExt cx="6172200" cy="3748628"/>
          </a:xfrm>
        </p:grpSpPr>
        <p:sp>
          <p:nvSpPr>
            <p:cNvPr id="7" name="Content Placeholder 2"/>
            <p:cNvSpPr txBox="1">
              <a:spLocks/>
            </p:cNvSpPr>
            <p:nvPr/>
          </p:nvSpPr>
          <p:spPr>
            <a:xfrm>
              <a:off x="765820" y="1679359"/>
              <a:ext cx="6172200" cy="3394472"/>
            </a:xfrm>
            <a:prstGeom prst="rect">
              <a:avLst/>
            </a:prstGeom>
            <a:ln>
              <a:noFill/>
            </a:ln>
          </p:spPr>
          <p:txBody>
            <a:bodyPr vert="horz" lIns="68580" tIns="34290" rIns="68580" bIns="34290" rtlCol="0">
              <a:normAutofit/>
            </a:bodyPr>
            <a:lstStyle>
              <a:lvl1pPr marL="0" indent="0" algn="l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accent3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accent3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br>
                <a:rPr lang="nb-NO" sz="3375" b="1">
                  <a:solidFill>
                    <a:srgbClr val="911A73"/>
                  </a:solidFill>
                </a:rPr>
              </a:br>
              <a:r>
                <a:rPr lang="nb-NO" sz="3600"/>
                <a:t>Vi skaper verdifulle relasjoner</a:t>
              </a:r>
            </a:p>
          </p:txBody>
        </p:sp>
        <p:grpSp>
          <p:nvGrpSpPr>
            <p:cNvPr id="8" name="Gruppe 7"/>
            <p:cNvGrpSpPr/>
            <p:nvPr/>
          </p:nvGrpSpPr>
          <p:grpSpPr>
            <a:xfrm>
              <a:off x="823705" y="2780929"/>
              <a:ext cx="1292265" cy="2647058"/>
              <a:chOff x="544724" y="2233464"/>
              <a:chExt cx="1723020" cy="3529408"/>
            </a:xfrm>
          </p:grpSpPr>
          <p:sp>
            <p:nvSpPr>
              <p:cNvPr id="21" name="TekstSylinder 13"/>
              <p:cNvSpPr txBox="1"/>
              <p:nvPr/>
            </p:nvSpPr>
            <p:spPr>
              <a:xfrm>
                <a:off x="611560" y="4347101"/>
                <a:ext cx="1656184" cy="14157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050">
                    <a:solidFill>
                      <a:srgbClr val="FFFFFF"/>
                    </a:solidFill>
                  </a:rPr>
                  <a:t>Alle ansatte; samlet og koordinert. </a:t>
                </a:r>
                <a:br>
                  <a:rPr lang="nb-NO" sz="1050">
                    <a:solidFill>
                      <a:srgbClr val="FFFFFF"/>
                    </a:solidFill>
                  </a:rPr>
                </a:br>
                <a:r>
                  <a:rPr lang="nb-NO" sz="1050">
                    <a:solidFill>
                      <a:srgbClr val="FFFFFF"/>
                    </a:solidFill>
                  </a:rPr>
                  <a:t>Men også sammen med våre partnere</a:t>
                </a:r>
              </a:p>
            </p:txBody>
          </p:sp>
          <p:cxnSp>
            <p:nvCxnSpPr>
              <p:cNvPr id="22" name="Straight Connector 11"/>
              <p:cNvCxnSpPr/>
              <p:nvPr/>
            </p:nvCxnSpPr>
            <p:spPr>
              <a:xfrm>
                <a:off x="544724" y="2233464"/>
                <a:ext cx="930932" cy="0"/>
              </a:xfrm>
              <a:prstGeom prst="line">
                <a:avLst/>
              </a:prstGeom>
              <a:ln w="28575">
                <a:solidFill>
                  <a:srgbClr val="6BDBD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0"/>
              <p:cNvCxnSpPr/>
              <p:nvPr/>
            </p:nvCxnSpPr>
            <p:spPr>
              <a:xfrm>
                <a:off x="1010190" y="2233464"/>
                <a:ext cx="0" cy="1944216"/>
              </a:xfrm>
              <a:prstGeom prst="line">
                <a:avLst/>
              </a:prstGeom>
              <a:ln w="28575">
                <a:solidFill>
                  <a:srgbClr val="6BDBD0"/>
                </a:solidFill>
                <a:headEnd type="none" w="sm" len="sm"/>
                <a:tailEnd type="oval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Gruppe 8"/>
            <p:cNvGrpSpPr/>
            <p:nvPr/>
          </p:nvGrpSpPr>
          <p:grpSpPr>
            <a:xfrm>
              <a:off x="1691680" y="2780928"/>
              <a:ext cx="1558416" cy="1243772"/>
              <a:chOff x="1702024" y="2233464"/>
              <a:chExt cx="2077888" cy="1658362"/>
            </a:xfrm>
          </p:grpSpPr>
          <p:sp>
            <p:nvSpPr>
              <p:cNvPr id="18" name="TekstSylinder 16"/>
              <p:cNvSpPr txBox="1"/>
              <p:nvPr/>
            </p:nvSpPr>
            <p:spPr>
              <a:xfrm>
                <a:off x="1835696" y="2906941"/>
                <a:ext cx="1944216" cy="9848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050">
                    <a:solidFill>
                      <a:srgbClr val="FFFFFF"/>
                    </a:solidFill>
                  </a:rPr>
                  <a:t>Vi muliggjør og tilrettelegger</a:t>
                </a:r>
                <a:br>
                  <a:rPr lang="nb-NO" sz="1050">
                    <a:solidFill>
                      <a:srgbClr val="FFFFFF"/>
                    </a:solidFill>
                  </a:rPr>
                </a:br>
                <a:r>
                  <a:rPr lang="nb-NO" sz="1050">
                    <a:solidFill>
                      <a:srgbClr val="FFFFFF"/>
                    </a:solidFill>
                  </a:rPr>
                  <a:t>– gjennom kreativitet og nytenking</a:t>
                </a:r>
              </a:p>
            </p:txBody>
          </p:sp>
          <p:cxnSp>
            <p:nvCxnSpPr>
              <p:cNvPr id="19" name="Straight Connector 13"/>
              <p:cNvCxnSpPr/>
              <p:nvPr/>
            </p:nvCxnSpPr>
            <p:spPr>
              <a:xfrm>
                <a:off x="1702024" y="2233464"/>
                <a:ext cx="1626923" cy="0"/>
              </a:xfrm>
              <a:prstGeom prst="line">
                <a:avLst/>
              </a:prstGeom>
              <a:ln w="28575">
                <a:solidFill>
                  <a:schemeClr val="bg2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22"/>
              <p:cNvCxnSpPr/>
              <p:nvPr/>
            </p:nvCxnSpPr>
            <p:spPr>
              <a:xfrm>
                <a:off x="2134072" y="2233464"/>
                <a:ext cx="0" cy="504056"/>
              </a:xfrm>
              <a:prstGeom prst="line">
                <a:avLst/>
              </a:prstGeom>
              <a:ln w="28575">
                <a:solidFill>
                  <a:schemeClr val="bg2"/>
                </a:solidFill>
                <a:headEnd type="none" w="sm" len="sm"/>
                <a:tailEnd type="oval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Gruppe 9"/>
            <p:cNvGrpSpPr/>
            <p:nvPr/>
          </p:nvGrpSpPr>
          <p:grpSpPr>
            <a:xfrm>
              <a:off x="3034072" y="2780927"/>
              <a:ext cx="2376264" cy="2142821"/>
              <a:chOff x="3491880" y="2233464"/>
              <a:chExt cx="3168352" cy="2857093"/>
            </a:xfrm>
          </p:grpSpPr>
          <p:sp>
            <p:nvSpPr>
              <p:cNvPr id="15" name="TekstSylinder 20"/>
              <p:cNvSpPr txBox="1"/>
              <p:nvPr/>
            </p:nvSpPr>
            <p:spPr>
              <a:xfrm>
                <a:off x="4067944" y="4105672"/>
                <a:ext cx="2592288" cy="9848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050">
                    <a:solidFill>
                      <a:srgbClr val="FFFFFF"/>
                    </a:solidFill>
                  </a:rPr>
                  <a:t>Skaper verdier for enkeltmennesket, bedriftene og samfunnet. Det er når folk møtes at verdier skapes</a:t>
                </a:r>
              </a:p>
            </p:txBody>
          </p:sp>
          <p:cxnSp>
            <p:nvCxnSpPr>
              <p:cNvPr id="16" name="Straight Connector 15"/>
              <p:cNvCxnSpPr/>
              <p:nvPr/>
            </p:nvCxnSpPr>
            <p:spPr>
              <a:xfrm>
                <a:off x="3491880" y="2233464"/>
                <a:ext cx="2304256" cy="0"/>
              </a:xfrm>
              <a:prstGeom prst="line">
                <a:avLst/>
              </a:prstGeom>
              <a:ln w="28575">
                <a:solidFill>
                  <a:srgbClr val="6BDBD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23"/>
              <p:cNvCxnSpPr/>
              <p:nvPr/>
            </p:nvCxnSpPr>
            <p:spPr>
              <a:xfrm>
                <a:off x="4355976" y="2233464"/>
                <a:ext cx="0" cy="1728192"/>
              </a:xfrm>
              <a:prstGeom prst="line">
                <a:avLst/>
              </a:prstGeom>
              <a:ln w="28575">
                <a:solidFill>
                  <a:srgbClr val="6BDBD0"/>
                </a:solidFill>
                <a:headEnd type="none" w="sm" len="sm"/>
                <a:tailEnd type="oval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Gruppe 10"/>
            <p:cNvGrpSpPr/>
            <p:nvPr/>
          </p:nvGrpSpPr>
          <p:grpSpPr>
            <a:xfrm>
              <a:off x="4870276" y="2780928"/>
              <a:ext cx="2052228" cy="1386300"/>
              <a:chOff x="5940152" y="2233464"/>
              <a:chExt cx="2736304" cy="1848400"/>
            </a:xfrm>
          </p:grpSpPr>
          <p:sp>
            <p:nvSpPr>
              <p:cNvPr id="12" name="TekstSylinder 22"/>
              <p:cNvSpPr txBox="1"/>
              <p:nvPr/>
            </p:nvSpPr>
            <p:spPr>
              <a:xfrm>
                <a:off x="6660232" y="2881536"/>
                <a:ext cx="2016224" cy="1200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050">
                    <a:solidFill>
                      <a:srgbClr val="FFFFFF"/>
                    </a:solidFill>
                  </a:rPr>
                  <a:t>Knytter sammen mennesker og steder. Etablerer relasjonelle og varige bånd. Vi ser og kjenner kunden</a:t>
                </a:r>
              </a:p>
            </p:txBody>
          </p:sp>
          <p:cxnSp>
            <p:nvCxnSpPr>
              <p:cNvPr id="13" name="Straight Connector 17"/>
              <p:cNvCxnSpPr/>
              <p:nvPr/>
            </p:nvCxnSpPr>
            <p:spPr>
              <a:xfrm>
                <a:off x="5940152" y="2233464"/>
                <a:ext cx="2304256" cy="0"/>
              </a:xfrm>
              <a:prstGeom prst="line">
                <a:avLst/>
              </a:prstGeom>
              <a:ln w="28575">
                <a:solidFill>
                  <a:srgbClr val="6BDBD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24"/>
              <p:cNvCxnSpPr/>
              <p:nvPr/>
            </p:nvCxnSpPr>
            <p:spPr>
              <a:xfrm>
                <a:off x="6948264" y="2233464"/>
                <a:ext cx="0" cy="504056"/>
              </a:xfrm>
              <a:prstGeom prst="line">
                <a:avLst/>
              </a:prstGeom>
              <a:ln w="28575">
                <a:solidFill>
                  <a:srgbClr val="6BDBD0"/>
                </a:solidFill>
                <a:headEnd type="none" w="sm" len="sm"/>
                <a:tailEnd type="oval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4" name="Bilde 2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9242" y="4795726"/>
            <a:ext cx="645206" cy="175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1625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ormal side tekst sort k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374848" y="205979"/>
            <a:ext cx="5565304" cy="857250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74848" y="1200151"/>
            <a:ext cx="5565304" cy="339447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14059" y="123478"/>
            <a:ext cx="2390389" cy="48475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Ellipse 8"/>
          <p:cNvSpPr/>
          <p:nvPr userDrawn="1"/>
        </p:nvSpPr>
        <p:spPr>
          <a:xfrm>
            <a:off x="7665379" y="1646875"/>
            <a:ext cx="127428" cy="12684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Bild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9242" y="4795726"/>
            <a:ext cx="645206" cy="175831"/>
          </a:xfrm>
          <a:prstGeom prst="rect">
            <a:avLst/>
          </a:prstGeom>
        </p:spPr>
      </p:pic>
      <p:sp>
        <p:nvSpPr>
          <p:cNvPr id="11" name="Ellipse 10">
            <a:extLst>
              <a:ext uri="{FF2B5EF4-FFF2-40B4-BE49-F238E27FC236}">
                <a16:creationId xmlns:a16="http://schemas.microsoft.com/office/drawing/2014/main" id="{18742E52-3517-4BC4-B53B-B64AEE77F11C}"/>
              </a:ext>
            </a:extLst>
          </p:cNvPr>
          <p:cNvSpPr/>
          <p:nvPr userDrawn="1"/>
        </p:nvSpPr>
        <p:spPr>
          <a:xfrm>
            <a:off x="6732240" y="3867894"/>
            <a:ext cx="127428" cy="12684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5903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ormal side tekst s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374848" y="205979"/>
            <a:ext cx="8229600" cy="85725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74848" y="1200151"/>
            <a:ext cx="8229600" cy="339447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pic>
        <p:nvPicPr>
          <p:cNvPr id="6" name="Bild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9242" y="4795726"/>
            <a:ext cx="645206" cy="175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659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s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7" name="Bilde 6" descr="Et bilde som inneholder tekst, utklipp&#10;&#10;Automatisk generert beskrivelse">
            <a:extLst>
              <a:ext uri="{FF2B5EF4-FFF2-40B4-BE49-F238E27FC236}">
                <a16:creationId xmlns:a16="http://schemas.microsoft.com/office/drawing/2014/main" id="{6D4F8382-CA8B-43D4-B88E-DF3DCE1DE1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9912" y="2355891"/>
            <a:ext cx="1584176" cy="431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58490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ksts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374848" y="205979"/>
            <a:ext cx="8229600" cy="85725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374848" y="1200151"/>
            <a:ext cx="8229600" cy="339447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5590256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ksempel fors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Bilde 18" descr="Et bilde som inneholder himmel, utendørs, bakke, natur&#10;&#10;Automatisk generert beskrivelse">
            <a:extLst>
              <a:ext uri="{FF2B5EF4-FFF2-40B4-BE49-F238E27FC236}">
                <a16:creationId xmlns:a16="http://schemas.microsoft.com/office/drawing/2014/main" id="{2199B5C1-7176-4CC3-B383-21F64F54F0F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3999" cy="4581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ksempel fors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utendørs, himmel, fjell, natur&#10;&#10;Automatisk generert beskrivelse">
            <a:extLst>
              <a:ext uri="{FF2B5EF4-FFF2-40B4-BE49-F238E27FC236}">
                <a16:creationId xmlns:a16="http://schemas.microsoft.com/office/drawing/2014/main" id="{08CDC0D3-9BD7-408C-9F75-4F465450985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4587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168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+ tekst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 descr="Et bilde som inneholder person, transport, oransje&#10;&#10;Automatisk generert beskrivelse">
            <a:extLst>
              <a:ext uri="{FF2B5EF4-FFF2-40B4-BE49-F238E27FC236}">
                <a16:creationId xmlns:a16="http://schemas.microsoft.com/office/drawing/2014/main" id="{5976C5A5-8DE1-420D-AD99-3203DFDF31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3372510" cy="51435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3704794" y="205979"/>
            <a:ext cx="4920342" cy="85725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3707904" y="1200151"/>
            <a:ext cx="4902696" cy="339447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85443273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+ tekst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 descr="Et bilde som inneholder innendørs, mann, person, tak&#10;&#10;Automatisk generert beskrivelse">
            <a:extLst>
              <a:ext uri="{FF2B5EF4-FFF2-40B4-BE49-F238E27FC236}">
                <a16:creationId xmlns:a16="http://schemas.microsoft.com/office/drawing/2014/main" id="{54450324-4EB8-4479-A3E2-E43DD1878E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3372509" cy="51435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3704794" y="205979"/>
            <a:ext cx="4920342" cy="85725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3707904" y="1200151"/>
            <a:ext cx="4902696" cy="339447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45379808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+ tekst -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Et bilde som inneholder himmel, utendørs, bilvei, mann&#10;&#10;Automatisk generert beskrivelse">
            <a:extLst>
              <a:ext uri="{FF2B5EF4-FFF2-40B4-BE49-F238E27FC236}">
                <a16:creationId xmlns:a16="http://schemas.microsoft.com/office/drawing/2014/main" id="{47EE3387-4E1F-4AF9-BA4B-9C25996A614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3372509" cy="51435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3704794" y="205979"/>
            <a:ext cx="4920342" cy="85725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3707904" y="1200151"/>
            <a:ext cx="4902696" cy="339447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80981421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+ tekst -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Et bilde som inneholder tekst, innendørs, mann, person&#10;&#10;Automatisk generert beskrivelse">
            <a:extLst>
              <a:ext uri="{FF2B5EF4-FFF2-40B4-BE49-F238E27FC236}">
                <a16:creationId xmlns:a16="http://schemas.microsoft.com/office/drawing/2014/main" id="{C1F49D6A-2F9D-42A0-A035-2F268707440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564"/>
            <a:ext cx="3372509" cy="51435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3704794" y="205979"/>
            <a:ext cx="4920342" cy="85725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3707904" y="1200151"/>
            <a:ext cx="4902696" cy="339447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426375989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+ tekst -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Et bilde som inneholder himmel, fly, bilvei, utendørs&#10;&#10;Automatisk generert beskrivelse">
            <a:extLst>
              <a:ext uri="{FF2B5EF4-FFF2-40B4-BE49-F238E27FC236}">
                <a16:creationId xmlns:a16="http://schemas.microsoft.com/office/drawing/2014/main" id="{7011E3FF-03CB-4AF8-994C-36A0B1B976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3372509" cy="51435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3704794" y="205979"/>
            <a:ext cx="4920342" cy="85725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3707904" y="1200151"/>
            <a:ext cx="4902696" cy="339447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24945801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+ tekst -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Et bilde som inneholder tekst, vegg, kvinne, person&#10;&#10;Automatisk generert beskrivelse">
            <a:extLst>
              <a:ext uri="{FF2B5EF4-FFF2-40B4-BE49-F238E27FC236}">
                <a16:creationId xmlns:a16="http://schemas.microsoft.com/office/drawing/2014/main" id="{25B3A25B-44D8-4D7B-AA4A-16A0E17341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3372509" cy="51435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3704794" y="205979"/>
            <a:ext cx="4920342" cy="85725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3707904" y="1200151"/>
            <a:ext cx="4902696" cy="339447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26938676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+ tekst -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Et bilde som inneholder person, innendørs, mann, gulv&#10;&#10;Automatisk generert beskrivelse">
            <a:extLst>
              <a:ext uri="{FF2B5EF4-FFF2-40B4-BE49-F238E27FC236}">
                <a16:creationId xmlns:a16="http://schemas.microsoft.com/office/drawing/2014/main" id="{2458B6D3-301A-4F7F-A1E6-DFD9097B9D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74" t="13435" r="33855" b="1531"/>
          <a:stretch/>
        </p:blipFill>
        <p:spPr>
          <a:xfrm>
            <a:off x="0" y="0"/>
            <a:ext cx="3372509" cy="51435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3704794" y="205979"/>
            <a:ext cx="4920342" cy="85725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3707904" y="1200151"/>
            <a:ext cx="4902696" cy="339447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72843006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+ tekst -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Et bilde som inneholder utendørs, person, bilvei&#10;&#10;Automatisk generert beskrivelse">
            <a:extLst>
              <a:ext uri="{FF2B5EF4-FFF2-40B4-BE49-F238E27FC236}">
                <a16:creationId xmlns:a16="http://schemas.microsoft.com/office/drawing/2014/main" id="{C7C34532-B7FE-488A-ADC8-FBB90ECB5D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564"/>
            <a:ext cx="3372509" cy="51435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3704794" y="205979"/>
            <a:ext cx="4920342" cy="85725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3707904" y="1200151"/>
            <a:ext cx="4902696" cy="339447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3415279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+ tekst -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FFCC76FE-8A9F-4357-B25D-B3E545F026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3368436" cy="51435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3704794" y="205979"/>
            <a:ext cx="4920342" cy="85725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3707904" y="1200151"/>
            <a:ext cx="4902696" cy="339447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93441880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+ tekst -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Et bilde som inneholder utendørs, båt, sprinkleranlegg, fly&#10;&#10;Automatisk generert beskrivelse">
            <a:extLst>
              <a:ext uri="{FF2B5EF4-FFF2-40B4-BE49-F238E27FC236}">
                <a16:creationId xmlns:a16="http://schemas.microsoft.com/office/drawing/2014/main" id="{C4E37067-7505-4371-A458-00087D5D35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71" r="28171"/>
          <a:stretch/>
        </p:blipFill>
        <p:spPr>
          <a:xfrm>
            <a:off x="0" y="0"/>
            <a:ext cx="3368436" cy="51435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3704794" y="205979"/>
            <a:ext cx="4920342" cy="85725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3707904" y="1200151"/>
            <a:ext cx="4902696" cy="339447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3906367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ilde + tekst -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EDF7E003-138C-4B66-AEE0-05C3B9768DFA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Tittel 1">
            <a:extLst>
              <a:ext uri="{FF2B5EF4-FFF2-40B4-BE49-F238E27FC236}">
                <a16:creationId xmlns:a16="http://schemas.microsoft.com/office/drawing/2014/main" id="{A8C01070-028F-4F48-9C50-864E093AB8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4848" y="205979"/>
            <a:ext cx="8229600" cy="85725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2">
            <a:extLst>
              <a:ext uri="{FF2B5EF4-FFF2-40B4-BE49-F238E27FC236}">
                <a16:creationId xmlns:a16="http://schemas.microsoft.com/office/drawing/2014/main" id="{31BB48F9-0607-490D-834F-9BC911E789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848" y="1200151"/>
            <a:ext cx="8229600" cy="339447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C2DBE2A2-E3FE-40A0-8F70-F0E8B1F47A6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9242" y="4795726"/>
            <a:ext cx="645206" cy="175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03304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s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7" name="Bilde 6" descr="Et bilde som inneholder tekst, utklipp&#10;&#10;Automatisk generert beskrivelse">
            <a:extLst>
              <a:ext uri="{FF2B5EF4-FFF2-40B4-BE49-F238E27FC236}">
                <a16:creationId xmlns:a16="http://schemas.microsoft.com/office/drawing/2014/main" id="{6D4F8382-CA8B-43D4-B88E-DF3DCE1DE1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9912" y="2355891"/>
            <a:ext cx="1584176" cy="431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31771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ksempel fors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Bilde 18" descr="Et bilde som inneholder himmel, utendørs, bakke, natur&#10;&#10;Automatisk generert beskrivelse">
            <a:extLst>
              <a:ext uri="{FF2B5EF4-FFF2-40B4-BE49-F238E27FC236}">
                <a16:creationId xmlns:a16="http://schemas.microsoft.com/office/drawing/2014/main" id="{2199B5C1-7176-4CC3-B383-21F64F54F0F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3999" cy="4581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852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ksempel fors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utendørs, himmel, fjell, natur&#10;&#10;Automatisk generert beskrivelse">
            <a:extLst>
              <a:ext uri="{FF2B5EF4-FFF2-40B4-BE49-F238E27FC236}">
                <a16:creationId xmlns:a16="http://schemas.microsoft.com/office/drawing/2014/main" id="{08CDC0D3-9BD7-408C-9F75-4F465450985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4587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947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ormal sid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374848" y="205979"/>
            <a:ext cx="8229600" cy="85725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74848" y="1200151"/>
            <a:ext cx="8229600" cy="3394472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57841529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374848" y="205979"/>
            <a:ext cx="8229600" cy="85725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374848" y="1200151"/>
            <a:ext cx="4038600" cy="339447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3956248" cy="339447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12421701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s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7" name="Bilde 6" descr="Et bilde som inneholder tekst, utklipp&#10;&#10;Automatisk generert beskrivelse">
            <a:extLst>
              <a:ext uri="{FF2B5EF4-FFF2-40B4-BE49-F238E27FC236}">
                <a16:creationId xmlns:a16="http://schemas.microsoft.com/office/drawing/2014/main" id="{6D4F8382-CA8B-43D4-B88E-DF3DCE1DE1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9912" y="2355891"/>
            <a:ext cx="1584176" cy="431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30668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Text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286332754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think-cell Slide" r:id="rId5" imgW="286" imgH="286" progId="TCLayout.ActiveDocument.1">
                  <p:embed/>
                </p:oleObj>
              </mc:Choice>
              <mc:Fallback>
                <p:oleObj name="think-cell Slide" r:id="rId5" imgW="286" imgH="286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9FCE4FFF-81B3-4CDA-B0A1-3363FFB22A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2500" y="205979"/>
            <a:ext cx="8200013" cy="857250"/>
          </a:xfrm>
        </p:spPr>
        <p:txBody>
          <a:bodyPr vert="horz" anchor="ctr">
            <a:noAutofit/>
          </a:bodyPr>
          <a:lstStyle>
            <a:lvl1pPr rtl="0">
              <a:defRPr sz="2550"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54B2F8-C51F-4566-BAC0-8A0C8E5754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2050" y="1564222"/>
            <a:ext cx="8200351" cy="3066848"/>
          </a:xfrm>
        </p:spPr>
        <p:txBody>
          <a:bodyPr/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500">
                <a:latin typeface="+mn-lt"/>
                <a:ea typeface="+mn-ea"/>
                <a:cs typeface="+mn-cs"/>
              </a:defRPr>
            </a:lvl1pPr>
            <a:lvl2pPr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500">
                <a:latin typeface="+mn-lt"/>
                <a:ea typeface="+mn-ea"/>
                <a:cs typeface="+mn-cs"/>
              </a:defRPr>
            </a:lvl2pPr>
            <a:lvl3pPr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500">
                <a:latin typeface="+mn-lt"/>
                <a:ea typeface="+mn-ea"/>
                <a:cs typeface="+mn-cs"/>
              </a:defRPr>
            </a:lvl3pPr>
            <a:lvl4pPr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2100">
                <a:latin typeface="+mn-lt"/>
                <a:ea typeface="+mn-ea"/>
                <a:cs typeface="+mn-cs"/>
              </a:defRPr>
            </a:lvl4pPr>
            <a:lvl5pPr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2100"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Copyright" hidden="1"/>
          <p:cNvSpPr txBox="1"/>
          <p:nvPr userDrawn="1"/>
        </p:nvSpPr>
        <p:spPr>
          <a:xfrm rot="16200000">
            <a:off x="7113985" y="2941517"/>
            <a:ext cx="3850481" cy="7271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rtl="0">
              <a:lnSpc>
                <a:spcPct val="90000"/>
              </a:lnSpc>
              <a:spcAft>
                <a:spcPts val="450"/>
              </a:spcAft>
            </a:pPr>
            <a:r>
              <a:rPr lang="en-GB" sz="525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t>Copyright © 2021 by Boston Consulting Group.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4739321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ksts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374848" y="205979"/>
            <a:ext cx="8229600" cy="85725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374848" y="1200151"/>
            <a:ext cx="8229600" cy="339447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16212977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700395703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"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opyright" hidden="1"/>
          <p:cNvSpPr txBox="1"/>
          <p:nvPr userDrawn="1"/>
        </p:nvSpPr>
        <p:spPr>
          <a:xfrm rot="16200000">
            <a:off x="7113985" y="2941517"/>
            <a:ext cx="3850481" cy="7271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rtl="0">
              <a:lnSpc>
                <a:spcPct val="90000"/>
              </a:lnSpc>
              <a:spcAft>
                <a:spcPts val="450"/>
              </a:spcAft>
            </a:pPr>
            <a:r>
              <a:rPr lang="nb-NO" sz="525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Copyright © 2021 by Boston Consulting Group. All rights reserved.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472500" y="205979"/>
            <a:ext cx="8199900" cy="857250"/>
          </a:xfrm>
          <a:prstGeom prst="rect">
            <a:avLst/>
          </a:prstGeom>
        </p:spPr>
        <p:txBody>
          <a:bodyPr vert="horz" wrap="square" lIns="0" tIns="0" rIns="0" bIns="0" anchor="ctr" anchorCtr="0">
            <a:noAutofit/>
          </a:bodyPr>
          <a:lstStyle>
            <a:lvl1pPr marL="0" indent="0" algn="l" rtl="0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defRPr sz="2550" b="0" i="0" u="none" kern="1200" spc="0">
                <a:solidFill>
                  <a:schemeClr val="tx2">
                    <a:lumMod val="10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pPr lvl="0"/>
            <a:r>
              <a:rPr lang="nb-NO"/>
              <a:t>Click to add title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1181101" y="4803777"/>
            <a:ext cx="1111538" cy="115416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l" rtl="0">
              <a:defRPr sz="75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58034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ksempel fors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4000" cy="5143501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23CE35AC-9BF5-4B4A-A8C3-787B7386098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9242" y="4795726"/>
            <a:ext cx="645206" cy="175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630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641135883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1" name="think-cell Slide" r:id="rId5" imgW="384" imgH="384" progId="TCLayout.ActiveDocument.1">
                  <p:embed/>
                </p:oleObj>
              </mc:Choice>
              <mc:Fallback>
                <p:oleObj name="think-cell Slide" r:id="rId5" imgW="384" imgH="384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19063" cy="119063"/>
          </a:xfrm>
          <a:prstGeom prst="rect">
            <a:avLst/>
          </a:prstGeom>
          <a:solidFill>
            <a:srgbClr val="29BA74"/>
          </a:solidFill>
          <a:ln w="9525" cap="rnd" cmpd="sng" algn="ctr">
            <a:solidFill>
              <a:srgbClr val="29BA7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 eaLnBrk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</a:pPr>
            <a:endParaRPr lang="en-GB" sz="4050" b="0" i="0" baseline="0">
              <a:solidFill>
                <a:srgbClr val="FFFFFF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0" y="3959388"/>
            <a:ext cx="9144000" cy="1184113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 rtl="0">
              <a:lnSpc>
                <a:spcPct val="90000"/>
              </a:lnSpc>
              <a:spcAft>
                <a:spcPts val="750"/>
              </a:spcAft>
            </a:pPr>
            <a:endParaRPr lang="en-GB" sz="90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1" t="8741" r="102" b="27"/>
          <a:stretch/>
        </p:blipFill>
        <p:spPr>
          <a:xfrm rot="16200000" flipH="1">
            <a:off x="6353941" y="1479954"/>
            <a:ext cx="435430" cy="51435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7880175-9247-4A78-BB6F-8BE3337C82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28" r="10837" b="11528"/>
          <a:stretch/>
        </p:blipFill>
        <p:spPr>
          <a:xfrm>
            <a:off x="0" y="0"/>
            <a:ext cx="9144001" cy="3957638"/>
          </a:xfrm>
          <a:custGeom>
            <a:avLst/>
            <a:gdLst>
              <a:gd name="connsiteX0" fmla="*/ 0 w 12192001"/>
              <a:gd name="connsiteY0" fmla="*/ 0 h 5276850"/>
              <a:gd name="connsiteX1" fmla="*/ 12192001 w 12192001"/>
              <a:gd name="connsiteY1" fmla="*/ 0 h 5276850"/>
              <a:gd name="connsiteX2" fmla="*/ 12192001 w 12192001"/>
              <a:gd name="connsiteY2" fmla="*/ 5276850 h 5276850"/>
              <a:gd name="connsiteX3" fmla="*/ 0 w 12192001"/>
              <a:gd name="connsiteY3" fmla="*/ 5276850 h 5276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1" h="5276850">
                <a:moveTo>
                  <a:pt x="0" y="0"/>
                </a:moveTo>
                <a:lnTo>
                  <a:pt x="12192001" y="0"/>
                </a:lnTo>
                <a:lnTo>
                  <a:pt x="12192001" y="5276850"/>
                </a:lnTo>
                <a:lnTo>
                  <a:pt x="0" y="5276850"/>
                </a:lnTo>
                <a:close/>
              </a:path>
            </a:pathLst>
          </a:custGeom>
        </p:spPr>
      </p:pic>
      <p:sp>
        <p:nvSpPr>
          <p:cNvPr id="21" name="Rectangle 20"/>
          <p:cNvSpPr/>
          <p:nvPr userDrawn="1"/>
        </p:nvSpPr>
        <p:spPr bwMode="black">
          <a:xfrm>
            <a:off x="473202" y="469650"/>
            <a:ext cx="6093900" cy="41472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90000"/>
                </a:schemeClr>
              </a:gs>
              <a:gs pos="100000">
                <a:schemeClr val="tx2">
                  <a:alpha val="90000"/>
                </a:schemeClr>
              </a:gs>
            </a:gsLst>
            <a:lin ang="189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 rtl="0">
              <a:lnSpc>
                <a:spcPct val="95000"/>
              </a:lnSpc>
            </a:pPr>
            <a:endParaRPr lang="en-GB" sz="1500">
              <a:solidFill>
                <a:prstClr val="white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22" name="Text Placeholder 6"/>
          <p:cNvSpPr>
            <a:spLocks noGrp="1"/>
          </p:cNvSpPr>
          <p:nvPr>
            <p:ph type="body" sz="quarter" idx="12" hasCustomPrompt="1"/>
          </p:nvPr>
        </p:nvSpPr>
        <p:spPr bwMode="black">
          <a:xfrm>
            <a:off x="838061" y="4655882"/>
            <a:ext cx="5151600" cy="245361"/>
          </a:xfrm>
          <a:prstGeom prst="rect">
            <a:avLst/>
          </a:prstGeom>
          <a:noFill/>
        </p:spPr>
        <p:txBody>
          <a:bodyPr anchor="ctr"/>
          <a:lstStyle>
            <a:lvl1pPr algn="l" rtl="0">
              <a:lnSpc>
                <a:spcPct val="110000"/>
              </a:lnSpc>
              <a:buNone/>
              <a:defRPr sz="900" b="1" cap="all" baseline="0">
                <a:solidFill>
                  <a:schemeClr val="accent5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defRPr>
            </a:lvl1pPr>
            <a:lvl2pPr algn="ctr">
              <a:buNone/>
              <a:defRPr/>
            </a:lvl2pPr>
            <a:lvl3pPr marL="0" indent="0" algn="ctr">
              <a:buNone/>
              <a:defRPr/>
            </a:lvl3pPr>
            <a:lvl4pPr marL="171450" indent="0" algn="ctr">
              <a:buNone/>
              <a:defRPr/>
            </a:lvl4pPr>
            <a:lvl5pPr marL="342900" indent="0" algn="ctr">
              <a:buNone/>
              <a:defRPr/>
            </a:lvl5pPr>
          </a:lstStyle>
          <a:p>
            <a:pPr lvl="0"/>
            <a:r>
              <a:rPr lang="en-GB"/>
              <a:t>Click to edit date/place</a:t>
            </a:r>
          </a:p>
        </p:txBody>
      </p:sp>
      <p:sp>
        <p:nvSpPr>
          <p:cNvPr id="26" name="Subtitle 2"/>
          <p:cNvSpPr>
            <a:spLocks noGrp="1"/>
          </p:cNvSpPr>
          <p:nvPr>
            <p:ph type="subTitle" idx="1" hasCustomPrompt="1"/>
          </p:nvPr>
        </p:nvSpPr>
        <p:spPr bwMode="white">
          <a:xfrm>
            <a:off x="838061" y="4121780"/>
            <a:ext cx="5151600" cy="327146"/>
          </a:xfrm>
          <a:prstGeom prst="rect">
            <a:avLst/>
          </a:prstGeom>
        </p:spPr>
        <p:txBody>
          <a:bodyPr anchor="ctr"/>
          <a:lstStyle>
            <a:lvl1pPr marL="0" indent="0" algn="l" rtl="0">
              <a:lnSpc>
                <a:spcPct val="110000"/>
              </a:lnSpc>
              <a:buNone/>
              <a:defRPr sz="1200" baseline="0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Subtitle in sentence case</a:t>
            </a:r>
          </a:p>
        </p:txBody>
      </p:sp>
      <p:sp>
        <p:nvSpPr>
          <p:cNvPr id="27" name="Title 1"/>
          <p:cNvSpPr>
            <a:spLocks noGrp="1"/>
          </p:cNvSpPr>
          <p:nvPr>
            <p:ph type="ctrTitle" hasCustomPrompt="1"/>
          </p:nvPr>
        </p:nvSpPr>
        <p:spPr bwMode="ltGray">
          <a:xfrm>
            <a:off x="838061" y="1414682"/>
            <a:ext cx="5151600" cy="2353817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 rtl="0">
              <a:lnSpc>
                <a:spcPct val="93000"/>
              </a:lnSpc>
              <a:defRPr sz="4050" baseline="0">
                <a:solidFill>
                  <a:schemeClr val="bg1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en-GB"/>
              <a:t>Title in Title Case</a:t>
            </a:r>
          </a:p>
        </p:txBody>
      </p:sp>
      <p:pic>
        <p:nvPicPr>
          <p:cNvPr id="23" name="Bilde 4">
            <a:extLst>
              <a:ext uri="{FF2B5EF4-FFF2-40B4-BE49-F238E27FC236}">
                <a16:creationId xmlns:a16="http://schemas.microsoft.com/office/drawing/2014/main" id="{4A4D35E5-6848-4ECA-A252-699BD2EAAC39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921" y="4323402"/>
            <a:ext cx="1400951" cy="381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1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928244537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5"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471488" y="205979"/>
            <a:ext cx="8201025" cy="857250"/>
          </a:xfrm>
        </p:spPr>
        <p:txBody>
          <a:bodyPr vert="horz" anchor="ctr">
            <a:noAutofit/>
          </a:bodyPr>
          <a:lstStyle>
            <a:lvl1pPr rtl="0">
              <a:defRPr sz="2002"/>
            </a:lvl1pPr>
          </a:lstStyle>
          <a:p>
            <a:r>
              <a:rPr lang="en-GB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71488" y="1200151"/>
            <a:ext cx="8201025" cy="3394472"/>
          </a:xfrm>
        </p:spPr>
        <p:txBody>
          <a:bodyPr>
            <a:normAutofit/>
          </a:bodyPr>
          <a:lstStyle>
            <a:lvl1pPr rtl="0">
              <a:defRPr sz="2000"/>
            </a:lvl1pPr>
            <a:lvl2pPr rtl="0">
              <a:defRPr sz="1800"/>
            </a:lvl2pPr>
            <a:lvl3pPr rtl="0">
              <a:defRPr sz="1600"/>
            </a:lvl3pPr>
            <a:lvl4pPr rtl="0">
              <a:defRPr sz="1400"/>
            </a:lvl4pPr>
            <a:lvl5pPr rtl="0"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13948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189911154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9"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71488" y="1200151"/>
            <a:ext cx="3941960" cy="3394472"/>
          </a:xfrm>
        </p:spPr>
        <p:txBody>
          <a:bodyPr>
            <a:normAutofit/>
          </a:bodyPr>
          <a:lstStyle>
            <a:lvl1pPr rtl="0">
              <a:defRPr sz="2000"/>
            </a:lvl1pPr>
            <a:lvl2pPr rtl="0">
              <a:defRPr sz="1800"/>
            </a:lvl2pPr>
            <a:lvl3pPr rtl="0">
              <a:defRPr sz="1600"/>
            </a:lvl3pPr>
            <a:lvl4pPr rtl="0">
              <a:defRPr sz="1400"/>
            </a:lvl4pPr>
            <a:lvl5pPr rtl="0"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24313" cy="3394472"/>
          </a:xfrm>
        </p:spPr>
        <p:txBody>
          <a:bodyPr>
            <a:normAutofit/>
          </a:bodyPr>
          <a:lstStyle>
            <a:lvl1pPr rtl="0">
              <a:defRPr sz="2000"/>
            </a:lvl1pPr>
            <a:lvl2pPr rtl="0">
              <a:defRPr sz="1800"/>
            </a:lvl2pPr>
            <a:lvl3pPr rtl="0">
              <a:defRPr sz="1600"/>
            </a:lvl3pPr>
            <a:lvl4pPr rtl="0">
              <a:defRPr sz="1400"/>
            </a:lvl4pPr>
            <a:lvl5pPr rtl="0"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ittel 1"/>
          <p:cNvSpPr>
            <a:spLocks noGrp="1"/>
          </p:cNvSpPr>
          <p:nvPr>
            <p:ph type="title" hasCustomPrompt="1"/>
          </p:nvPr>
        </p:nvSpPr>
        <p:spPr>
          <a:xfrm>
            <a:off x="471488" y="205979"/>
            <a:ext cx="8201025" cy="857250"/>
          </a:xfrm>
        </p:spPr>
        <p:txBody>
          <a:bodyPr vert="horz" anchor="ctr">
            <a:noAutofit/>
          </a:bodyPr>
          <a:lstStyle>
            <a:lvl1pPr rtl="0">
              <a:defRPr sz="2002"/>
            </a:lvl1pPr>
          </a:lstStyle>
          <a:p>
            <a:r>
              <a:rPr lang="en-GB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549512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des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479587394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3"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0" y="0"/>
            <a:ext cx="3419872" cy="5143500"/>
          </a:xfrm>
          <a:noFill/>
        </p:spPr>
        <p:txBody>
          <a:bodyPr anchor="ctr">
            <a:normAutofit/>
          </a:bodyPr>
          <a:lstStyle>
            <a:lvl1pPr rtl="0">
              <a:defRPr sz="2000" b="0" u="none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err="1"/>
              <a:t>Objekt</a:t>
            </a:r>
            <a:r>
              <a:rPr lang="en-GB"/>
              <a:t>/</a:t>
            </a:r>
            <a:r>
              <a:rPr lang="en-GB" err="1"/>
              <a:t>bilde</a:t>
            </a:r>
            <a:r>
              <a:rPr lang="en-GB"/>
              <a:t> </a:t>
            </a:r>
          </a:p>
          <a:p>
            <a:pPr lvl="0"/>
            <a:r>
              <a:rPr lang="en-GB" err="1"/>
              <a:t>Gjerne</a:t>
            </a:r>
            <a:r>
              <a:rPr lang="en-GB"/>
              <a:t> </a:t>
            </a:r>
            <a:r>
              <a:rPr lang="en-GB" err="1"/>
              <a:t>på</a:t>
            </a:r>
            <a:r>
              <a:rPr lang="en-GB"/>
              <a:t> </a:t>
            </a:r>
            <a:r>
              <a:rPr lang="en-GB" err="1"/>
              <a:t>hvit</a:t>
            </a:r>
            <a:r>
              <a:rPr lang="en-GB"/>
              <a:t> </a:t>
            </a:r>
            <a:r>
              <a:rPr lang="en-GB" err="1"/>
              <a:t>bakgrunn</a:t>
            </a:r>
            <a:r>
              <a:rPr lang="en-GB"/>
              <a:t>, </a:t>
            </a:r>
            <a:br>
              <a:rPr lang="en-GB"/>
            </a:br>
            <a:r>
              <a:rPr lang="en-GB" err="1"/>
              <a:t>eller</a:t>
            </a:r>
            <a:r>
              <a:rPr lang="en-GB"/>
              <a:t> </a:t>
            </a:r>
            <a:r>
              <a:rPr lang="en-GB" err="1"/>
              <a:t>som</a:t>
            </a:r>
            <a:r>
              <a:rPr lang="en-GB"/>
              <a:t> </a:t>
            </a:r>
            <a:r>
              <a:rPr lang="en-GB" err="1"/>
              <a:t>fyller</a:t>
            </a:r>
            <a:r>
              <a:rPr lang="en-GB"/>
              <a:t> hele </a:t>
            </a:r>
            <a:r>
              <a:rPr lang="en-GB" err="1"/>
              <a:t>bilderammen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707903" y="1200151"/>
            <a:ext cx="4964609" cy="3394472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Tittel 1"/>
          <p:cNvSpPr>
            <a:spLocks noGrp="1"/>
          </p:cNvSpPr>
          <p:nvPr>
            <p:ph type="title" hasCustomPrompt="1"/>
          </p:nvPr>
        </p:nvSpPr>
        <p:spPr>
          <a:xfrm>
            <a:off x="3707904" y="205979"/>
            <a:ext cx="4964609" cy="857250"/>
          </a:xfrm>
        </p:spPr>
        <p:txBody>
          <a:bodyPr vert="horz" anchor="ctr">
            <a:noAutofit/>
          </a:bodyPr>
          <a:lstStyle>
            <a:lvl1pPr rtl="0">
              <a:defRPr sz="2002"/>
            </a:lvl1pPr>
          </a:lstStyle>
          <a:p>
            <a:r>
              <a:rPr lang="en-GB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484720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ksempel fors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108080943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7"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Bilde 3">
            <a:extLst>
              <a:ext uri="{FF2B5EF4-FFF2-40B4-BE49-F238E27FC236}">
                <a16:creationId xmlns:a16="http://schemas.microsoft.com/office/drawing/2014/main" id="{77880175-9247-4A78-BB6F-8BE3337C82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837"/>
          <a:stretch/>
        </p:blipFill>
        <p:spPr>
          <a:xfrm>
            <a:off x="-1" y="0"/>
            <a:ext cx="9144001" cy="5143500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4A4D35E5-6848-4ECA-A252-699BD2EAAC3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126" y="4773273"/>
            <a:ext cx="647387" cy="17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306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ksempel fors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152692644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1"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Bilde 4">
            <a:extLst>
              <a:ext uri="{FF2B5EF4-FFF2-40B4-BE49-F238E27FC236}">
                <a16:creationId xmlns:a16="http://schemas.microsoft.com/office/drawing/2014/main" id="{63E58DD0-B19C-4ADD-BA7A-737685AB21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t="17242" b="232"/>
          <a:stretch/>
        </p:blipFill>
        <p:spPr>
          <a:xfrm>
            <a:off x="1" y="0"/>
            <a:ext cx="9477375" cy="5143500"/>
          </a:xfrm>
          <a:prstGeom prst="rect">
            <a:avLst/>
          </a:prstGeom>
        </p:spPr>
      </p:pic>
      <p:pic>
        <p:nvPicPr>
          <p:cNvPr id="4" name="Bilde 4">
            <a:extLst>
              <a:ext uri="{FF2B5EF4-FFF2-40B4-BE49-F238E27FC236}">
                <a16:creationId xmlns:a16="http://schemas.microsoft.com/office/drawing/2014/main" id="{4A4D35E5-6848-4ECA-A252-699BD2EAAC3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126" y="4773273"/>
            <a:ext cx="647387" cy="17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415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ksempel fors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086984490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5"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Bilde 4">
            <a:extLst>
              <a:ext uri="{FF2B5EF4-FFF2-40B4-BE49-F238E27FC236}">
                <a16:creationId xmlns:a16="http://schemas.microsoft.com/office/drawing/2014/main" id="{EF65CBBA-372B-4BA7-8871-DD855CE11D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91" r="450"/>
          <a:stretch/>
        </p:blipFill>
        <p:spPr>
          <a:xfrm>
            <a:off x="-41563" y="0"/>
            <a:ext cx="9185564" cy="5143500"/>
          </a:xfrm>
          <a:prstGeom prst="rect">
            <a:avLst/>
          </a:prstGeom>
        </p:spPr>
      </p:pic>
      <p:pic>
        <p:nvPicPr>
          <p:cNvPr id="4" name="Bilde 4">
            <a:extLst>
              <a:ext uri="{FF2B5EF4-FFF2-40B4-BE49-F238E27FC236}">
                <a16:creationId xmlns:a16="http://schemas.microsoft.com/office/drawing/2014/main" id="{4A4D35E5-6848-4ECA-A252-699BD2EAAC3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126" y="4773273"/>
            <a:ext cx="647387" cy="17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124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ksempel fors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03781269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9"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Bilde 3"/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-20538"/>
            <a:ext cx="9144001" cy="5164038"/>
          </a:xfrm>
          <a:prstGeom prst="rect">
            <a:avLst/>
          </a:prstGeom>
        </p:spPr>
      </p:pic>
      <p:sp>
        <p:nvSpPr>
          <p:cNvPr id="7" name="TekstSylinder 6"/>
          <p:cNvSpPr txBox="1"/>
          <p:nvPr userDrawn="1"/>
        </p:nvSpPr>
        <p:spPr>
          <a:xfrm>
            <a:off x="107505" y="4786846"/>
            <a:ext cx="889987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en-GB" sz="300">
                <a:solidFill>
                  <a:schemeClr val="bg1">
                    <a:lumMod val="95000"/>
                  </a:schemeClr>
                </a:solidFill>
              </a:rPr>
              <a:t>Jan Gunnar </a:t>
            </a:r>
            <a:r>
              <a:rPr lang="en-GB" sz="300" err="1">
                <a:solidFill>
                  <a:schemeClr val="bg1">
                    <a:lumMod val="95000"/>
                  </a:schemeClr>
                </a:solidFill>
              </a:rPr>
              <a:t>Pedersone</a:t>
            </a:r>
            <a:r>
              <a:rPr lang="en-GB" sz="300">
                <a:solidFill>
                  <a:schemeClr val="bg1">
                    <a:lumMod val="95000"/>
                  </a:schemeClr>
                </a:solidFill>
              </a:rPr>
              <a:t> / Avinor Flysikring</a:t>
            </a:r>
          </a:p>
        </p:txBody>
      </p:sp>
      <p:pic>
        <p:nvPicPr>
          <p:cNvPr id="6" name="Bilde 4">
            <a:extLst>
              <a:ext uri="{FF2B5EF4-FFF2-40B4-BE49-F238E27FC236}">
                <a16:creationId xmlns:a16="http://schemas.microsoft.com/office/drawing/2014/main" id="{4A4D35E5-6848-4ECA-A252-699BD2EAAC3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126" y="4773273"/>
            <a:ext cx="647387" cy="17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611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ksempel fors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042784879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3"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Bilde 3"/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04"/>
          <a:stretch/>
        </p:blipFill>
        <p:spPr>
          <a:xfrm>
            <a:off x="-36512" y="0"/>
            <a:ext cx="9180512" cy="5157192"/>
          </a:xfrm>
          <a:prstGeom prst="rect">
            <a:avLst/>
          </a:prstGeom>
        </p:spPr>
      </p:pic>
      <p:sp>
        <p:nvSpPr>
          <p:cNvPr id="7" name="TekstSylinder 6"/>
          <p:cNvSpPr txBox="1"/>
          <p:nvPr userDrawn="1"/>
        </p:nvSpPr>
        <p:spPr>
          <a:xfrm>
            <a:off x="179513" y="4786846"/>
            <a:ext cx="691215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en-GB" sz="300">
                <a:solidFill>
                  <a:schemeClr val="bg1">
                    <a:lumMod val="95000"/>
                  </a:schemeClr>
                </a:solidFill>
              </a:rPr>
              <a:t>Finn Reitan / Avinor Flysikring</a:t>
            </a:r>
          </a:p>
        </p:txBody>
      </p:sp>
      <p:pic>
        <p:nvPicPr>
          <p:cNvPr id="6" name="Bilde 4">
            <a:extLst>
              <a:ext uri="{FF2B5EF4-FFF2-40B4-BE49-F238E27FC236}">
                <a16:creationId xmlns:a16="http://schemas.microsoft.com/office/drawing/2014/main" id="{4A4D35E5-6848-4ECA-A252-699BD2EAAC3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126" y="4773273"/>
            <a:ext cx="647387" cy="17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343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ksempel fors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280049641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7"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Bilde 3"/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0"/>
            <a:ext cx="9180512" cy="5143500"/>
          </a:xfrm>
          <a:prstGeom prst="rect">
            <a:avLst/>
          </a:prstGeom>
        </p:spPr>
      </p:pic>
      <p:sp>
        <p:nvSpPr>
          <p:cNvPr id="7" name="TekstSylinder 6"/>
          <p:cNvSpPr txBox="1"/>
          <p:nvPr userDrawn="1"/>
        </p:nvSpPr>
        <p:spPr>
          <a:xfrm>
            <a:off x="179512" y="4786846"/>
            <a:ext cx="731290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en-GB" sz="300">
                <a:solidFill>
                  <a:schemeClr val="bg1">
                    <a:lumMod val="95000"/>
                  </a:schemeClr>
                </a:solidFill>
              </a:rPr>
              <a:t>Axel </a:t>
            </a:r>
            <a:r>
              <a:rPr lang="en-GB" sz="300" err="1">
                <a:solidFill>
                  <a:schemeClr val="bg1">
                    <a:lumMod val="95000"/>
                  </a:schemeClr>
                </a:solidFill>
              </a:rPr>
              <a:t>Knutsone</a:t>
            </a:r>
            <a:r>
              <a:rPr lang="en-GB" sz="300">
                <a:solidFill>
                  <a:schemeClr val="bg1">
                    <a:lumMod val="95000"/>
                  </a:schemeClr>
                </a:solidFill>
              </a:rPr>
              <a:t>/ Avinor Flysikring</a:t>
            </a:r>
          </a:p>
        </p:txBody>
      </p:sp>
      <p:pic>
        <p:nvPicPr>
          <p:cNvPr id="6" name="Bilde 4">
            <a:extLst>
              <a:ext uri="{FF2B5EF4-FFF2-40B4-BE49-F238E27FC236}">
                <a16:creationId xmlns:a16="http://schemas.microsoft.com/office/drawing/2014/main" id="{4A4D35E5-6848-4ECA-A252-699BD2EAAC3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126" y="4773273"/>
            <a:ext cx="647387" cy="17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569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ksempel fors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597907040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1"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Bilde 5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567238" y="2566988"/>
            <a:ext cx="9525" cy="9525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D7C30B5C-FD3E-4FE3-A25E-92CDBA54CC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/>
          <a:srcRect t="11710" b="6964"/>
          <a:stretch/>
        </p:blipFill>
        <p:spPr>
          <a:xfrm>
            <a:off x="-337939" y="0"/>
            <a:ext cx="9505950" cy="5143500"/>
          </a:xfrm>
          <a:prstGeom prst="rect">
            <a:avLst/>
          </a:prstGeom>
        </p:spPr>
      </p:pic>
      <p:pic>
        <p:nvPicPr>
          <p:cNvPr id="8" name="Bilde 4">
            <a:extLst>
              <a:ext uri="{FF2B5EF4-FFF2-40B4-BE49-F238E27FC236}">
                <a16:creationId xmlns:a16="http://schemas.microsoft.com/office/drawing/2014/main" id="{4A4D35E5-6848-4ECA-A252-699BD2EAAC39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126" y="4773273"/>
            <a:ext cx="647387" cy="17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208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ksempel fors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52591734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5"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Bilde 5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567238" y="2566988"/>
            <a:ext cx="9525" cy="9525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1124227D-E135-4751-A118-0E832D2F13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/>
          <a:srcRect t="8769" r="3518" b="966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Bilde 4">
            <a:extLst>
              <a:ext uri="{FF2B5EF4-FFF2-40B4-BE49-F238E27FC236}">
                <a16:creationId xmlns:a16="http://schemas.microsoft.com/office/drawing/2014/main" id="{4A4D35E5-6848-4ECA-A252-699BD2EAAC39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126" y="4773273"/>
            <a:ext cx="647387" cy="17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504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des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511759116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9"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Plassholder for innhold 2"/>
          <p:cNvSpPr>
            <a:spLocks noGrp="1"/>
          </p:cNvSpPr>
          <p:nvPr>
            <p:ph idx="1"/>
          </p:nvPr>
        </p:nvSpPr>
        <p:spPr>
          <a:xfrm>
            <a:off x="3707903" y="1200151"/>
            <a:ext cx="4964609" cy="3394472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1F53BCA7-D11B-4B4D-8F4B-AD933690C2B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9869" y="-1"/>
            <a:ext cx="3398305" cy="5143500"/>
          </a:xfrm>
          <a:prstGeom prst="rect">
            <a:avLst/>
          </a:prstGeom>
        </p:spPr>
      </p:pic>
      <p:sp>
        <p:nvSpPr>
          <p:cNvPr id="6" name="Tittel 1"/>
          <p:cNvSpPr>
            <a:spLocks noGrp="1"/>
          </p:cNvSpPr>
          <p:nvPr>
            <p:ph type="title" hasCustomPrompt="1"/>
          </p:nvPr>
        </p:nvSpPr>
        <p:spPr>
          <a:xfrm>
            <a:off x="3707904" y="205979"/>
            <a:ext cx="4964609" cy="857250"/>
          </a:xfrm>
        </p:spPr>
        <p:txBody>
          <a:bodyPr vert="horz" anchor="ctr">
            <a:noAutofit/>
          </a:bodyPr>
          <a:lstStyle>
            <a:lvl1pPr rtl="0">
              <a:defRPr sz="2002"/>
            </a:lvl1pPr>
          </a:lstStyle>
          <a:p>
            <a:r>
              <a:rPr lang="en-GB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977603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des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030590663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3"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10" name="Object 9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Bilde 3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567238" y="2566988"/>
            <a:ext cx="9525" cy="9525"/>
          </a:xfrm>
          <a:prstGeom prst="rect">
            <a:avLst/>
          </a:prstGeom>
        </p:spPr>
      </p:pic>
      <p:pic>
        <p:nvPicPr>
          <p:cNvPr id="6" name="Bilde 5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567238" y="2566988"/>
            <a:ext cx="9525" cy="9525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AF64DFB9-AEBC-4E96-BCC6-CD6AF2704FA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9868" y="1"/>
            <a:ext cx="3402377" cy="5143499"/>
          </a:xfrm>
          <a:prstGeom prst="rect">
            <a:avLst/>
          </a:prstGeom>
        </p:spPr>
      </p:pic>
      <p:sp>
        <p:nvSpPr>
          <p:cNvPr id="7" name="Plassholder for innhold 2"/>
          <p:cNvSpPr>
            <a:spLocks noGrp="1"/>
          </p:cNvSpPr>
          <p:nvPr>
            <p:ph idx="1"/>
          </p:nvPr>
        </p:nvSpPr>
        <p:spPr>
          <a:xfrm>
            <a:off x="3707903" y="1200151"/>
            <a:ext cx="4964609" cy="3394472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9" name="Tittel 1"/>
          <p:cNvSpPr>
            <a:spLocks noGrp="1"/>
          </p:cNvSpPr>
          <p:nvPr>
            <p:ph type="title" hasCustomPrompt="1"/>
          </p:nvPr>
        </p:nvSpPr>
        <p:spPr>
          <a:xfrm>
            <a:off x="3707904" y="205979"/>
            <a:ext cx="4964609" cy="857250"/>
          </a:xfrm>
        </p:spPr>
        <p:txBody>
          <a:bodyPr vert="horz" anchor="ctr">
            <a:noAutofit/>
          </a:bodyPr>
          <a:lstStyle>
            <a:lvl1pPr rtl="0">
              <a:defRPr sz="2002"/>
            </a:lvl1pPr>
          </a:lstStyle>
          <a:p>
            <a:r>
              <a:rPr lang="en-GB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483785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des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991374196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7"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Bilde 3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567238" y="2566988"/>
            <a:ext cx="9525" cy="9525"/>
          </a:xfrm>
          <a:prstGeom prst="rect">
            <a:avLst/>
          </a:prstGeom>
        </p:spPr>
      </p:pic>
      <p:pic>
        <p:nvPicPr>
          <p:cNvPr id="6" name="Bilde 5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567238" y="2566988"/>
            <a:ext cx="9525" cy="9525"/>
          </a:xfrm>
          <a:prstGeom prst="rect">
            <a:avLst/>
          </a:prstGeom>
        </p:spPr>
      </p:pic>
      <p:sp>
        <p:nvSpPr>
          <p:cNvPr id="9" name="TekstSylinder 8"/>
          <p:cNvSpPr txBox="1"/>
          <p:nvPr userDrawn="1"/>
        </p:nvSpPr>
        <p:spPr>
          <a:xfrm>
            <a:off x="179513" y="4786846"/>
            <a:ext cx="691215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en-GB" sz="300">
                <a:solidFill>
                  <a:schemeClr val="bg1">
                    <a:lumMod val="95000"/>
                  </a:schemeClr>
                </a:solidFill>
              </a:rPr>
              <a:t>Finn </a:t>
            </a:r>
            <a:r>
              <a:rPr lang="en-GB" sz="300" err="1">
                <a:solidFill>
                  <a:schemeClr val="bg1">
                    <a:lumMod val="95000"/>
                  </a:schemeClr>
                </a:solidFill>
              </a:rPr>
              <a:t>Reitan</a:t>
            </a:r>
            <a:r>
              <a:rPr lang="en-GB" sz="300">
                <a:solidFill>
                  <a:schemeClr val="bg1">
                    <a:lumMod val="95000"/>
                  </a:schemeClr>
                </a:solidFill>
              </a:rPr>
              <a:t> / Avinor Flysikring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3C8211E0-3808-43B2-8593-A85D591B628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/>
          <a:srcRect l="26553" r="29822" b="1385"/>
          <a:stretch/>
        </p:blipFill>
        <p:spPr>
          <a:xfrm>
            <a:off x="0" y="0"/>
            <a:ext cx="3419873" cy="5143500"/>
          </a:xfrm>
          <a:prstGeom prst="rect">
            <a:avLst/>
          </a:prstGeom>
        </p:spPr>
      </p:pic>
      <p:sp>
        <p:nvSpPr>
          <p:cNvPr id="8" name="Plassholder for innhold 2"/>
          <p:cNvSpPr>
            <a:spLocks noGrp="1"/>
          </p:cNvSpPr>
          <p:nvPr>
            <p:ph idx="1"/>
          </p:nvPr>
        </p:nvSpPr>
        <p:spPr>
          <a:xfrm>
            <a:off x="3707903" y="1200151"/>
            <a:ext cx="4964609" cy="3394472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Tittel 1"/>
          <p:cNvSpPr>
            <a:spLocks noGrp="1"/>
          </p:cNvSpPr>
          <p:nvPr>
            <p:ph type="title" hasCustomPrompt="1"/>
          </p:nvPr>
        </p:nvSpPr>
        <p:spPr>
          <a:xfrm>
            <a:off x="3707904" y="205979"/>
            <a:ext cx="4964609" cy="857250"/>
          </a:xfrm>
        </p:spPr>
        <p:txBody>
          <a:bodyPr vert="horz" anchor="ctr">
            <a:noAutofit/>
          </a:bodyPr>
          <a:lstStyle>
            <a:lvl1pPr rtl="0">
              <a:defRPr sz="2002"/>
            </a:lvl1pPr>
          </a:lstStyle>
          <a:p>
            <a:r>
              <a:rPr lang="en-GB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020973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des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801846571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1"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Bilde 4"/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" y="0"/>
            <a:ext cx="3419872" cy="5143500"/>
          </a:xfrm>
          <a:prstGeom prst="rect">
            <a:avLst/>
          </a:prstGeom>
        </p:spPr>
      </p:pic>
      <p:sp>
        <p:nvSpPr>
          <p:cNvPr id="6" name="Plassholder for innhold 2"/>
          <p:cNvSpPr>
            <a:spLocks noGrp="1"/>
          </p:cNvSpPr>
          <p:nvPr>
            <p:ph idx="1"/>
          </p:nvPr>
        </p:nvSpPr>
        <p:spPr>
          <a:xfrm>
            <a:off x="3707903" y="1200151"/>
            <a:ext cx="4964609" cy="3394472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Tittel 1"/>
          <p:cNvSpPr>
            <a:spLocks noGrp="1"/>
          </p:cNvSpPr>
          <p:nvPr>
            <p:ph type="title" hasCustomPrompt="1"/>
          </p:nvPr>
        </p:nvSpPr>
        <p:spPr>
          <a:xfrm>
            <a:off x="3707904" y="205979"/>
            <a:ext cx="4964609" cy="857250"/>
          </a:xfrm>
        </p:spPr>
        <p:txBody>
          <a:bodyPr vert="horz" anchor="ctr">
            <a:noAutofit/>
          </a:bodyPr>
          <a:lstStyle>
            <a:lvl1pPr rtl="0">
              <a:defRPr sz="2002"/>
            </a:lvl1pPr>
          </a:lstStyle>
          <a:p>
            <a:r>
              <a:rPr lang="en-GB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728649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des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289450671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5"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Bilde 5"/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0" y="0"/>
            <a:ext cx="3491131" cy="5143500"/>
          </a:xfrm>
          <a:prstGeom prst="rect">
            <a:avLst/>
          </a:prstGeom>
        </p:spPr>
      </p:pic>
      <p:sp>
        <p:nvSpPr>
          <p:cNvPr id="7" name="TekstSylinder 6"/>
          <p:cNvSpPr txBox="1"/>
          <p:nvPr userDrawn="1"/>
        </p:nvSpPr>
        <p:spPr>
          <a:xfrm>
            <a:off x="179512" y="4786846"/>
            <a:ext cx="731290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en-GB" sz="300">
                <a:solidFill>
                  <a:schemeClr val="bg1">
                    <a:lumMod val="95000"/>
                  </a:schemeClr>
                </a:solidFill>
              </a:rPr>
              <a:t>Axel </a:t>
            </a:r>
            <a:r>
              <a:rPr lang="en-GB" sz="300" err="1">
                <a:solidFill>
                  <a:schemeClr val="bg1">
                    <a:lumMod val="95000"/>
                  </a:schemeClr>
                </a:solidFill>
              </a:rPr>
              <a:t>Knutsone</a:t>
            </a:r>
            <a:r>
              <a:rPr lang="en-GB" sz="300">
                <a:solidFill>
                  <a:schemeClr val="bg1">
                    <a:lumMod val="95000"/>
                  </a:schemeClr>
                </a:solidFill>
              </a:rPr>
              <a:t>/ Avinor Flysikring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/>
          </p:nvPr>
        </p:nvSpPr>
        <p:spPr>
          <a:xfrm>
            <a:off x="3707903" y="1200151"/>
            <a:ext cx="4964609" cy="3394472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9" name="Tittel 1"/>
          <p:cNvSpPr>
            <a:spLocks noGrp="1"/>
          </p:cNvSpPr>
          <p:nvPr>
            <p:ph type="title" hasCustomPrompt="1"/>
          </p:nvPr>
        </p:nvSpPr>
        <p:spPr>
          <a:xfrm>
            <a:off x="3707904" y="205979"/>
            <a:ext cx="4964609" cy="857250"/>
          </a:xfrm>
        </p:spPr>
        <p:txBody>
          <a:bodyPr vert="horz" anchor="ctr">
            <a:noAutofit/>
          </a:bodyPr>
          <a:lstStyle>
            <a:lvl1pPr rtl="0">
              <a:defRPr sz="2002"/>
            </a:lvl1pPr>
          </a:lstStyle>
          <a:p>
            <a:r>
              <a:rPr lang="en-GB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932597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des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455097163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79"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10" name="Object 9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Bilde 3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567238" y="2566988"/>
            <a:ext cx="9525" cy="9525"/>
          </a:xfrm>
          <a:prstGeom prst="rect">
            <a:avLst/>
          </a:prstGeom>
        </p:spPr>
      </p:pic>
      <p:pic>
        <p:nvPicPr>
          <p:cNvPr id="6" name="Bilde 5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567238" y="2566988"/>
            <a:ext cx="9525" cy="9525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7A27B6EB-92BE-43D9-BD4D-8DB6201C15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/>
          <a:srcRect l="17764" r="22711" b="1373"/>
          <a:stretch/>
        </p:blipFill>
        <p:spPr>
          <a:xfrm>
            <a:off x="-29369" y="0"/>
            <a:ext cx="3449241" cy="5143500"/>
          </a:xfrm>
          <a:prstGeom prst="rect">
            <a:avLst/>
          </a:prstGeom>
        </p:spPr>
      </p:pic>
      <p:sp>
        <p:nvSpPr>
          <p:cNvPr id="7" name="Plassholder for innhold 2"/>
          <p:cNvSpPr>
            <a:spLocks noGrp="1"/>
          </p:cNvSpPr>
          <p:nvPr>
            <p:ph idx="1"/>
          </p:nvPr>
        </p:nvSpPr>
        <p:spPr>
          <a:xfrm>
            <a:off x="3707903" y="1200151"/>
            <a:ext cx="4964609" cy="3394472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8" name="Tittel 1"/>
          <p:cNvSpPr>
            <a:spLocks noGrp="1"/>
          </p:cNvSpPr>
          <p:nvPr>
            <p:ph type="title" hasCustomPrompt="1"/>
          </p:nvPr>
        </p:nvSpPr>
        <p:spPr>
          <a:xfrm>
            <a:off x="3707904" y="205979"/>
            <a:ext cx="4964609" cy="857250"/>
          </a:xfrm>
        </p:spPr>
        <p:txBody>
          <a:bodyPr vert="horz" anchor="ctr">
            <a:noAutofit/>
          </a:bodyPr>
          <a:lstStyle>
            <a:lvl1pPr rtl="0">
              <a:defRPr sz="2002"/>
            </a:lvl1pPr>
          </a:lstStyle>
          <a:p>
            <a:r>
              <a:rPr lang="en-GB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728151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des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994476899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3"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10" name="Object 9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Bilde 3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567238" y="2566988"/>
            <a:ext cx="9525" cy="9525"/>
          </a:xfrm>
          <a:prstGeom prst="rect">
            <a:avLst/>
          </a:prstGeom>
        </p:spPr>
      </p:pic>
      <p:pic>
        <p:nvPicPr>
          <p:cNvPr id="6" name="Bilde 5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567238" y="2566988"/>
            <a:ext cx="9525" cy="9525"/>
          </a:xfrm>
          <a:prstGeom prst="rect">
            <a:avLst/>
          </a:prstGeom>
        </p:spPr>
      </p:pic>
      <p:pic>
        <p:nvPicPr>
          <p:cNvPr id="7" name="Bilde 6"/>
          <p:cNvPicPr>
            <a:picLocks noChangeAspect="1"/>
          </p:cNvPicPr>
          <p:nvPr userDrawn="1"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3419871" cy="5143500"/>
          </a:xfrm>
          <a:prstGeom prst="rect">
            <a:avLst/>
          </a:prstGeom>
        </p:spPr>
      </p:pic>
      <p:sp>
        <p:nvSpPr>
          <p:cNvPr id="8" name="Plassholder for innhold 2"/>
          <p:cNvSpPr>
            <a:spLocks noGrp="1"/>
          </p:cNvSpPr>
          <p:nvPr>
            <p:ph idx="1"/>
          </p:nvPr>
        </p:nvSpPr>
        <p:spPr>
          <a:xfrm>
            <a:off x="3707903" y="1200151"/>
            <a:ext cx="4964609" cy="3394472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9" name="Tittel 1"/>
          <p:cNvSpPr>
            <a:spLocks noGrp="1"/>
          </p:cNvSpPr>
          <p:nvPr>
            <p:ph type="title" hasCustomPrompt="1"/>
          </p:nvPr>
        </p:nvSpPr>
        <p:spPr>
          <a:xfrm>
            <a:off x="3707904" y="205979"/>
            <a:ext cx="4964609" cy="857250"/>
          </a:xfrm>
        </p:spPr>
        <p:txBody>
          <a:bodyPr vert="horz" anchor="ctr">
            <a:noAutofit/>
          </a:bodyPr>
          <a:lstStyle>
            <a:lvl1pPr rtl="0">
              <a:defRPr sz="2002"/>
            </a:lvl1pPr>
          </a:lstStyle>
          <a:p>
            <a:r>
              <a:rPr lang="en-GB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003082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des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935698902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7"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10" name="Object 9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Bilde 4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" y="4762"/>
            <a:ext cx="3419871" cy="5143500"/>
          </a:xfrm>
          <a:prstGeom prst="rect">
            <a:avLst/>
          </a:prstGeom>
        </p:spPr>
      </p:pic>
      <p:pic>
        <p:nvPicPr>
          <p:cNvPr id="4" name="Bilde 3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4567238" y="2566988"/>
            <a:ext cx="9525" cy="9525"/>
          </a:xfrm>
          <a:prstGeom prst="rect">
            <a:avLst/>
          </a:prstGeom>
        </p:spPr>
      </p:pic>
      <p:pic>
        <p:nvPicPr>
          <p:cNvPr id="6" name="Bilde 5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4567238" y="2566988"/>
            <a:ext cx="9525" cy="9525"/>
          </a:xfrm>
          <a:prstGeom prst="rect">
            <a:avLst/>
          </a:prstGeom>
        </p:spPr>
      </p:pic>
      <p:sp>
        <p:nvSpPr>
          <p:cNvPr id="7" name="Plassholder for innhold 2"/>
          <p:cNvSpPr>
            <a:spLocks noGrp="1"/>
          </p:cNvSpPr>
          <p:nvPr>
            <p:ph idx="1"/>
          </p:nvPr>
        </p:nvSpPr>
        <p:spPr>
          <a:xfrm>
            <a:off x="3707903" y="1200151"/>
            <a:ext cx="4964609" cy="3394472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8" name="Tittel 1"/>
          <p:cNvSpPr>
            <a:spLocks noGrp="1"/>
          </p:cNvSpPr>
          <p:nvPr>
            <p:ph type="title" hasCustomPrompt="1"/>
          </p:nvPr>
        </p:nvSpPr>
        <p:spPr>
          <a:xfrm>
            <a:off x="3707904" y="205979"/>
            <a:ext cx="4964609" cy="857250"/>
          </a:xfrm>
        </p:spPr>
        <p:txBody>
          <a:bodyPr vert="horz" anchor="ctr">
            <a:noAutofit/>
          </a:bodyPr>
          <a:lstStyle>
            <a:lvl1pPr rtl="0">
              <a:defRPr sz="2002"/>
            </a:lvl1pPr>
          </a:lstStyle>
          <a:p>
            <a:r>
              <a:rPr lang="en-GB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553430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des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782225371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1"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10" name="Object 9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Bilde 7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4764"/>
            <a:ext cx="3419872" cy="5148263"/>
          </a:xfrm>
          <a:prstGeom prst="rect">
            <a:avLst/>
          </a:prstGeom>
        </p:spPr>
      </p:pic>
      <p:pic>
        <p:nvPicPr>
          <p:cNvPr id="4" name="Bilde 3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4567238" y="2566988"/>
            <a:ext cx="9525" cy="9525"/>
          </a:xfrm>
          <a:prstGeom prst="rect">
            <a:avLst/>
          </a:prstGeom>
        </p:spPr>
      </p:pic>
      <p:pic>
        <p:nvPicPr>
          <p:cNvPr id="6" name="Bilde 5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4567238" y="2566988"/>
            <a:ext cx="9525" cy="9525"/>
          </a:xfrm>
          <a:prstGeom prst="rect">
            <a:avLst/>
          </a:prstGeom>
        </p:spPr>
      </p:pic>
      <p:sp>
        <p:nvSpPr>
          <p:cNvPr id="7" name="Plassholder for innhold 2"/>
          <p:cNvSpPr>
            <a:spLocks noGrp="1"/>
          </p:cNvSpPr>
          <p:nvPr>
            <p:ph idx="1"/>
          </p:nvPr>
        </p:nvSpPr>
        <p:spPr>
          <a:xfrm>
            <a:off x="3707903" y="1200151"/>
            <a:ext cx="4964609" cy="3394472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9" name="Tittel 1"/>
          <p:cNvSpPr>
            <a:spLocks noGrp="1"/>
          </p:cNvSpPr>
          <p:nvPr>
            <p:ph type="title" hasCustomPrompt="1"/>
          </p:nvPr>
        </p:nvSpPr>
        <p:spPr>
          <a:xfrm>
            <a:off x="3707904" y="205979"/>
            <a:ext cx="4964609" cy="857250"/>
          </a:xfrm>
        </p:spPr>
        <p:txBody>
          <a:bodyPr vert="horz" anchor="ctr">
            <a:noAutofit/>
          </a:bodyPr>
          <a:lstStyle>
            <a:lvl1pPr rtl="0">
              <a:defRPr sz="2002"/>
            </a:lvl1pPr>
          </a:lstStyle>
          <a:p>
            <a:r>
              <a:rPr lang="en-GB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991133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des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634303311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5"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Bilde 6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3419872" cy="5143500"/>
          </a:xfrm>
          <a:prstGeom prst="rect">
            <a:avLst/>
          </a:prstGeom>
        </p:spPr>
      </p:pic>
      <p:sp>
        <p:nvSpPr>
          <p:cNvPr id="5" name="Plassholder for innhold 2"/>
          <p:cNvSpPr>
            <a:spLocks noGrp="1"/>
          </p:cNvSpPr>
          <p:nvPr>
            <p:ph idx="1"/>
          </p:nvPr>
        </p:nvSpPr>
        <p:spPr>
          <a:xfrm>
            <a:off x="3707903" y="1200151"/>
            <a:ext cx="4964609" cy="3394472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Tittel 1"/>
          <p:cNvSpPr>
            <a:spLocks noGrp="1"/>
          </p:cNvSpPr>
          <p:nvPr>
            <p:ph type="title" hasCustomPrompt="1"/>
          </p:nvPr>
        </p:nvSpPr>
        <p:spPr>
          <a:xfrm>
            <a:off x="3707904" y="205979"/>
            <a:ext cx="4964609" cy="857250"/>
          </a:xfrm>
        </p:spPr>
        <p:txBody>
          <a:bodyPr vert="horz" anchor="ctr">
            <a:noAutofit/>
          </a:bodyPr>
          <a:lstStyle>
            <a:lvl1pPr rtl="0">
              <a:defRPr sz="2002"/>
            </a:lvl1pPr>
          </a:lstStyle>
          <a:p>
            <a:r>
              <a:rPr lang="en-GB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348318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pbil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484034044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99"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Bilde 3"/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9144000" cy="2427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117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pbil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9246947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3"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Bilde 2"/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5130"/>
            <a:ext cx="9144000" cy="243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10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pbil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655146297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7"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Bilde 4">
            <a:extLst>
              <a:ext uri="{FF2B5EF4-FFF2-40B4-BE49-F238E27FC236}">
                <a16:creationId xmlns:a16="http://schemas.microsoft.com/office/drawing/2014/main" id="{47592F60-B82D-49FF-BEA0-714F0067AE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t="33884" r="4464" b="28008"/>
          <a:stretch/>
        </p:blipFill>
        <p:spPr>
          <a:xfrm>
            <a:off x="-1" y="3516"/>
            <a:ext cx="9144001" cy="2375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745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pbil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31279472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1"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Bilde 4">
            <a:extLst>
              <a:ext uri="{FF2B5EF4-FFF2-40B4-BE49-F238E27FC236}">
                <a16:creationId xmlns:a16="http://schemas.microsoft.com/office/drawing/2014/main" id="{27D9853F-87B5-4920-B759-A4827B739BD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26" b="41928"/>
          <a:stretch/>
        </p:blipFill>
        <p:spPr>
          <a:xfrm>
            <a:off x="-1" y="0"/>
            <a:ext cx="9144000" cy="2355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029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pbil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898692693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5"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Bilde 2"/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990" y="-20537"/>
            <a:ext cx="9145424" cy="2398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920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ormal side tekst s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922629566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19"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9" name="Object 8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ktangel 3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800"/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471488" y="205979"/>
            <a:ext cx="8201025" cy="857250"/>
          </a:xfrm>
        </p:spPr>
        <p:txBody>
          <a:bodyPr vert="horz" anchor="ctr">
            <a:noAutofit/>
          </a:bodyPr>
          <a:lstStyle>
            <a:lvl1pPr rtl="0">
              <a:defRPr sz="2002">
                <a:solidFill>
                  <a:schemeClr val="bg2"/>
                </a:solidFill>
              </a:defRPr>
            </a:lvl1pPr>
          </a:lstStyle>
          <a:p>
            <a:r>
              <a:rPr lang="en-GB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1488" y="1200151"/>
            <a:ext cx="8201025" cy="3394472"/>
          </a:xfrm>
        </p:spPr>
        <p:txBody>
          <a:bodyPr/>
          <a:lstStyle>
            <a:lvl1pPr rtl="0">
              <a:defRPr>
                <a:solidFill>
                  <a:schemeClr val="bg1"/>
                </a:solidFill>
              </a:defRPr>
            </a:lvl1pPr>
            <a:lvl2pPr rtl="0">
              <a:defRPr>
                <a:solidFill>
                  <a:schemeClr val="bg1"/>
                </a:solidFill>
              </a:defRPr>
            </a:lvl2pPr>
            <a:lvl3pPr rtl="0">
              <a:defRPr>
                <a:solidFill>
                  <a:schemeClr val="bg1"/>
                </a:solidFill>
              </a:defRPr>
            </a:lvl3pPr>
            <a:lvl4pPr rtl="0">
              <a:defRPr>
                <a:solidFill>
                  <a:schemeClr val="bg1"/>
                </a:solidFill>
              </a:defRPr>
            </a:lvl4pPr>
            <a:lvl5pPr rtl="0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6" name="Bilde 5"/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5127" y="4773272"/>
            <a:ext cx="647387" cy="275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721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rmal side tekst sort k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481531340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43"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6" name="Object 5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ktangel 3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80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1488" y="1200151"/>
            <a:ext cx="5468664" cy="3394472"/>
          </a:xfrm>
        </p:spPr>
        <p:txBody>
          <a:bodyPr/>
          <a:lstStyle>
            <a:lvl1pPr rtl="0">
              <a:defRPr>
                <a:solidFill>
                  <a:schemeClr val="bg1"/>
                </a:solidFill>
              </a:defRPr>
            </a:lvl1pPr>
            <a:lvl2pPr rtl="0">
              <a:defRPr>
                <a:solidFill>
                  <a:schemeClr val="bg1"/>
                </a:solidFill>
              </a:defRPr>
            </a:lvl2pPr>
            <a:lvl3pPr rtl="0">
              <a:defRPr>
                <a:solidFill>
                  <a:schemeClr val="bg1"/>
                </a:solidFill>
              </a:defRPr>
            </a:lvl3pPr>
            <a:lvl4pPr rtl="0">
              <a:defRPr>
                <a:solidFill>
                  <a:schemeClr val="bg1"/>
                </a:solidFill>
              </a:defRPr>
            </a:lvl4pPr>
            <a:lvl5pPr rtl="0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14060" y="123479"/>
            <a:ext cx="2390389" cy="48475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Ellipse 8"/>
          <p:cNvSpPr/>
          <p:nvPr userDrawn="1"/>
        </p:nvSpPr>
        <p:spPr>
          <a:xfrm>
            <a:off x="7665379" y="1646876"/>
            <a:ext cx="127428" cy="12684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800"/>
          </a:p>
        </p:txBody>
      </p:sp>
      <p:sp>
        <p:nvSpPr>
          <p:cNvPr id="10" name="Ellipse 9"/>
          <p:cNvSpPr/>
          <p:nvPr userDrawn="1"/>
        </p:nvSpPr>
        <p:spPr>
          <a:xfrm>
            <a:off x="6732240" y="3867894"/>
            <a:ext cx="127428" cy="12684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800"/>
          </a:p>
        </p:txBody>
      </p:sp>
      <p:sp>
        <p:nvSpPr>
          <p:cNvPr id="11" name="Tittel 1"/>
          <p:cNvSpPr>
            <a:spLocks noGrp="1"/>
          </p:cNvSpPr>
          <p:nvPr>
            <p:ph type="title" hasCustomPrompt="1"/>
          </p:nvPr>
        </p:nvSpPr>
        <p:spPr>
          <a:xfrm>
            <a:off x="471489" y="205979"/>
            <a:ext cx="5468665" cy="857250"/>
          </a:xfrm>
        </p:spPr>
        <p:txBody>
          <a:bodyPr vert="horz" anchor="ctr">
            <a:noAutofit/>
          </a:bodyPr>
          <a:lstStyle>
            <a:lvl1pPr rtl="0">
              <a:defRPr sz="2002">
                <a:solidFill>
                  <a:schemeClr val="bg2"/>
                </a:solidFill>
              </a:defRPr>
            </a:lvl1pPr>
          </a:lstStyle>
          <a:p>
            <a:r>
              <a:rPr lang="en-GB"/>
              <a:t>KLIKK FOR Å REDIGERE TITTELSTIL</a:t>
            </a:r>
          </a:p>
        </p:txBody>
      </p:sp>
      <p:pic>
        <p:nvPicPr>
          <p:cNvPr id="14" name="Bilde 5"/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5127" y="4773272"/>
            <a:ext cx="647387" cy="275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378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ksempel fors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836908715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67"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Bilde 5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567238" y="2566988"/>
            <a:ext cx="9525" cy="9525"/>
          </a:xfrm>
          <a:prstGeom prst="rect">
            <a:avLst/>
          </a:prstGeom>
        </p:spPr>
      </p:pic>
      <p:sp>
        <p:nvSpPr>
          <p:cNvPr id="5" name="Rektangel 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800"/>
          </a:p>
        </p:txBody>
      </p:sp>
      <p:pic>
        <p:nvPicPr>
          <p:cNvPr id="7" name="Bilde 8" descr="Et bilde som inneholder tegning&#10;&#10;Automatisk generert beskrivelse">
            <a:extLst>
              <a:ext uri="{FF2B5EF4-FFF2-40B4-BE49-F238E27FC236}">
                <a16:creationId xmlns:a16="http://schemas.microsoft.com/office/drawing/2014/main" id="{7B1598CB-AFFF-4F69-8C6B-A987C81FF51A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9209" y="2284845"/>
            <a:ext cx="2105582" cy="573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85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ksempel fors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135501145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1"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Bilde 5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567238" y="2566988"/>
            <a:ext cx="9525" cy="9525"/>
          </a:xfrm>
          <a:prstGeom prst="rect">
            <a:avLst/>
          </a:prstGeom>
        </p:spPr>
      </p:pic>
      <p:sp>
        <p:nvSpPr>
          <p:cNvPr id="5" name="Rektangel 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800"/>
          </a:p>
        </p:txBody>
      </p:sp>
      <p:pic>
        <p:nvPicPr>
          <p:cNvPr id="7" name="Bilde 8" descr="Et bilde som inneholder tegning&#10;&#10;Automatisk generert beskrivelse">
            <a:extLst>
              <a:ext uri="{FF2B5EF4-FFF2-40B4-BE49-F238E27FC236}">
                <a16:creationId xmlns:a16="http://schemas.microsoft.com/office/drawing/2014/main" id="{7B1598CB-AFFF-4F69-8C6B-A987C81FF51A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9209" y="2284845"/>
            <a:ext cx="2105582" cy="573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7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75976977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15"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le_center"/>
          <p:cNvSpPr>
            <a:spLocks noGrp="1"/>
          </p:cNvSpPr>
          <p:nvPr>
            <p:ph type="title"/>
          </p:nvPr>
        </p:nvSpPr>
        <p:spPr>
          <a:xfrm>
            <a:off x="471488" y="205979"/>
            <a:ext cx="8201025" cy="857250"/>
          </a:xfrm>
        </p:spPr>
        <p:txBody>
          <a:bodyPr vert="horz" anchor="ctr">
            <a:noAutofit/>
          </a:bodyPr>
          <a:lstStyle>
            <a:lvl1pPr algn="l" rtl="0">
              <a:defRPr sz="2002" b="0"/>
            </a:lvl1pPr>
          </a:lstStyle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04722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884729248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39"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18294884-B164-4CB9-94F0-00688AC68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0">
              <a:defRPr/>
            </a:lvl1pPr>
          </a:lstStyle>
          <a:p>
            <a:fld id="{FB143B5C-14EC-47E3-A0FF-FBF7616AC8D6}" type="datetimeFigureOut">
              <a:rPr lang="en-GB" smtClean="0"/>
              <a:pPr/>
              <a:t>24/05/2022</a:t>
            </a:fld>
            <a:endParaRPr lang="en-GB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715AA5F2-9E8A-4904-B82E-3B168F6235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1488" y="205979"/>
            <a:ext cx="8201025" cy="857250"/>
          </a:xfrm>
        </p:spPr>
        <p:txBody>
          <a:bodyPr vert="horz" anchor="ctr">
            <a:noAutofit/>
          </a:bodyPr>
          <a:lstStyle>
            <a:lvl1pPr rtl="0">
              <a:defRPr lang="nb-NO" dirty="0"/>
            </a:lvl1pPr>
          </a:lstStyle>
          <a:p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84236B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KLIKK FOR Å REDIGERE TITTELSTIL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2550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511057934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3"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opyright" hidden="1"/>
          <p:cNvSpPr txBox="1"/>
          <p:nvPr userDrawn="1"/>
        </p:nvSpPr>
        <p:spPr>
          <a:xfrm rot="16200000">
            <a:off x="7113985" y="2941517"/>
            <a:ext cx="3850481" cy="7271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rtl="0">
              <a:lnSpc>
                <a:spcPct val="90000"/>
              </a:lnSpc>
              <a:spcAft>
                <a:spcPts val="450"/>
              </a:spcAft>
            </a:pPr>
            <a:r>
              <a:rPr lang="en-US" sz="525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t>Copyright © 2022 by Boston Consulting Group. All rights reserved.</a:t>
            </a:r>
            <a:endParaRPr lang="en-GB" sz="525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472500" y="205979"/>
            <a:ext cx="8199900" cy="857250"/>
          </a:xfrm>
          <a:prstGeom prst="rect">
            <a:avLst/>
          </a:prstGeom>
        </p:spPr>
        <p:txBody>
          <a:bodyPr vert="horz" wrap="square" lIns="0" tIns="0" rIns="0" bIns="0" anchor="ctr" anchorCtr="0">
            <a:noAutofit/>
          </a:bodyPr>
          <a:lstStyle>
            <a:lvl1pPr marL="0" indent="0" algn="l" rtl="0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defRPr sz="2550" b="0" i="0" u="none" kern="1200" spc="0">
                <a:solidFill>
                  <a:schemeClr val="tx2">
                    <a:lumMod val="100000"/>
                  </a:schemeClr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1181101" y="4803777"/>
            <a:ext cx="1111538" cy="115416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l" rtl="0">
              <a:defRPr sz="75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6055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014171988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87" name="think-cell Slide" r:id="rId5" imgW="286" imgH="286" progId="TCLayout.ActiveDocument.1">
                  <p:embed/>
                </p:oleObj>
              </mc:Choice>
              <mc:Fallback>
                <p:oleObj name="think-cell Slide" r:id="rId5" imgW="286" imgH="286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9FCE4FFF-81B3-4CDA-B0A1-3363FFB22A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2500" y="205979"/>
            <a:ext cx="8200013" cy="857250"/>
          </a:xfrm>
        </p:spPr>
        <p:txBody>
          <a:bodyPr vert="horz" anchor="ctr">
            <a:noAutofit/>
          </a:bodyPr>
          <a:lstStyle>
            <a:lvl1pPr rtl="0">
              <a:defRPr sz="2550"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54B2F8-C51F-4566-BAC0-8A0C8E5754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2050" y="1564222"/>
            <a:ext cx="8200351" cy="3066848"/>
          </a:xfrm>
        </p:spPr>
        <p:txBody>
          <a:bodyPr/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500">
                <a:latin typeface="+mn-lt"/>
                <a:ea typeface="+mn-ea"/>
                <a:cs typeface="+mn-cs"/>
              </a:defRPr>
            </a:lvl1pPr>
            <a:lvl2pPr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500">
                <a:latin typeface="+mn-lt"/>
                <a:ea typeface="+mn-ea"/>
                <a:cs typeface="+mn-cs"/>
              </a:defRPr>
            </a:lvl2pPr>
            <a:lvl3pPr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500">
                <a:latin typeface="+mn-lt"/>
                <a:ea typeface="+mn-ea"/>
                <a:cs typeface="+mn-cs"/>
              </a:defRPr>
            </a:lvl3pPr>
            <a:lvl4pPr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2100">
                <a:latin typeface="+mn-lt"/>
                <a:ea typeface="+mn-ea"/>
                <a:cs typeface="+mn-cs"/>
              </a:defRPr>
            </a:lvl4pPr>
            <a:lvl5pPr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2100"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Copyright" hidden="1"/>
          <p:cNvSpPr txBox="1"/>
          <p:nvPr userDrawn="1"/>
        </p:nvSpPr>
        <p:spPr>
          <a:xfrm rot="16200000">
            <a:off x="7113985" y="2941517"/>
            <a:ext cx="3850481" cy="7271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rtl="0">
              <a:lnSpc>
                <a:spcPct val="90000"/>
              </a:lnSpc>
              <a:spcAft>
                <a:spcPts val="450"/>
              </a:spcAft>
            </a:pPr>
            <a:r>
              <a:rPr lang="en-US" sz="525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t>Copyright © 2022 by Boston Consulting Group. All rights reserved.</a:t>
            </a:r>
            <a:endParaRPr lang="en-GB" sz="525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82584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y slice head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093122327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11"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/>
          <p:cNvSpPr/>
          <p:nvPr userDrawn="1"/>
        </p:nvSpPr>
        <p:spPr bwMode="ltGray">
          <a:xfrm>
            <a:off x="1" y="-982"/>
            <a:ext cx="3520800" cy="5144482"/>
          </a:xfrm>
          <a:prstGeom prst="rect">
            <a:avLst/>
          </a:prstGeom>
          <a:solidFill>
            <a:srgbClr val="F2F2F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rtl="0">
              <a:lnSpc>
                <a:spcPct val="90000"/>
              </a:lnSpc>
              <a:spcAft>
                <a:spcPts val="750"/>
              </a:spcAft>
            </a:pPr>
            <a:endParaRPr lang="en-GB" sz="90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 bwMode="ltGray">
          <a:xfrm>
            <a:off x="472500" y="1158205"/>
            <a:ext cx="2589300" cy="1121846"/>
          </a:xfrm>
          <a:noFill/>
        </p:spPr>
        <p:txBody>
          <a:bodyPr vert="horz" wrap="square" lIns="0" tIns="0" rIns="320040" bIns="0" anchor="b">
            <a:noAutofit/>
          </a:bodyPr>
          <a:lstStyle>
            <a:lvl1pPr rtl="0"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1" name="Copyright" hidden="1"/>
          <p:cNvSpPr txBox="1"/>
          <p:nvPr userDrawn="1"/>
        </p:nvSpPr>
        <p:spPr>
          <a:xfrm rot="16200000">
            <a:off x="7113985" y="2941517"/>
            <a:ext cx="3850481" cy="7271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rtl="0">
              <a:lnSpc>
                <a:spcPct val="90000"/>
              </a:lnSpc>
              <a:spcAft>
                <a:spcPts val="450"/>
              </a:spcAft>
            </a:pPr>
            <a:r>
              <a:rPr lang="en-US" sz="525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t>Copyright © 2022 by Boston Consulting Group. All rights reserved.</a:t>
            </a:r>
            <a:endParaRPr lang="en-GB" sz="525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1181101" y="4803777"/>
            <a:ext cx="1111538" cy="115416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l" rtl="0">
              <a:defRPr sz="75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3" name="TextBox 12"/>
          <p:cNvSpPr txBox="1"/>
          <p:nvPr userDrawn="1"/>
        </p:nvSpPr>
        <p:spPr>
          <a:xfrm>
            <a:off x="471488" y="4803777"/>
            <a:ext cx="285750" cy="115416"/>
          </a:xfrm>
          <a:prstGeom prst="rect">
            <a:avLst/>
          </a:prstGeom>
          <a:noFill/>
        </p:spPr>
        <p:txBody>
          <a:bodyPr wrap="none" lIns="0" tIns="0" rIns="0" bIns="0" rtlCol="0" anchor="b">
            <a:noAutofit/>
          </a:bodyPr>
          <a:lstStyle/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GB" sz="75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GB" sz="750" kern="120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1774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 box">
    <p:bg bwMode="grayWhite">
      <p:bgPr>
        <a:gradFill flip="none" rotWithShape="1">
          <a:gsLst>
            <a:gs pos="0">
              <a:srgbClr val="84236B"/>
            </a:gs>
            <a:gs pos="100000">
              <a:srgbClr val="5E185E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751553038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35" name="think-cell Slide" r:id="rId5" imgW="286" imgH="286" progId="TCLayout.ActiveDocument.1">
                  <p:embed/>
                </p:oleObj>
              </mc:Choice>
              <mc:Fallback>
                <p:oleObj name="think-cell Slide" r:id="rId5" imgW="286" imgH="286" progId="TCLayout.ActiveDocument.1">
                  <p:embed/>
                  <p:pic>
                    <p:nvPicPr>
                      <p:cNvPr id="6" name="Object 5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blackWhite">
          <a:xfrm>
            <a:off x="963557" y="2001031"/>
            <a:ext cx="7215368" cy="2400770"/>
          </a:xfrm>
          <a:prstGeom prst="rect">
            <a:avLst/>
          </a:prstGeom>
          <a:ln w="9525">
            <a:solidFill>
              <a:schemeClr val="bg1"/>
            </a:solidFill>
          </a:ln>
        </p:spPr>
        <p:txBody>
          <a:bodyPr vert="horz" lIns="274320" tIns="274320" rIns="274320" bIns="137160" anchor="b">
            <a:noAutofit/>
          </a:bodyPr>
          <a:lstStyle>
            <a:lvl1pPr marL="0" algn="l" defTabSz="685800" rtl="0" eaLnBrk="1" fontAlgn="auto" latinLnBrk="0" hangingPunct="1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defRPr lang="en-US" sz="4050" kern="1200" baseline="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en-GB"/>
              <a:t>Click to add big statement text</a:t>
            </a:r>
          </a:p>
        </p:txBody>
      </p:sp>
      <p:sp>
        <p:nvSpPr>
          <p:cNvPr id="12" name="Copyright" hidden="1"/>
          <p:cNvSpPr txBox="1"/>
          <p:nvPr userDrawn="1"/>
        </p:nvSpPr>
        <p:spPr>
          <a:xfrm rot="16200000">
            <a:off x="7113985" y="2941517"/>
            <a:ext cx="3850481" cy="7271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rtl="0">
              <a:lnSpc>
                <a:spcPct val="90000"/>
              </a:lnSpc>
              <a:spcAft>
                <a:spcPts val="450"/>
              </a:spcAft>
            </a:pPr>
            <a:r>
              <a:rPr lang="en-US" sz="525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t>Copyright © 2022 by Boston Consulting Group. All rights reserved.</a:t>
            </a:r>
            <a:endParaRPr lang="en-GB" sz="525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59" name="Rectangle 58"/>
          <p:cNvSpPr/>
          <p:nvPr userDrawn="1"/>
        </p:nvSpPr>
        <p:spPr bwMode="white">
          <a:xfrm>
            <a:off x="963557" y="1071098"/>
            <a:ext cx="710754" cy="710754"/>
          </a:xfrm>
          <a:prstGeom prst="rect">
            <a:avLst/>
          </a:prstGeom>
          <a:noFill/>
          <a:ln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 rtl="0"/>
            <a:endParaRPr lang="en-GB" sz="90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1181101" y="4803777"/>
            <a:ext cx="1111538" cy="115416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l" rtl="0">
              <a:defRPr sz="750">
                <a:solidFill>
                  <a:srgbClr val="FFFFFF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9" name="TextBox 8"/>
          <p:cNvSpPr txBox="1"/>
          <p:nvPr userDrawn="1"/>
        </p:nvSpPr>
        <p:spPr>
          <a:xfrm>
            <a:off x="471488" y="4803777"/>
            <a:ext cx="285750" cy="115416"/>
          </a:xfrm>
          <a:prstGeom prst="rect">
            <a:avLst/>
          </a:prstGeom>
          <a:noFill/>
        </p:spPr>
        <p:txBody>
          <a:bodyPr wrap="none" lIns="0" tIns="0" rIns="0" bIns="0" rtlCol="0" anchor="b">
            <a:noAutofit/>
          </a:bodyPr>
          <a:lstStyle/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GB" sz="750" kern="1200" smtClean="0">
                <a:solidFill>
                  <a:srgbClr val="FFFFFF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GB" sz="750" kern="1200">
              <a:solidFill>
                <a:srgbClr val="FFFFFF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10" name="Bilde 4">
            <a:extLst>
              <a:ext uri="{FF2B5EF4-FFF2-40B4-BE49-F238E27FC236}">
                <a16:creationId xmlns:a16="http://schemas.microsoft.com/office/drawing/2014/main" id="{4A4D35E5-6848-4ECA-A252-699BD2EAAC3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126" y="4773273"/>
            <a:ext cx="647387" cy="17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0233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line">
    <p:bg bwMode="blackWhite">
      <p:bgPr>
        <a:gradFill flip="none" rotWithShape="1">
          <a:gsLst>
            <a:gs pos="0">
              <a:srgbClr val="84236B"/>
            </a:gs>
            <a:gs pos="100000">
              <a:srgbClr val="5E185E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444046564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59" name="think-cell Slide" r:id="rId5" imgW="286" imgH="286" progId="TCLayout.ActiveDocument.1">
                  <p:embed/>
                </p:oleObj>
              </mc:Choice>
              <mc:Fallback>
                <p:oleObj name="think-cell Slide" r:id="rId5" imgW="286" imgH="28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7" name="Title 1"/>
          <p:cNvSpPr>
            <a:spLocks noGrp="1"/>
          </p:cNvSpPr>
          <p:nvPr>
            <p:ph type="title" hasCustomPrompt="1"/>
          </p:nvPr>
        </p:nvSpPr>
        <p:spPr bwMode="blackWhite">
          <a:xfrm>
            <a:off x="472500" y="2870100"/>
            <a:ext cx="8202600" cy="1530900"/>
          </a:xfrm>
        </p:spPr>
        <p:txBody>
          <a:bodyPr vert="horz" anchor="t">
            <a:noAutofit/>
          </a:bodyPr>
          <a:lstStyle>
            <a:lvl1pPr rtl="0">
              <a:defRPr sz="4050">
                <a:solidFill>
                  <a:schemeClr val="bg1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en-GB"/>
              <a:t>Click to add big statement text</a:t>
            </a:r>
          </a:p>
        </p:txBody>
      </p:sp>
      <p:cxnSp>
        <p:nvCxnSpPr>
          <p:cNvPr id="148" name="Straight Connector 147"/>
          <p:cNvCxnSpPr/>
          <p:nvPr userDrawn="1"/>
        </p:nvCxnSpPr>
        <p:spPr bwMode="white">
          <a:xfrm>
            <a:off x="464174" y="2760012"/>
            <a:ext cx="8682228" cy="0"/>
          </a:xfrm>
          <a:prstGeom prst="line">
            <a:avLst/>
          </a:prstGeom>
          <a:ln w="19050" cmpd="sng">
            <a:solidFill>
              <a:schemeClr val="bg1"/>
            </a:solidFill>
            <a:miter lim="800000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1181101" y="4803777"/>
            <a:ext cx="1111538" cy="115416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l" rtl="0">
              <a:defRPr sz="750">
                <a:solidFill>
                  <a:srgbClr val="FFFFFF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8" name="TextBox 7"/>
          <p:cNvSpPr txBox="1"/>
          <p:nvPr userDrawn="1"/>
        </p:nvSpPr>
        <p:spPr>
          <a:xfrm>
            <a:off x="471488" y="4803777"/>
            <a:ext cx="285750" cy="115416"/>
          </a:xfrm>
          <a:prstGeom prst="rect">
            <a:avLst/>
          </a:prstGeom>
          <a:noFill/>
        </p:spPr>
        <p:txBody>
          <a:bodyPr wrap="none" lIns="0" tIns="0" rIns="0" bIns="0" rtlCol="0" anchor="b">
            <a:noAutofit/>
          </a:bodyPr>
          <a:lstStyle/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GB" sz="750" kern="1200" smtClean="0">
                <a:solidFill>
                  <a:srgbClr val="FFFFFF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GB" sz="750" kern="1200">
              <a:solidFill>
                <a:srgbClr val="FFFFFF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9" name="Bilde 4">
            <a:extLst>
              <a:ext uri="{FF2B5EF4-FFF2-40B4-BE49-F238E27FC236}">
                <a16:creationId xmlns:a16="http://schemas.microsoft.com/office/drawing/2014/main" id="{4A4D35E5-6848-4ECA-A252-699BD2EAAC3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126" y="4773273"/>
            <a:ext cx="647387" cy="17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019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hite one third">
    <p:bg>
      <p:bgPr>
        <a:gradFill flip="none" rotWithShape="1">
          <a:gsLst>
            <a:gs pos="0">
              <a:srgbClr val="84236B"/>
            </a:gs>
            <a:gs pos="100000">
              <a:srgbClr val="5E185E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4048602289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83" name="think-cell Slide" r:id="rId5" imgW="286" imgH="286" progId="TCLayout.ActiveDocument.1">
                  <p:embed/>
                </p:oleObj>
              </mc:Choice>
              <mc:Fallback>
                <p:oleObj name="think-cell Slide" r:id="rId5" imgW="286" imgH="28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Picture 15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8" t="8741" r="101" b="27"/>
          <a:stretch/>
        </p:blipFill>
        <p:spPr bwMode="ltGray">
          <a:xfrm flipV="1">
            <a:off x="3048746" y="0"/>
            <a:ext cx="312713" cy="5143500"/>
          </a:xfrm>
          <a:prstGeom prst="rect">
            <a:avLst/>
          </a:prstGeom>
        </p:spPr>
      </p:pic>
      <p:sp>
        <p:nvSpPr>
          <p:cNvPr id="25" name="Copyright" hidden="1"/>
          <p:cNvSpPr txBox="1"/>
          <p:nvPr userDrawn="1"/>
        </p:nvSpPr>
        <p:spPr>
          <a:xfrm rot="16200000">
            <a:off x="7113985" y="2941517"/>
            <a:ext cx="3850481" cy="7271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rtl="0">
              <a:lnSpc>
                <a:spcPct val="90000"/>
              </a:lnSpc>
              <a:spcAft>
                <a:spcPts val="450"/>
              </a:spcAft>
            </a:pPr>
            <a:r>
              <a:rPr lang="en-US" sz="525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t>Copyright © 2022 by Boston Consulting Group. All rights reserved.</a:t>
            </a:r>
            <a:endParaRPr lang="en-GB" sz="525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26" name="Rectangle 25"/>
          <p:cNvSpPr/>
          <p:nvPr userDrawn="1"/>
        </p:nvSpPr>
        <p:spPr bwMode="white">
          <a:xfrm>
            <a:off x="0" y="0"/>
            <a:ext cx="3059631" cy="5143500"/>
          </a:xfrm>
          <a:prstGeom prst="rect">
            <a:avLst/>
          </a:prstGeom>
          <a:solidFill>
            <a:srgbClr val="F2F2F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rtl="0">
              <a:lnSpc>
                <a:spcPct val="90000"/>
              </a:lnSpc>
              <a:spcAft>
                <a:spcPts val="750"/>
              </a:spcAft>
            </a:pPr>
            <a:endParaRPr lang="en-GB" sz="90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27" name="Title 4"/>
          <p:cNvSpPr>
            <a:spLocks noGrp="1"/>
          </p:cNvSpPr>
          <p:nvPr>
            <p:ph type="title" hasCustomPrompt="1"/>
          </p:nvPr>
        </p:nvSpPr>
        <p:spPr>
          <a:xfrm>
            <a:off x="472500" y="2010827"/>
            <a:ext cx="2345911" cy="1121846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rtl="0"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1181101" y="4803777"/>
            <a:ext cx="1111538" cy="115416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l" rtl="0">
              <a:defRPr sz="75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0" name="TextBox 9"/>
          <p:cNvSpPr txBox="1"/>
          <p:nvPr userDrawn="1"/>
        </p:nvSpPr>
        <p:spPr>
          <a:xfrm>
            <a:off x="471488" y="4803777"/>
            <a:ext cx="285750" cy="115416"/>
          </a:xfrm>
          <a:prstGeom prst="rect">
            <a:avLst/>
          </a:prstGeom>
          <a:noFill/>
        </p:spPr>
        <p:txBody>
          <a:bodyPr wrap="none" lIns="0" tIns="0" rIns="0" bIns="0" rtlCol="0" anchor="b">
            <a:noAutofit/>
          </a:bodyPr>
          <a:lstStyle/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GB" sz="75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GB" sz="750" kern="120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11" name="Bilde 4">
            <a:extLst>
              <a:ext uri="{FF2B5EF4-FFF2-40B4-BE49-F238E27FC236}">
                <a16:creationId xmlns:a16="http://schemas.microsoft.com/office/drawing/2014/main" id="{4A4D35E5-6848-4ECA-A252-699BD2EAAC39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126" y="4773273"/>
            <a:ext cx="647387" cy="17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4076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een highlight">
    <p:bg>
      <p:bgPr>
        <a:gradFill flip="none" rotWithShape="1">
          <a:gsLst>
            <a:gs pos="0">
              <a:srgbClr val="84236B"/>
            </a:gs>
            <a:gs pos="100000">
              <a:srgbClr val="5E185E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575130407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07" name="think-cell Slide" r:id="rId5" imgW="286" imgH="286" progId="TCLayout.ActiveDocument.1">
                  <p:embed/>
                </p:oleObj>
              </mc:Choice>
              <mc:Fallback>
                <p:oleObj name="think-cell Slide" r:id="rId5" imgW="286" imgH="28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8" t="8741" r="101" b="27"/>
          <a:stretch/>
        </p:blipFill>
        <p:spPr bwMode="ltGray">
          <a:xfrm flipV="1">
            <a:off x="5374205" y="0"/>
            <a:ext cx="312713" cy="5143500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 bwMode="white">
          <a:xfrm>
            <a:off x="0" y="0"/>
            <a:ext cx="5378967" cy="5143500"/>
          </a:xfrm>
          <a:prstGeom prst="rect">
            <a:avLst/>
          </a:prstGeom>
          <a:solidFill>
            <a:srgbClr val="F2F2F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rtl="0">
              <a:lnSpc>
                <a:spcPct val="90000"/>
              </a:lnSpc>
              <a:spcAft>
                <a:spcPts val="750"/>
              </a:spcAft>
            </a:pPr>
            <a:endParaRPr lang="en-GB" sz="90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20" name="Copyright" hidden="1"/>
          <p:cNvSpPr txBox="1"/>
          <p:nvPr userDrawn="1"/>
        </p:nvSpPr>
        <p:spPr>
          <a:xfrm rot="16200000">
            <a:off x="7113985" y="2941517"/>
            <a:ext cx="3850481" cy="7271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rtl="0">
              <a:lnSpc>
                <a:spcPct val="90000"/>
              </a:lnSpc>
              <a:spcAft>
                <a:spcPts val="450"/>
              </a:spcAft>
            </a:pPr>
            <a:r>
              <a:rPr lang="en-US" sz="525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t>Copyright © 2022 by Boston Consulting Group. All rights reserved.</a:t>
            </a:r>
            <a:endParaRPr lang="en-GB" sz="525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23" name="Title 3"/>
          <p:cNvSpPr>
            <a:spLocks noGrp="1"/>
          </p:cNvSpPr>
          <p:nvPr>
            <p:ph type="title" hasCustomPrompt="1"/>
          </p:nvPr>
        </p:nvSpPr>
        <p:spPr>
          <a:xfrm>
            <a:off x="472500" y="205979"/>
            <a:ext cx="4692600" cy="857250"/>
          </a:xfrm>
          <a:prstGeom prst="rect">
            <a:avLst/>
          </a:prstGeom>
        </p:spPr>
        <p:txBody>
          <a:bodyPr vert="horz" wrap="square" lIns="0" tIns="0" rIns="0" bIns="0" anchor="ctr" anchorCtr="0">
            <a:noAutofit/>
          </a:bodyPr>
          <a:lstStyle>
            <a:lvl1pPr marL="0" indent="0" algn="l" rtl="0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defRPr sz="2550" b="0" i="0" u="none" kern="1200" spc="0">
                <a:solidFill>
                  <a:schemeClr val="tx2">
                    <a:lumMod val="100000"/>
                  </a:schemeClr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1181101" y="4803777"/>
            <a:ext cx="1111538" cy="115416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l" rtl="0">
              <a:defRPr sz="75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1" name="TextBox 10"/>
          <p:cNvSpPr txBox="1"/>
          <p:nvPr userDrawn="1"/>
        </p:nvSpPr>
        <p:spPr>
          <a:xfrm>
            <a:off x="471488" y="4803777"/>
            <a:ext cx="285750" cy="115416"/>
          </a:xfrm>
          <a:prstGeom prst="rect">
            <a:avLst/>
          </a:prstGeom>
          <a:noFill/>
        </p:spPr>
        <p:txBody>
          <a:bodyPr wrap="none" lIns="0" tIns="0" rIns="0" bIns="0" rtlCol="0" anchor="b">
            <a:noAutofit/>
          </a:bodyPr>
          <a:lstStyle/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GB" sz="75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GB" sz="750" kern="120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12" name="Bilde 4">
            <a:extLst>
              <a:ext uri="{FF2B5EF4-FFF2-40B4-BE49-F238E27FC236}">
                <a16:creationId xmlns:a16="http://schemas.microsoft.com/office/drawing/2014/main" id="{4A4D35E5-6848-4ECA-A252-699BD2EAAC39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126" y="4773273"/>
            <a:ext cx="647387" cy="17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0576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een one third">
    <p:bg>
      <p:bgPr>
        <a:gradFill flip="none" rotWithShape="1">
          <a:gsLst>
            <a:gs pos="0">
              <a:srgbClr val="84236B"/>
            </a:gs>
            <a:gs pos="100000">
              <a:srgbClr val="5E185E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793596416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31" name="think-cell Slide" r:id="rId5" imgW="286" imgH="286" progId="TCLayout.ActiveDocument.1">
                  <p:embed/>
                </p:oleObj>
              </mc:Choice>
              <mc:Fallback>
                <p:oleObj name="think-cell Slide" r:id="rId5" imgW="286" imgH="28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8" t="8741" r="101" b="27"/>
          <a:stretch/>
        </p:blipFill>
        <p:spPr bwMode="ltGray">
          <a:xfrm flipH="1">
            <a:off x="2753302" y="0"/>
            <a:ext cx="312713" cy="5143500"/>
          </a:xfrm>
          <a:prstGeom prst="rect">
            <a:avLst/>
          </a:prstGeom>
        </p:spPr>
      </p:pic>
      <p:sp>
        <p:nvSpPr>
          <p:cNvPr id="11" name="Title 4"/>
          <p:cNvSpPr>
            <a:spLocks noGrp="1"/>
          </p:cNvSpPr>
          <p:nvPr>
            <p:ph type="title" hasCustomPrompt="1"/>
          </p:nvPr>
        </p:nvSpPr>
        <p:spPr>
          <a:xfrm>
            <a:off x="472500" y="2010827"/>
            <a:ext cx="2345911" cy="1121846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rtl="0">
              <a:defRPr sz="2400">
                <a:solidFill>
                  <a:schemeClr val="bg1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3" name="Rectangle 12"/>
          <p:cNvSpPr/>
          <p:nvPr userDrawn="1"/>
        </p:nvSpPr>
        <p:spPr bwMode="white">
          <a:xfrm>
            <a:off x="3060573" y="-982"/>
            <a:ext cx="6083428" cy="5144482"/>
          </a:xfrm>
          <a:prstGeom prst="rect">
            <a:avLst/>
          </a:prstGeom>
          <a:solidFill>
            <a:srgbClr val="F2F2F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rtl="0">
              <a:lnSpc>
                <a:spcPct val="90000"/>
              </a:lnSpc>
              <a:spcAft>
                <a:spcPts val="750"/>
              </a:spcAft>
            </a:pPr>
            <a:endParaRPr lang="en-GB" sz="90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6" name="Copyright" hidden="1"/>
          <p:cNvSpPr txBox="1"/>
          <p:nvPr userDrawn="1"/>
        </p:nvSpPr>
        <p:spPr>
          <a:xfrm rot="16200000">
            <a:off x="7113985" y="2941517"/>
            <a:ext cx="3850481" cy="7271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rtl="0">
              <a:lnSpc>
                <a:spcPct val="90000"/>
              </a:lnSpc>
              <a:spcAft>
                <a:spcPts val="450"/>
              </a:spcAft>
            </a:pPr>
            <a:r>
              <a:rPr lang="en-US" sz="525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t>Copyright © 2022 by Boston Consulting Group. All rights reserved.</a:t>
            </a:r>
            <a:endParaRPr lang="en-GB" sz="525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1181101" y="4803777"/>
            <a:ext cx="1111538" cy="115416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l" rtl="0">
              <a:defRPr sz="750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4" name="TextBox 13"/>
          <p:cNvSpPr txBox="1"/>
          <p:nvPr userDrawn="1"/>
        </p:nvSpPr>
        <p:spPr>
          <a:xfrm>
            <a:off x="471488" y="4803777"/>
            <a:ext cx="285750" cy="115416"/>
          </a:xfrm>
          <a:prstGeom prst="rect">
            <a:avLst/>
          </a:prstGeom>
          <a:noFill/>
        </p:spPr>
        <p:txBody>
          <a:bodyPr wrap="none" lIns="0" tIns="0" rIns="0" bIns="0" rtlCol="0" anchor="b">
            <a:noAutofit/>
          </a:bodyPr>
          <a:lstStyle/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GB" sz="750" kern="1200" smtClean="0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GB" sz="750" kern="120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17" name="Bilde 4">
            <a:extLst>
              <a:ext uri="{FF2B5EF4-FFF2-40B4-BE49-F238E27FC236}">
                <a16:creationId xmlns:a16="http://schemas.microsoft.com/office/drawing/2014/main" id="{4A4D35E5-6848-4ECA-A252-699BD2EAAC39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126" y="4773273"/>
            <a:ext cx="647387" cy="17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624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een half">
    <p:bg bwMode="grayWhite">
      <p:bgPr>
        <a:gradFill flip="none" rotWithShape="1">
          <a:gsLst>
            <a:gs pos="0">
              <a:srgbClr val="84236B"/>
            </a:gs>
            <a:gs pos="100000">
              <a:srgbClr val="5E185E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430157426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55" name="think-cell Slide" r:id="rId5" imgW="286" imgH="286" progId="TCLayout.ActiveDocument.1">
                  <p:embed/>
                </p:oleObj>
              </mc:Choice>
              <mc:Fallback>
                <p:oleObj name="think-cell Slide" r:id="rId5" imgW="286" imgH="28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8" t="8741" r="101" b="27"/>
          <a:stretch/>
        </p:blipFill>
        <p:spPr bwMode="ltGray">
          <a:xfrm flipH="1">
            <a:off x="4267187" y="0"/>
            <a:ext cx="312713" cy="5143500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rgbClr val="F2F2F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rtl="0">
              <a:lnSpc>
                <a:spcPct val="90000"/>
              </a:lnSpc>
              <a:spcAft>
                <a:spcPts val="750"/>
              </a:spcAft>
            </a:pPr>
            <a:endParaRPr lang="en-GB" sz="90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3" name="Picture Placeholder 18"/>
          <p:cNvSpPr>
            <a:spLocks noGrp="1"/>
          </p:cNvSpPr>
          <p:nvPr>
            <p:ph type="pic" sz="quarter" idx="14" hasCustomPrompt="1"/>
          </p:nvPr>
        </p:nvSpPr>
        <p:spPr>
          <a:xfrm>
            <a:off x="4572001" y="0"/>
            <a:ext cx="4574983" cy="5143500"/>
          </a:xfrm>
          <a:prstGeom prst="rect">
            <a:avLst/>
          </a:prstGeom>
          <a:noFill/>
        </p:spPr>
        <p:txBody>
          <a:bodyPr lIns="914400" tIns="914400" rIns="914400" bIns="914400"/>
          <a:lstStyle>
            <a:lvl1pPr algn="ctr" rtl="0">
              <a:defRPr sz="1350" baseline="0">
                <a:latin typeface="+mn-lt"/>
                <a:ea typeface="+mn-ea"/>
                <a:cs typeface="+mn-cs"/>
                <a:sym typeface="Trebuchet MS" panose="020B0603020202020204" pitchFamily="34" charset="0"/>
              </a:defRPr>
            </a:lvl1pPr>
          </a:lstStyle>
          <a:p>
            <a:r>
              <a:rPr lang="en-GB"/>
              <a:t>Click icon below to insert an image or remove this placeholder to use the whitespace in another way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 bwMode="black">
          <a:xfrm>
            <a:off x="472500" y="1339200"/>
            <a:ext cx="3291300" cy="2465100"/>
          </a:xfrm>
          <a:prstGeom prst="rect">
            <a:avLst/>
          </a:prstGeom>
          <a:noFill/>
        </p:spPr>
        <p:txBody>
          <a:bodyPr vert="horz" wrap="square" lIns="0" tIns="0" rIns="320040" bIns="0" anchor="ctr">
            <a:noAutofit/>
          </a:bodyPr>
          <a:lstStyle>
            <a:lvl1pPr rtl="0">
              <a:defRPr sz="3300">
                <a:solidFill>
                  <a:schemeClr val="bg1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21" name="Copyright" hidden="1"/>
          <p:cNvSpPr txBox="1"/>
          <p:nvPr userDrawn="1"/>
        </p:nvSpPr>
        <p:spPr>
          <a:xfrm rot="16200000">
            <a:off x="7113985" y="2941517"/>
            <a:ext cx="3850481" cy="7271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rtl="0">
              <a:lnSpc>
                <a:spcPct val="90000"/>
              </a:lnSpc>
              <a:spcAft>
                <a:spcPts val="450"/>
              </a:spcAft>
            </a:pPr>
            <a:r>
              <a:rPr lang="en-US" sz="525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t>Copyright © 2022 by Boston Consulting Group. All rights reserved.</a:t>
            </a:r>
            <a:endParaRPr lang="en-GB" sz="525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1181101" y="4803777"/>
            <a:ext cx="1111538" cy="115416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l" rtl="0">
              <a:defRPr sz="750">
                <a:solidFill>
                  <a:srgbClr val="FFFFFF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7" name="TextBox 16"/>
          <p:cNvSpPr txBox="1"/>
          <p:nvPr userDrawn="1"/>
        </p:nvSpPr>
        <p:spPr>
          <a:xfrm>
            <a:off x="471488" y="4803777"/>
            <a:ext cx="285750" cy="115416"/>
          </a:xfrm>
          <a:prstGeom prst="rect">
            <a:avLst/>
          </a:prstGeom>
          <a:noFill/>
        </p:spPr>
        <p:txBody>
          <a:bodyPr wrap="none" lIns="0" tIns="0" rIns="0" bIns="0" rtlCol="0" anchor="b">
            <a:noAutofit/>
          </a:bodyPr>
          <a:lstStyle/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GB" sz="750" kern="1200" smtClean="0">
                <a:solidFill>
                  <a:srgbClr val="FFFFFF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GB" sz="750" kern="1200">
              <a:solidFill>
                <a:srgbClr val="FFFFFF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18" name="Bilde 4">
            <a:extLst>
              <a:ext uri="{FF2B5EF4-FFF2-40B4-BE49-F238E27FC236}">
                <a16:creationId xmlns:a16="http://schemas.microsoft.com/office/drawing/2014/main" id="{4A4D35E5-6848-4ECA-A252-699BD2EAAC39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126" y="4773273"/>
            <a:ext cx="647387" cy="17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6036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een two third">
    <p:bg bwMode="grayWhite">
      <p:bgPr>
        <a:gradFill flip="none" rotWithShape="1">
          <a:gsLst>
            <a:gs pos="0">
              <a:srgbClr val="84236B"/>
            </a:gs>
            <a:gs pos="100000">
              <a:srgbClr val="5E185E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130000423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79" name="think-cell Slide" r:id="rId5" imgW="286" imgH="286" progId="TCLayout.ActiveDocument.1">
                  <p:embed/>
                </p:oleObj>
              </mc:Choice>
              <mc:Fallback>
                <p:oleObj name="think-cell Slide" r:id="rId5" imgW="286" imgH="28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8" t="8741" r="101" b="27"/>
          <a:stretch/>
        </p:blipFill>
        <p:spPr bwMode="ltGray">
          <a:xfrm flipH="1">
            <a:off x="5557387" y="0"/>
            <a:ext cx="312713" cy="514350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 bwMode="gray">
          <a:xfrm>
            <a:off x="5864658" y="0"/>
            <a:ext cx="3279343" cy="5143500"/>
          </a:xfrm>
          <a:prstGeom prst="rect">
            <a:avLst/>
          </a:prstGeom>
          <a:solidFill>
            <a:srgbClr val="F2F2F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rtl="0">
              <a:lnSpc>
                <a:spcPct val="90000"/>
              </a:lnSpc>
              <a:spcAft>
                <a:spcPts val="750"/>
              </a:spcAft>
            </a:pPr>
            <a:endParaRPr lang="en-GB" sz="90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1" name="Picture Placeholder 5"/>
          <p:cNvSpPr>
            <a:spLocks noGrp="1"/>
          </p:cNvSpPr>
          <p:nvPr>
            <p:ph type="pic" sz="quarter" idx="11" hasCustomPrompt="1"/>
          </p:nvPr>
        </p:nvSpPr>
        <p:spPr>
          <a:xfrm>
            <a:off x="5864658" y="0"/>
            <a:ext cx="3278981" cy="5143500"/>
          </a:xfrm>
          <a:prstGeom prst="rect">
            <a:avLst/>
          </a:prstGeom>
          <a:noFill/>
        </p:spPr>
        <p:txBody>
          <a:bodyPr lIns="182880" tIns="914400" rIns="182880" bIns="914400"/>
          <a:lstStyle>
            <a:lvl1pPr algn="ctr" rtl="0"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defRPr>
            </a:lvl1pPr>
          </a:lstStyle>
          <a:p>
            <a:r>
              <a:rPr lang="en-GB"/>
              <a:t>Click icon below to insert an image or remove this placeholder to use the whitespace in another way</a:t>
            </a:r>
          </a:p>
        </p:txBody>
      </p:sp>
      <p:sp>
        <p:nvSpPr>
          <p:cNvPr id="15" name="Copyright" hidden="1"/>
          <p:cNvSpPr txBox="1"/>
          <p:nvPr userDrawn="1"/>
        </p:nvSpPr>
        <p:spPr>
          <a:xfrm rot="16200000">
            <a:off x="7115176" y="2937969"/>
            <a:ext cx="3850481" cy="7271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rtl="0">
              <a:lnSpc>
                <a:spcPct val="90000"/>
              </a:lnSpc>
              <a:spcAft>
                <a:spcPts val="450"/>
              </a:spcAft>
            </a:pPr>
            <a:r>
              <a:rPr lang="en-US" sz="525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t>Copyright © 2022 by Boston Consulting Group. All rights reserved.</a:t>
            </a:r>
            <a:endParaRPr lang="en-GB" sz="525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 bwMode="blackWhite">
          <a:xfrm>
            <a:off x="472500" y="1353488"/>
            <a:ext cx="4685664" cy="2465100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rtl="0">
              <a:defRPr sz="3300">
                <a:solidFill>
                  <a:schemeClr val="bg1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en-GB"/>
              <a:t>Click to edit title</a:t>
            </a:r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1181101" y="4803777"/>
            <a:ext cx="1111538" cy="115416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l" rtl="0">
              <a:defRPr sz="750">
                <a:solidFill>
                  <a:srgbClr val="FFFFFF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7" name="TextBox 16"/>
          <p:cNvSpPr txBox="1"/>
          <p:nvPr userDrawn="1"/>
        </p:nvSpPr>
        <p:spPr>
          <a:xfrm>
            <a:off x="471488" y="4803777"/>
            <a:ext cx="285750" cy="115416"/>
          </a:xfrm>
          <a:prstGeom prst="rect">
            <a:avLst/>
          </a:prstGeom>
          <a:noFill/>
        </p:spPr>
        <p:txBody>
          <a:bodyPr wrap="none" lIns="0" tIns="0" rIns="0" bIns="0" rtlCol="0" anchor="b">
            <a:noAutofit/>
          </a:bodyPr>
          <a:lstStyle/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GB" sz="750" kern="1200" smtClean="0">
                <a:solidFill>
                  <a:srgbClr val="FFFFFF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GB" sz="750" kern="1200">
              <a:solidFill>
                <a:srgbClr val="FFFFFF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18" name="Bilde 4">
            <a:extLst>
              <a:ext uri="{FF2B5EF4-FFF2-40B4-BE49-F238E27FC236}">
                <a16:creationId xmlns:a16="http://schemas.microsoft.com/office/drawing/2014/main" id="{4A4D35E5-6848-4ECA-A252-699BD2EAAC39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126" y="4773273"/>
            <a:ext cx="647387" cy="17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3827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ft arrow">
    <p:bg>
      <p:bgPr>
        <a:gradFill flip="none" rotWithShape="1">
          <a:gsLst>
            <a:gs pos="0">
              <a:srgbClr val="84236B"/>
            </a:gs>
            <a:gs pos="100000">
              <a:srgbClr val="5E185E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909476713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03" name="think-cell Slide" r:id="rId5" imgW="286" imgH="286" progId="TCLayout.ActiveDocument.1">
                  <p:embed/>
                </p:oleObj>
              </mc:Choice>
              <mc:Fallback>
                <p:oleObj name="think-cell Slide" r:id="rId5" imgW="286" imgH="28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Freeform 14"/>
          <p:cNvSpPr/>
          <p:nvPr userDrawn="1"/>
        </p:nvSpPr>
        <p:spPr bwMode="ltGray">
          <a:xfrm>
            <a:off x="1143" y="983"/>
            <a:ext cx="3066234" cy="5143500"/>
          </a:xfrm>
          <a:custGeom>
            <a:avLst/>
            <a:gdLst>
              <a:gd name="connsiteX0" fmla="*/ 0 w 4088312"/>
              <a:gd name="connsiteY0" fmla="*/ 0 h 6858000"/>
              <a:gd name="connsiteX1" fmla="*/ 3264933 w 4088312"/>
              <a:gd name="connsiteY1" fmla="*/ 0 h 6858000"/>
              <a:gd name="connsiteX2" fmla="*/ 4088312 w 4088312"/>
              <a:gd name="connsiteY2" fmla="*/ 3429000 h 6858000"/>
              <a:gd name="connsiteX3" fmla="*/ 3264933 w 4088312"/>
              <a:gd name="connsiteY3" fmla="*/ 6858000 h 6858000"/>
              <a:gd name="connsiteX4" fmla="*/ 0 w 408831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8312" h="685800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2F2F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rtl="0">
              <a:lnSpc>
                <a:spcPct val="90000"/>
              </a:lnSpc>
              <a:spcAft>
                <a:spcPts val="750"/>
              </a:spcAft>
            </a:pPr>
            <a:endParaRPr lang="en-GB" sz="90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9" name="Copyright" hidden="1"/>
          <p:cNvSpPr txBox="1"/>
          <p:nvPr userDrawn="1"/>
        </p:nvSpPr>
        <p:spPr>
          <a:xfrm rot="16200000">
            <a:off x="7113985" y="2941517"/>
            <a:ext cx="3850481" cy="7271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rtl="0">
              <a:lnSpc>
                <a:spcPct val="90000"/>
              </a:lnSpc>
              <a:spcAft>
                <a:spcPts val="450"/>
              </a:spcAft>
            </a:pPr>
            <a:r>
              <a:rPr lang="en-US" sz="525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t>Copyright © 2022 by Boston Consulting Group. All rights reserved.</a:t>
            </a:r>
            <a:endParaRPr lang="en-GB" sz="525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7" name="Title 2"/>
          <p:cNvSpPr>
            <a:spLocks noGrp="1"/>
          </p:cNvSpPr>
          <p:nvPr>
            <p:ph type="title" hasCustomPrompt="1"/>
          </p:nvPr>
        </p:nvSpPr>
        <p:spPr>
          <a:xfrm>
            <a:off x="472500" y="2073153"/>
            <a:ext cx="1858979" cy="985733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rtl="0">
              <a:defRPr sz="2400" baseline="0">
                <a:solidFill>
                  <a:schemeClr val="tx2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en-GB">
                <a:solidFill>
                  <a:schemeClr val="tx2"/>
                </a:solidFill>
              </a:rPr>
              <a:t>Click to add title</a:t>
            </a:r>
          </a:p>
        </p:txBody>
      </p:sp>
      <p:pic>
        <p:nvPicPr>
          <p:cNvPr id="9" name="Picture 8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331" y="2692799"/>
            <a:ext cx="1023938" cy="2537222"/>
          </a:xfrm>
          <a:custGeom>
            <a:avLst/>
            <a:gdLst>
              <a:gd name="connsiteX0" fmla="*/ 919541 w 1365250"/>
              <a:gd name="connsiteY0" fmla="*/ 0 h 3382962"/>
              <a:gd name="connsiteX1" fmla="*/ 1365250 w 1365250"/>
              <a:gd name="connsiteY1" fmla="*/ 0 h 3382962"/>
              <a:gd name="connsiteX2" fmla="*/ 1365250 w 1365250"/>
              <a:gd name="connsiteY2" fmla="*/ 3382962 h 3382962"/>
              <a:gd name="connsiteX3" fmla="*/ 0 w 1365250"/>
              <a:gd name="connsiteY3" fmla="*/ 3382962 h 3382962"/>
              <a:gd name="connsiteX4" fmla="*/ 0 w 1365250"/>
              <a:gd name="connsiteY4" fmla="*/ 3264716 h 3382962"/>
              <a:gd name="connsiteX5" fmla="*/ 129871 w 1365250"/>
              <a:gd name="connsiteY5" fmla="*/ 3267601 h 3382962"/>
              <a:gd name="connsiteX6" fmla="*/ 0 w 1365250"/>
              <a:gd name="connsiteY6" fmla="*/ 0 h 3382962"/>
              <a:gd name="connsiteX7" fmla="*/ 909386 w 1365250"/>
              <a:gd name="connsiteY7" fmla="*/ 0 h 3382962"/>
              <a:gd name="connsiteX8" fmla="*/ 0 w 1365250"/>
              <a:gd name="connsiteY8" fmla="*/ 2985607 h 338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65250" h="3382962">
                <a:moveTo>
                  <a:pt x="919541" y="0"/>
                </a:moveTo>
                <a:lnTo>
                  <a:pt x="1365250" y="0"/>
                </a:lnTo>
                <a:lnTo>
                  <a:pt x="1365250" y="3382962"/>
                </a:lnTo>
                <a:lnTo>
                  <a:pt x="0" y="3382962"/>
                </a:lnTo>
                <a:lnTo>
                  <a:pt x="0" y="3264716"/>
                </a:lnTo>
                <a:lnTo>
                  <a:pt x="129871" y="3267601"/>
                </a:lnTo>
                <a:close/>
                <a:moveTo>
                  <a:pt x="0" y="0"/>
                </a:moveTo>
                <a:lnTo>
                  <a:pt x="909386" y="0"/>
                </a:lnTo>
                <a:lnTo>
                  <a:pt x="0" y="298560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1181101" y="4803777"/>
            <a:ext cx="1111538" cy="115416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l" rtl="0">
              <a:defRPr sz="75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4" name="TextBox 13"/>
          <p:cNvSpPr txBox="1"/>
          <p:nvPr userDrawn="1"/>
        </p:nvSpPr>
        <p:spPr>
          <a:xfrm>
            <a:off x="471488" y="4803777"/>
            <a:ext cx="285750" cy="115416"/>
          </a:xfrm>
          <a:prstGeom prst="rect">
            <a:avLst/>
          </a:prstGeom>
          <a:noFill/>
        </p:spPr>
        <p:txBody>
          <a:bodyPr wrap="none" lIns="0" tIns="0" rIns="0" bIns="0" rtlCol="0" anchor="b">
            <a:noAutofit/>
          </a:bodyPr>
          <a:lstStyle/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GB" sz="75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GB" sz="750" kern="120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15" name="Bilde 4">
            <a:extLst>
              <a:ext uri="{FF2B5EF4-FFF2-40B4-BE49-F238E27FC236}">
                <a16:creationId xmlns:a16="http://schemas.microsoft.com/office/drawing/2014/main" id="{4A4D35E5-6848-4ECA-A252-699BD2EAAC39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126" y="4773273"/>
            <a:ext cx="647387" cy="17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1824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een left arrow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233784474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27"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Freeform 14"/>
          <p:cNvSpPr/>
          <p:nvPr userDrawn="1"/>
        </p:nvSpPr>
        <p:spPr bwMode="ltGray">
          <a:xfrm>
            <a:off x="0" y="0"/>
            <a:ext cx="3066234" cy="5143500"/>
          </a:xfrm>
          <a:custGeom>
            <a:avLst/>
            <a:gdLst>
              <a:gd name="connsiteX0" fmla="*/ 0 w 4088312"/>
              <a:gd name="connsiteY0" fmla="*/ 0 h 6858000"/>
              <a:gd name="connsiteX1" fmla="*/ 3264933 w 4088312"/>
              <a:gd name="connsiteY1" fmla="*/ 0 h 6858000"/>
              <a:gd name="connsiteX2" fmla="*/ 4088312 w 4088312"/>
              <a:gd name="connsiteY2" fmla="*/ 3429000 h 6858000"/>
              <a:gd name="connsiteX3" fmla="*/ 3264933 w 4088312"/>
              <a:gd name="connsiteY3" fmla="*/ 6858000 h 6858000"/>
              <a:gd name="connsiteX4" fmla="*/ 0 w 408831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8312" h="685800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0">
                <a:srgbClr val="84236B"/>
              </a:gs>
              <a:gs pos="100000">
                <a:srgbClr val="5E185E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defTabSz="514350" rtl="0">
              <a:lnSpc>
                <a:spcPct val="90000"/>
              </a:lnSpc>
              <a:spcAft>
                <a:spcPts val="563"/>
              </a:spcAft>
            </a:pPr>
            <a:endParaRPr lang="en-GB" sz="675">
              <a:solidFill>
                <a:prstClr val="white"/>
              </a:solidFill>
              <a:sym typeface="Trebuchet MS" panose="020B060302020202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472500" y="2073153"/>
            <a:ext cx="1858979" cy="985733"/>
          </a:xfrm>
        </p:spPr>
        <p:txBody>
          <a:bodyPr vert="horz" anchor="ctr" anchorCtr="0">
            <a:noAutofit/>
          </a:bodyPr>
          <a:lstStyle>
            <a:lvl1pPr rtl="0">
              <a:defRPr sz="240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5" name="Copyright" hidden="1"/>
          <p:cNvSpPr txBox="1"/>
          <p:nvPr userDrawn="1"/>
        </p:nvSpPr>
        <p:spPr>
          <a:xfrm rot="16200000">
            <a:off x="7113985" y="2941517"/>
            <a:ext cx="3850481" cy="7271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rtl="0">
              <a:lnSpc>
                <a:spcPct val="90000"/>
              </a:lnSpc>
              <a:spcAft>
                <a:spcPts val="450"/>
              </a:spcAft>
            </a:pPr>
            <a:r>
              <a:rPr lang="en-US" sz="525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t>Copyright © 2022 by Boston Consulting Group. All rights reserved.</a:t>
            </a:r>
            <a:endParaRPr lang="en-GB" sz="525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16" b="7716"/>
          <a:stretch/>
        </p:blipFill>
        <p:spPr>
          <a:xfrm rot="120000">
            <a:off x="1630981" y="2552121"/>
            <a:ext cx="2021000" cy="2596309"/>
          </a:xfrm>
          <a:custGeom>
            <a:avLst/>
            <a:gdLst>
              <a:gd name="connsiteX0" fmla="*/ 0 w 2694666"/>
              <a:gd name="connsiteY0" fmla="*/ 0 h 3461745"/>
              <a:gd name="connsiteX1" fmla="*/ 2694666 w 2694666"/>
              <a:gd name="connsiteY1" fmla="*/ 0 h 3461745"/>
              <a:gd name="connsiteX2" fmla="*/ 2694666 w 2694666"/>
              <a:gd name="connsiteY2" fmla="*/ 3461745 h 3461745"/>
              <a:gd name="connsiteX3" fmla="*/ 1325678 w 2694666"/>
              <a:gd name="connsiteY3" fmla="*/ 3461745 h 3461745"/>
              <a:gd name="connsiteX4" fmla="*/ 1671729 w 2694666"/>
              <a:gd name="connsiteY4" fmla="*/ 3449661 h 3461745"/>
              <a:gd name="connsiteX5" fmla="*/ 1894583 w 2694666"/>
              <a:gd name="connsiteY5" fmla="*/ 6023 h 3461745"/>
              <a:gd name="connsiteX6" fmla="*/ 1847153 w 2694666"/>
              <a:gd name="connsiteY6" fmla="*/ 12445 h 3461745"/>
              <a:gd name="connsiteX7" fmla="*/ 1149427 w 2694666"/>
              <a:gd name="connsiteY7" fmla="*/ 3461745 h 3461745"/>
              <a:gd name="connsiteX8" fmla="*/ 0 w 2694666"/>
              <a:gd name="connsiteY8" fmla="*/ 3461745 h 3461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94666" h="3461745">
                <a:moveTo>
                  <a:pt x="0" y="0"/>
                </a:moveTo>
                <a:lnTo>
                  <a:pt x="2694666" y="0"/>
                </a:lnTo>
                <a:lnTo>
                  <a:pt x="2694666" y="3461745"/>
                </a:lnTo>
                <a:lnTo>
                  <a:pt x="1325678" y="3461745"/>
                </a:lnTo>
                <a:lnTo>
                  <a:pt x="1671729" y="3449661"/>
                </a:lnTo>
                <a:lnTo>
                  <a:pt x="1894583" y="6023"/>
                </a:lnTo>
                <a:lnTo>
                  <a:pt x="1847153" y="12445"/>
                </a:lnTo>
                <a:lnTo>
                  <a:pt x="1149427" y="3461745"/>
                </a:lnTo>
                <a:lnTo>
                  <a:pt x="0" y="3461745"/>
                </a:lnTo>
                <a:close/>
              </a:path>
            </a:pathLst>
          </a:custGeom>
        </p:spPr>
      </p:pic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1181101" y="4803777"/>
            <a:ext cx="1111538" cy="115416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l" rtl="0">
              <a:defRPr sz="750">
                <a:solidFill>
                  <a:srgbClr val="FFFFFF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1" name="TextBox 10"/>
          <p:cNvSpPr txBox="1"/>
          <p:nvPr userDrawn="1"/>
        </p:nvSpPr>
        <p:spPr>
          <a:xfrm>
            <a:off x="471488" y="4803777"/>
            <a:ext cx="285750" cy="115416"/>
          </a:xfrm>
          <a:prstGeom prst="rect">
            <a:avLst/>
          </a:prstGeom>
          <a:noFill/>
        </p:spPr>
        <p:txBody>
          <a:bodyPr wrap="none" lIns="0" tIns="0" rIns="0" bIns="0" rtlCol="0" anchor="b">
            <a:noAutofit/>
          </a:bodyPr>
          <a:lstStyle/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GB" sz="750" kern="1200" smtClean="0">
                <a:solidFill>
                  <a:srgbClr val="FFFFFF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GB" sz="750" kern="1200">
              <a:solidFill>
                <a:srgbClr val="FFFFFF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12" name="Bilde 4">
            <a:extLst>
              <a:ext uri="{FF2B5EF4-FFF2-40B4-BE49-F238E27FC236}">
                <a16:creationId xmlns:a16="http://schemas.microsoft.com/office/drawing/2014/main" id="{4A4D35E5-6848-4ECA-A252-699BD2EAAC3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126" y="4773273"/>
            <a:ext cx="647387" cy="17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24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rrow one third">
    <p:bg>
      <p:bgPr>
        <a:gradFill flip="none" rotWithShape="1">
          <a:gsLst>
            <a:gs pos="0">
              <a:srgbClr val="84236B"/>
            </a:gs>
            <a:gs pos="100000">
              <a:srgbClr val="5E185E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796718006"/>
              </p:ext>
            </p:extLst>
          </p:nvPr>
        </p:nvGraphicFramePr>
        <p:xfrm>
          <a:off x="1192" y="1192"/>
          <a:ext cx="1190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51" name="think-cell Slide" r:id="rId5" imgW="324" imgH="324" progId="TCLayout.ActiveDocument.1">
                  <p:embed/>
                </p:oleObj>
              </mc:Choice>
              <mc:Fallback>
                <p:oleObj name="think-cell Slide" r:id="rId5" imgW="324" imgH="324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92" y="1192"/>
                        <a:ext cx="1190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Copyright" hidden="1"/>
          <p:cNvSpPr txBox="1"/>
          <p:nvPr userDrawn="1"/>
        </p:nvSpPr>
        <p:spPr>
          <a:xfrm rot="16200000">
            <a:off x="7113985" y="2941517"/>
            <a:ext cx="3850481" cy="7271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rtl="0">
              <a:lnSpc>
                <a:spcPct val="90000"/>
              </a:lnSpc>
              <a:spcAft>
                <a:spcPts val="450"/>
              </a:spcAft>
            </a:pPr>
            <a:r>
              <a:rPr lang="en-US" sz="525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t>Copyright © 2022 by Boston Consulting Group. All rights reserved.</a:t>
            </a:r>
            <a:endParaRPr lang="en-GB" sz="525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3" name="Pentagon 3"/>
          <p:cNvSpPr/>
          <p:nvPr userDrawn="1"/>
        </p:nvSpPr>
        <p:spPr bwMode="white">
          <a:xfrm>
            <a:off x="1" y="0"/>
            <a:ext cx="4070190" cy="5143500"/>
          </a:xfrm>
          <a:prstGeom prst="homePlate">
            <a:avLst>
              <a:gd name="adj" fmla="val 12939"/>
            </a:avLst>
          </a:prstGeom>
          <a:solidFill>
            <a:srgbClr val="F2F2F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rtl="0">
              <a:lnSpc>
                <a:spcPct val="90000"/>
              </a:lnSpc>
              <a:spcAft>
                <a:spcPts val="750"/>
              </a:spcAft>
            </a:pPr>
            <a:endParaRPr lang="en-GB" sz="900">
              <a:solidFill>
                <a:schemeClr val="bg1"/>
              </a:solidFill>
              <a:sym typeface="Trebuchet MS" panose="020B0603020202020204" pitchFamily="34" charset="0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472501" y="1339200"/>
            <a:ext cx="3046676" cy="2465100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rtl="0">
              <a:defRPr sz="3300" b="0">
                <a:solidFill>
                  <a:schemeClr val="tx2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en-GB"/>
              <a:t>Click to add title</a:t>
            </a:r>
          </a:p>
        </p:txBody>
      </p:sp>
      <p:pic>
        <p:nvPicPr>
          <p:cNvPr id="15" name="Picture 14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6144" y="2545795"/>
            <a:ext cx="973931" cy="2678906"/>
          </a:xfrm>
          <a:custGeom>
            <a:avLst/>
            <a:gdLst>
              <a:gd name="connsiteX0" fmla="*/ 0 w 1298575"/>
              <a:gd name="connsiteY0" fmla="*/ 0 h 3571875"/>
              <a:gd name="connsiteX1" fmla="*/ 1298575 w 1298575"/>
              <a:gd name="connsiteY1" fmla="*/ 0 h 3571875"/>
              <a:gd name="connsiteX2" fmla="*/ 1298575 w 1298575"/>
              <a:gd name="connsiteY2" fmla="*/ 3571875 h 3571875"/>
              <a:gd name="connsiteX3" fmla="*/ 0 w 1298575"/>
              <a:gd name="connsiteY3" fmla="*/ 3571875 h 3571875"/>
              <a:gd name="connsiteX4" fmla="*/ 0 w 1298575"/>
              <a:gd name="connsiteY4" fmla="*/ 3465683 h 3571875"/>
              <a:gd name="connsiteX5" fmla="*/ 139700 w 1298575"/>
              <a:gd name="connsiteY5" fmla="*/ 3466783 h 3571875"/>
              <a:gd name="connsiteX6" fmla="*/ 841375 w 1298575"/>
              <a:gd name="connsiteY6" fmla="*/ 21908 h 3571875"/>
              <a:gd name="connsiteX7" fmla="*/ 0 w 1298575"/>
              <a:gd name="connsiteY7" fmla="*/ 2642743 h 3571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98575" h="3571875">
                <a:moveTo>
                  <a:pt x="0" y="0"/>
                </a:moveTo>
                <a:lnTo>
                  <a:pt x="1298575" y="0"/>
                </a:lnTo>
                <a:lnTo>
                  <a:pt x="1298575" y="3571875"/>
                </a:lnTo>
                <a:lnTo>
                  <a:pt x="0" y="3571875"/>
                </a:lnTo>
                <a:lnTo>
                  <a:pt x="0" y="3465683"/>
                </a:lnTo>
                <a:lnTo>
                  <a:pt x="139700" y="3466783"/>
                </a:lnTo>
                <a:lnTo>
                  <a:pt x="841375" y="21908"/>
                </a:lnTo>
                <a:lnTo>
                  <a:pt x="0" y="264274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1181101" y="4803777"/>
            <a:ext cx="1111538" cy="115416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l" rtl="0">
              <a:defRPr sz="75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0" name="TextBox 9"/>
          <p:cNvSpPr txBox="1"/>
          <p:nvPr userDrawn="1"/>
        </p:nvSpPr>
        <p:spPr>
          <a:xfrm>
            <a:off x="471488" y="4803777"/>
            <a:ext cx="285750" cy="115416"/>
          </a:xfrm>
          <a:prstGeom prst="rect">
            <a:avLst/>
          </a:prstGeom>
          <a:noFill/>
        </p:spPr>
        <p:txBody>
          <a:bodyPr wrap="none" lIns="0" tIns="0" rIns="0" bIns="0" rtlCol="0" anchor="b">
            <a:noAutofit/>
          </a:bodyPr>
          <a:lstStyle/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GB" sz="75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GB" sz="750" kern="120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11" name="Bilde 4">
            <a:extLst>
              <a:ext uri="{FF2B5EF4-FFF2-40B4-BE49-F238E27FC236}">
                <a16:creationId xmlns:a16="http://schemas.microsoft.com/office/drawing/2014/main" id="{4A4D35E5-6848-4ECA-A252-699BD2EAAC39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126" y="4773273"/>
            <a:ext cx="647387" cy="17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2390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een arrow one third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48260558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75"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Pentagon 3"/>
          <p:cNvSpPr/>
          <p:nvPr userDrawn="1"/>
        </p:nvSpPr>
        <p:spPr bwMode="white">
          <a:xfrm>
            <a:off x="1" y="0"/>
            <a:ext cx="4070190" cy="5143500"/>
          </a:xfrm>
          <a:prstGeom prst="homePlate">
            <a:avLst>
              <a:gd name="adj" fmla="val 12939"/>
            </a:avLst>
          </a:prstGeom>
          <a:gradFill flip="none" rotWithShape="1">
            <a:gsLst>
              <a:gs pos="0">
                <a:srgbClr val="84236B"/>
              </a:gs>
              <a:gs pos="100000">
                <a:srgbClr val="5E185E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defTabSz="514350" rtl="0">
              <a:lnSpc>
                <a:spcPct val="90000"/>
              </a:lnSpc>
              <a:spcAft>
                <a:spcPts val="563"/>
              </a:spcAft>
            </a:pPr>
            <a:endParaRPr lang="en-GB" sz="675">
              <a:solidFill>
                <a:prstClr val="white"/>
              </a:solidFill>
              <a:sym typeface="Trebuchet MS" panose="020B0603020202020204" pitchFamily="34" charset="0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472501" y="1339200"/>
            <a:ext cx="3046676" cy="2465100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rtl="0">
              <a:defRPr sz="3300" b="0">
                <a:solidFill>
                  <a:srgbClr val="FFFFFF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7" name="Copyright" hidden="1"/>
          <p:cNvSpPr txBox="1"/>
          <p:nvPr userDrawn="1"/>
        </p:nvSpPr>
        <p:spPr>
          <a:xfrm rot="16200000">
            <a:off x="7113985" y="2941517"/>
            <a:ext cx="3850481" cy="7271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rtl="0">
              <a:lnSpc>
                <a:spcPct val="90000"/>
              </a:lnSpc>
              <a:spcAft>
                <a:spcPts val="450"/>
              </a:spcAft>
            </a:pPr>
            <a:r>
              <a:rPr lang="en-US" sz="525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t>Copyright © 2022 by Boston Consulting Group. All rights reserved.</a:t>
            </a:r>
            <a:endParaRPr lang="en-GB" sz="525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62" b="6867"/>
          <a:stretch/>
        </p:blipFill>
        <p:spPr>
          <a:xfrm>
            <a:off x="2683544" y="2562225"/>
            <a:ext cx="2021000" cy="2581275"/>
          </a:xfrm>
          <a:custGeom>
            <a:avLst/>
            <a:gdLst>
              <a:gd name="connsiteX0" fmla="*/ 2040063 w 2694666"/>
              <a:gd name="connsiteY0" fmla="*/ 0 h 3441700"/>
              <a:gd name="connsiteX1" fmla="*/ 2694666 w 2694666"/>
              <a:gd name="connsiteY1" fmla="*/ 0 h 3441700"/>
              <a:gd name="connsiteX2" fmla="*/ 2694666 w 2694666"/>
              <a:gd name="connsiteY2" fmla="*/ 3441700 h 3441700"/>
              <a:gd name="connsiteX3" fmla="*/ 1510783 w 2694666"/>
              <a:gd name="connsiteY3" fmla="*/ 3441700 h 3441700"/>
              <a:gd name="connsiteX4" fmla="*/ 1816742 w 2694666"/>
              <a:gd name="connsiteY4" fmla="*/ 365420 h 3441700"/>
              <a:gd name="connsiteX5" fmla="*/ 2022641 w 2694666"/>
              <a:gd name="connsiteY5" fmla="*/ 379413 h 3441700"/>
              <a:gd name="connsiteX6" fmla="*/ 0 w 2694666"/>
              <a:gd name="connsiteY6" fmla="*/ 0 h 3441700"/>
              <a:gd name="connsiteX7" fmla="*/ 1846270 w 2694666"/>
              <a:gd name="connsiteY7" fmla="*/ 0 h 3441700"/>
              <a:gd name="connsiteX8" fmla="*/ 1848810 w 2694666"/>
              <a:gd name="connsiteY8" fmla="*/ 12700 h 3441700"/>
              <a:gd name="connsiteX9" fmla="*/ 1777372 w 2694666"/>
              <a:gd name="connsiteY9" fmla="*/ 362744 h 3441700"/>
              <a:gd name="connsiteX10" fmla="*/ 1780172 w 2694666"/>
              <a:gd name="connsiteY10" fmla="*/ 362934 h 3441700"/>
              <a:gd name="connsiteX11" fmla="*/ 1144340 w 2694666"/>
              <a:gd name="connsiteY11" fmla="*/ 3441700 h 3441700"/>
              <a:gd name="connsiteX12" fmla="*/ 0 w 2694666"/>
              <a:gd name="connsiteY12" fmla="*/ 3441700 h 344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94666" h="3441700">
                <a:moveTo>
                  <a:pt x="2040063" y="0"/>
                </a:moveTo>
                <a:lnTo>
                  <a:pt x="2694666" y="0"/>
                </a:lnTo>
                <a:lnTo>
                  <a:pt x="2694666" y="3441700"/>
                </a:lnTo>
                <a:lnTo>
                  <a:pt x="1510783" y="3441700"/>
                </a:lnTo>
                <a:lnTo>
                  <a:pt x="1816742" y="365420"/>
                </a:lnTo>
                <a:lnTo>
                  <a:pt x="2022641" y="379413"/>
                </a:lnTo>
                <a:close/>
                <a:moveTo>
                  <a:pt x="0" y="0"/>
                </a:moveTo>
                <a:lnTo>
                  <a:pt x="1846270" y="0"/>
                </a:lnTo>
                <a:lnTo>
                  <a:pt x="1848810" y="12700"/>
                </a:lnTo>
                <a:lnTo>
                  <a:pt x="1777372" y="362744"/>
                </a:lnTo>
                <a:lnTo>
                  <a:pt x="1780172" y="362934"/>
                </a:lnTo>
                <a:lnTo>
                  <a:pt x="1144340" y="3441700"/>
                </a:lnTo>
                <a:lnTo>
                  <a:pt x="0" y="3441700"/>
                </a:lnTo>
                <a:close/>
              </a:path>
            </a:pathLst>
          </a:custGeom>
        </p:spPr>
      </p:pic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1181101" y="4803777"/>
            <a:ext cx="1111538" cy="115416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l" rtl="0">
              <a:defRPr sz="750">
                <a:solidFill>
                  <a:srgbClr val="FFFFFF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2" name="TextBox 11"/>
          <p:cNvSpPr txBox="1"/>
          <p:nvPr userDrawn="1"/>
        </p:nvSpPr>
        <p:spPr>
          <a:xfrm>
            <a:off x="471488" y="4803777"/>
            <a:ext cx="285750" cy="115416"/>
          </a:xfrm>
          <a:prstGeom prst="rect">
            <a:avLst/>
          </a:prstGeom>
          <a:noFill/>
        </p:spPr>
        <p:txBody>
          <a:bodyPr wrap="none" lIns="0" tIns="0" rIns="0" bIns="0" rtlCol="0" anchor="b">
            <a:noAutofit/>
          </a:bodyPr>
          <a:lstStyle/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GB" sz="750" kern="1200" smtClean="0">
                <a:solidFill>
                  <a:srgbClr val="FFFFFF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GB" sz="750" kern="1200">
              <a:solidFill>
                <a:srgbClr val="FFFFFF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15" name="Bilde 4">
            <a:extLst>
              <a:ext uri="{FF2B5EF4-FFF2-40B4-BE49-F238E27FC236}">
                <a16:creationId xmlns:a16="http://schemas.microsoft.com/office/drawing/2014/main" id="{4A4D35E5-6848-4ECA-A252-699BD2EAAC3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126" y="4773273"/>
            <a:ext cx="647387" cy="17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56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rrow half">
    <p:bg>
      <p:bgPr>
        <a:gradFill flip="none" rotWithShape="1">
          <a:gsLst>
            <a:gs pos="0">
              <a:srgbClr val="84236B"/>
            </a:gs>
            <a:gs pos="100000">
              <a:srgbClr val="5E185E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636699972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299" name="think-cell Slide" r:id="rId5" imgW="286" imgH="286" progId="TCLayout.ActiveDocument.1">
                  <p:embed/>
                </p:oleObj>
              </mc:Choice>
              <mc:Fallback>
                <p:oleObj name="think-cell Slide" r:id="rId5" imgW="286" imgH="28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Copyright" hidden="1"/>
          <p:cNvSpPr txBox="1"/>
          <p:nvPr userDrawn="1"/>
        </p:nvSpPr>
        <p:spPr>
          <a:xfrm rot="16200000">
            <a:off x="7113985" y="2941517"/>
            <a:ext cx="3850481" cy="7271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rtl="0">
              <a:lnSpc>
                <a:spcPct val="90000"/>
              </a:lnSpc>
              <a:spcAft>
                <a:spcPts val="450"/>
              </a:spcAft>
            </a:pPr>
            <a:r>
              <a:rPr lang="en-US" sz="525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t>Copyright © 2022 by Boston Consulting Group. All rights reserved.</a:t>
            </a:r>
            <a:endParaRPr lang="en-GB" sz="525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4" name="Pentagon 8"/>
          <p:cNvSpPr/>
          <p:nvPr userDrawn="1"/>
        </p:nvSpPr>
        <p:spPr bwMode="white">
          <a:xfrm>
            <a:off x="0" y="0"/>
            <a:ext cx="4772660" cy="5143500"/>
          </a:xfrm>
          <a:prstGeom prst="homePlate">
            <a:avLst>
              <a:gd name="adj" fmla="val 12939"/>
            </a:avLst>
          </a:prstGeom>
          <a:solidFill>
            <a:srgbClr val="F2F2F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rtl="0">
              <a:lnSpc>
                <a:spcPct val="90000"/>
              </a:lnSpc>
              <a:spcAft>
                <a:spcPts val="750"/>
              </a:spcAft>
            </a:pPr>
            <a:endParaRPr lang="en-GB" sz="900">
              <a:solidFill>
                <a:schemeClr val="bg1"/>
              </a:solidFill>
              <a:sym typeface="Trebuchet MS" panose="020B0603020202020204" pitchFamily="34" charset="0"/>
            </a:endParaRPr>
          </a:p>
        </p:txBody>
      </p:sp>
      <p:sp>
        <p:nvSpPr>
          <p:cNvPr id="16" name="Title 2"/>
          <p:cNvSpPr>
            <a:spLocks noGrp="1"/>
          </p:cNvSpPr>
          <p:nvPr>
            <p:ph type="title" hasCustomPrompt="1"/>
          </p:nvPr>
        </p:nvSpPr>
        <p:spPr>
          <a:xfrm>
            <a:off x="472500" y="205979"/>
            <a:ext cx="3505235" cy="857250"/>
          </a:xfrm>
          <a:prstGeom prst="rect">
            <a:avLst/>
          </a:prstGeom>
        </p:spPr>
        <p:txBody>
          <a:bodyPr vert="horz" wrap="square" lIns="0" tIns="0" rIns="0" bIns="0" anchor="ctr" anchorCtr="0">
            <a:noAutofit/>
          </a:bodyPr>
          <a:lstStyle>
            <a:lvl1pPr marL="0" indent="0" algn="l" rtl="0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defRPr sz="2550" b="0" i="0" u="none" kern="1200" spc="0">
                <a:solidFill>
                  <a:schemeClr val="tx2">
                    <a:lumMod val="100000"/>
                  </a:schemeClr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pic>
        <p:nvPicPr>
          <p:cNvPr id="9" name="Picture 8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354" y="2692204"/>
            <a:ext cx="1023938" cy="2537222"/>
          </a:xfrm>
          <a:custGeom>
            <a:avLst/>
            <a:gdLst>
              <a:gd name="connsiteX0" fmla="*/ 920598 w 1365250"/>
              <a:gd name="connsiteY0" fmla="*/ 0 h 3382962"/>
              <a:gd name="connsiteX1" fmla="*/ 1365250 w 1365250"/>
              <a:gd name="connsiteY1" fmla="*/ 0 h 3382962"/>
              <a:gd name="connsiteX2" fmla="*/ 1365250 w 1365250"/>
              <a:gd name="connsiteY2" fmla="*/ 3382962 h 3382962"/>
              <a:gd name="connsiteX3" fmla="*/ 0 w 1365250"/>
              <a:gd name="connsiteY3" fmla="*/ 3382962 h 3382962"/>
              <a:gd name="connsiteX4" fmla="*/ 0 w 1365250"/>
              <a:gd name="connsiteY4" fmla="*/ 3320782 h 3382962"/>
              <a:gd name="connsiteX5" fmla="*/ 126694 w 1365250"/>
              <a:gd name="connsiteY5" fmla="*/ 3320782 h 3382962"/>
              <a:gd name="connsiteX6" fmla="*/ 0 w 1365250"/>
              <a:gd name="connsiteY6" fmla="*/ 0 h 3382962"/>
              <a:gd name="connsiteX7" fmla="*/ 908172 w 1365250"/>
              <a:gd name="connsiteY7" fmla="*/ 0 h 3382962"/>
              <a:gd name="connsiteX8" fmla="*/ 0 w 1365250"/>
              <a:gd name="connsiteY8" fmla="*/ 2890357 h 338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65250" h="3382962">
                <a:moveTo>
                  <a:pt x="920598" y="0"/>
                </a:moveTo>
                <a:lnTo>
                  <a:pt x="1365250" y="0"/>
                </a:lnTo>
                <a:lnTo>
                  <a:pt x="1365250" y="3382962"/>
                </a:lnTo>
                <a:lnTo>
                  <a:pt x="0" y="3382962"/>
                </a:lnTo>
                <a:lnTo>
                  <a:pt x="0" y="3320782"/>
                </a:lnTo>
                <a:lnTo>
                  <a:pt x="126694" y="3320782"/>
                </a:lnTo>
                <a:close/>
                <a:moveTo>
                  <a:pt x="0" y="0"/>
                </a:moveTo>
                <a:lnTo>
                  <a:pt x="908172" y="0"/>
                </a:lnTo>
                <a:lnTo>
                  <a:pt x="0" y="289035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1181101" y="4803777"/>
            <a:ext cx="1111538" cy="115416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l" rtl="0">
              <a:defRPr sz="75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7" name="TextBox 16"/>
          <p:cNvSpPr txBox="1"/>
          <p:nvPr userDrawn="1"/>
        </p:nvSpPr>
        <p:spPr>
          <a:xfrm>
            <a:off x="471488" y="4803777"/>
            <a:ext cx="285750" cy="115416"/>
          </a:xfrm>
          <a:prstGeom prst="rect">
            <a:avLst/>
          </a:prstGeom>
          <a:noFill/>
        </p:spPr>
        <p:txBody>
          <a:bodyPr wrap="none" lIns="0" tIns="0" rIns="0" bIns="0" rtlCol="0" anchor="b">
            <a:noAutofit/>
          </a:bodyPr>
          <a:lstStyle/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GB" sz="75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GB" sz="750" kern="120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19" name="Bilde 4">
            <a:extLst>
              <a:ext uri="{FF2B5EF4-FFF2-40B4-BE49-F238E27FC236}">
                <a16:creationId xmlns:a16="http://schemas.microsoft.com/office/drawing/2014/main" id="{4A4D35E5-6848-4ECA-A252-699BD2EAAC39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126" y="4773273"/>
            <a:ext cx="647387" cy="17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9535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een arrow half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80325716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23"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Pentagon 8"/>
          <p:cNvSpPr/>
          <p:nvPr userDrawn="1"/>
        </p:nvSpPr>
        <p:spPr bwMode="white">
          <a:xfrm>
            <a:off x="0" y="0"/>
            <a:ext cx="4772660" cy="5143500"/>
          </a:xfrm>
          <a:prstGeom prst="homePlate">
            <a:avLst>
              <a:gd name="adj" fmla="val 12939"/>
            </a:avLst>
          </a:prstGeom>
          <a:gradFill flip="none" rotWithShape="1">
            <a:gsLst>
              <a:gs pos="0">
                <a:srgbClr val="84236B"/>
              </a:gs>
              <a:gs pos="100000">
                <a:srgbClr val="5E185E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defTabSz="514350" rtl="0">
              <a:lnSpc>
                <a:spcPct val="90000"/>
              </a:lnSpc>
              <a:spcAft>
                <a:spcPts val="563"/>
              </a:spcAft>
            </a:pPr>
            <a:endParaRPr lang="en-GB" sz="675">
              <a:solidFill>
                <a:prstClr val="white"/>
              </a:solidFill>
              <a:sym typeface="Trebuchet MS" panose="020B0603020202020204" pitchFamily="34" charset="0"/>
            </a:endParaRPr>
          </a:p>
        </p:txBody>
      </p:sp>
      <p:sp>
        <p:nvSpPr>
          <p:cNvPr id="16" name="Title 2"/>
          <p:cNvSpPr>
            <a:spLocks noGrp="1"/>
          </p:cNvSpPr>
          <p:nvPr>
            <p:ph type="title" hasCustomPrompt="1"/>
          </p:nvPr>
        </p:nvSpPr>
        <p:spPr>
          <a:xfrm>
            <a:off x="472500" y="205979"/>
            <a:ext cx="3505235" cy="857250"/>
          </a:xfrm>
          <a:prstGeom prst="rect">
            <a:avLst/>
          </a:prstGeom>
        </p:spPr>
        <p:txBody>
          <a:bodyPr vert="horz" wrap="square" lIns="0" tIns="0" rIns="0" bIns="0" anchor="ctr" anchorCtr="0">
            <a:noAutofit/>
          </a:bodyPr>
          <a:lstStyle>
            <a:lvl1pPr marL="0" indent="0" algn="l" rtl="0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defRPr sz="2550" b="0" i="0" u="none" kern="1200" spc="0">
                <a:solidFill>
                  <a:srgbClr val="FFFFFF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19" name="Copyright" hidden="1"/>
          <p:cNvSpPr txBox="1"/>
          <p:nvPr userDrawn="1"/>
        </p:nvSpPr>
        <p:spPr>
          <a:xfrm rot="16200000">
            <a:off x="7113985" y="2941517"/>
            <a:ext cx="3850481" cy="7271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rtl="0">
              <a:lnSpc>
                <a:spcPct val="90000"/>
              </a:lnSpc>
              <a:spcAft>
                <a:spcPts val="450"/>
              </a:spcAft>
            </a:pPr>
            <a:r>
              <a:rPr lang="en-US" sz="525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t>Copyright © 2022 by Boston Consulting Group. All rights reserved.</a:t>
            </a:r>
            <a:endParaRPr lang="en-GB" sz="525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52" b="6867"/>
          <a:stretch/>
        </p:blipFill>
        <p:spPr>
          <a:xfrm rot="120000">
            <a:off x="3345129" y="2555853"/>
            <a:ext cx="2021000" cy="2592413"/>
          </a:xfrm>
          <a:custGeom>
            <a:avLst/>
            <a:gdLst>
              <a:gd name="connsiteX0" fmla="*/ 2136534 w 2694666"/>
              <a:gd name="connsiteY0" fmla="*/ 0 h 3456551"/>
              <a:gd name="connsiteX1" fmla="*/ 2694666 w 2694666"/>
              <a:gd name="connsiteY1" fmla="*/ 0 h 3456551"/>
              <a:gd name="connsiteX2" fmla="*/ 2694666 w 2694666"/>
              <a:gd name="connsiteY2" fmla="*/ 3456551 h 3456551"/>
              <a:gd name="connsiteX3" fmla="*/ 1957033 w 2694666"/>
              <a:gd name="connsiteY3" fmla="*/ 3456551 h 3456551"/>
              <a:gd name="connsiteX4" fmla="*/ 1856842 w 2694666"/>
              <a:gd name="connsiteY4" fmla="*/ 432620 h 3456551"/>
              <a:gd name="connsiteX5" fmla="*/ 1914577 w 2694666"/>
              <a:gd name="connsiteY5" fmla="*/ 426057 h 3456551"/>
              <a:gd name="connsiteX6" fmla="*/ 0 w 2694666"/>
              <a:gd name="connsiteY6" fmla="*/ 0 h 3456551"/>
              <a:gd name="connsiteX7" fmla="*/ 1841687 w 2694666"/>
              <a:gd name="connsiteY7" fmla="*/ 0 h 3456551"/>
              <a:gd name="connsiteX8" fmla="*/ 1142595 w 2694666"/>
              <a:gd name="connsiteY8" fmla="*/ 3456551 h 3456551"/>
              <a:gd name="connsiteX9" fmla="*/ 0 w 2694666"/>
              <a:gd name="connsiteY9" fmla="*/ 3456551 h 3456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94666" h="3456551">
                <a:moveTo>
                  <a:pt x="2136534" y="0"/>
                </a:moveTo>
                <a:lnTo>
                  <a:pt x="2694666" y="0"/>
                </a:lnTo>
                <a:lnTo>
                  <a:pt x="2694666" y="3456551"/>
                </a:lnTo>
                <a:lnTo>
                  <a:pt x="1957033" y="3456551"/>
                </a:lnTo>
                <a:lnTo>
                  <a:pt x="1856842" y="432620"/>
                </a:lnTo>
                <a:lnTo>
                  <a:pt x="1914577" y="426057"/>
                </a:lnTo>
                <a:close/>
                <a:moveTo>
                  <a:pt x="0" y="0"/>
                </a:moveTo>
                <a:lnTo>
                  <a:pt x="1841687" y="0"/>
                </a:lnTo>
                <a:lnTo>
                  <a:pt x="1142595" y="3456551"/>
                </a:lnTo>
                <a:lnTo>
                  <a:pt x="0" y="3456551"/>
                </a:lnTo>
                <a:close/>
              </a:path>
            </a:pathLst>
          </a:custGeom>
        </p:spPr>
      </p:pic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1181101" y="4803777"/>
            <a:ext cx="1111538" cy="115416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l" rtl="0">
              <a:defRPr sz="750">
                <a:solidFill>
                  <a:srgbClr val="FFFFFF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7" name="TextBox 16"/>
          <p:cNvSpPr txBox="1"/>
          <p:nvPr userDrawn="1"/>
        </p:nvSpPr>
        <p:spPr>
          <a:xfrm>
            <a:off x="471488" y="4803777"/>
            <a:ext cx="285750" cy="115416"/>
          </a:xfrm>
          <a:prstGeom prst="rect">
            <a:avLst/>
          </a:prstGeom>
          <a:noFill/>
        </p:spPr>
        <p:txBody>
          <a:bodyPr wrap="none" lIns="0" tIns="0" rIns="0" bIns="0" rtlCol="0" anchor="b">
            <a:noAutofit/>
          </a:bodyPr>
          <a:lstStyle/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GB" sz="750" kern="1200" smtClean="0">
                <a:solidFill>
                  <a:srgbClr val="FFFFFF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GB" sz="750" kern="1200">
              <a:solidFill>
                <a:srgbClr val="FFFFFF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18" name="Bilde 4">
            <a:extLst>
              <a:ext uri="{FF2B5EF4-FFF2-40B4-BE49-F238E27FC236}">
                <a16:creationId xmlns:a16="http://schemas.microsoft.com/office/drawing/2014/main" id="{4A4D35E5-6848-4ECA-A252-699BD2EAAC3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126" y="4773273"/>
            <a:ext cx="647387" cy="17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541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rrow two third">
    <p:bg>
      <p:bgPr>
        <a:gradFill flip="none" rotWithShape="1">
          <a:gsLst>
            <a:gs pos="0">
              <a:srgbClr val="84236B"/>
            </a:gs>
            <a:gs pos="100000">
              <a:srgbClr val="5E185E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814748636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47" name="think-cell Slide" r:id="rId5" imgW="286" imgH="286" progId="TCLayout.ActiveDocument.1">
                  <p:embed/>
                </p:oleObj>
              </mc:Choice>
              <mc:Fallback>
                <p:oleObj name="think-cell Slide" r:id="rId5" imgW="286" imgH="28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Freeform 18"/>
          <p:cNvSpPr/>
          <p:nvPr userDrawn="1"/>
        </p:nvSpPr>
        <p:spPr bwMode="white">
          <a:xfrm>
            <a:off x="0" y="0"/>
            <a:ext cx="6334679" cy="5143500"/>
          </a:xfrm>
          <a:custGeom>
            <a:avLst/>
            <a:gdLst>
              <a:gd name="connsiteX0" fmla="*/ 0 w 8446239"/>
              <a:gd name="connsiteY0" fmla="*/ 0 h 6858000"/>
              <a:gd name="connsiteX1" fmla="*/ 7645979 w 8446239"/>
              <a:gd name="connsiteY1" fmla="*/ 0 h 6858000"/>
              <a:gd name="connsiteX2" fmla="*/ 8446239 w 8446239"/>
              <a:gd name="connsiteY2" fmla="*/ 3429000 h 6858000"/>
              <a:gd name="connsiteX3" fmla="*/ 7645979 w 8446239"/>
              <a:gd name="connsiteY3" fmla="*/ 6858000 h 6858000"/>
              <a:gd name="connsiteX4" fmla="*/ 0 w 8446239"/>
              <a:gd name="connsiteY4" fmla="*/ 6858000 h 6858000"/>
              <a:gd name="connsiteX5" fmla="*/ 0 w 8446239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46239" h="6858000">
                <a:moveTo>
                  <a:pt x="0" y="0"/>
                </a:moveTo>
                <a:lnTo>
                  <a:pt x="7645979" y="0"/>
                </a:lnTo>
                <a:lnTo>
                  <a:pt x="8446239" y="3429000"/>
                </a:lnTo>
                <a:lnTo>
                  <a:pt x="764597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rtl="0">
              <a:lnSpc>
                <a:spcPct val="90000"/>
              </a:lnSpc>
              <a:spcAft>
                <a:spcPts val="750"/>
              </a:spcAft>
            </a:pPr>
            <a:endParaRPr lang="en-GB" sz="900">
              <a:solidFill>
                <a:schemeClr val="bg1"/>
              </a:solidFill>
              <a:sym typeface="Trebuchet MS" panose="020B0603020202020204" pitchFamily="34" charset="0"/>
            </a:endParaRPr>
          </a:p>
        </p:txBody>
      </p:sp>
      <p:sp>
        <p:nvSpPr>
          <p:cNvPr id="9" name="Copyright" hidden="1"/>
          <p:cNvSpPr txBox="1"/>
          <p:nvPr userDrawn="1"/>
        </p:nvSpPr>
        <p:spPr>
          <a:xfrm rot="16200000">
            <a:off x="7113985" y="2941517"/>
            <a:ext cx="3850481" cy="7271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rtl="0">
              <a:lnSpc>
                <a:spcPct val="90000"/>
              </a:lnSpc>
              <a:spcAft>
                <a:spcPts val="450"/>
              </a:spcAft>
            </a:pPr>
            <a:r>
              <a:rPr lang="en-US" sz="525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t>Copyright © 2022 by Boston Consulting Group. All rights reserved.</a:t>
            </a:r>
            <a:endParaRPr lang="en-GB" sz="525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1" name="Title 3"/>
          <p:cNvSpPr>
            <a:spLocks noGrp="1"/>
          </p:cNvSpPr>
          <p:nvPr>
            <p:ph type="title" hasCustomPrompt="1"/>
          </p:nvPr>
        </p:nvSpPr>
        <p:spPr>
          <a:xfrm>
            <a:off x="472500" y="205979"/>
            <a:ext cx="4692600" cy="857250"/>
          </a:xfrm>
          <a:prstGeom prst="rect">
            <a:avLst/>
          </a:prstGeom>
        </p:spPr>
        <p:txBody>
          <a:bodyPr vert="horz" wrap="square" lIns="0" tIns="0" rIns="0" bIns="0" anchor="ctr" anchorCtr="0">
            <a:noAutofit/>
          </a:bodyPr>
          <a:lstStyle>
            <a:lvl1pPr marL="0" indent="0" algn="l" rtl="0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defRPr sz="2550" b="0" i="0" u="none" kern="1200" spc="0">
                <a:solidFill>
                  <a:schemeClr val="tx2">
                    <a:lumMod val="100000"/>
                  </a:schemeClr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pic>
        <p:nvPicPr>
          <p:cNvPr id="16" name="Picture 15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7754" y="2692204"/>
            <a:ext cx="1023938" cy="2537222"/>
          </a:xfrm>
          <a:custGeom>
            <a:avLst/>
            <a:gdLst>
              <a:gd name="connsiteX0" fmla="*/ 911531 w 1365250"/>
              <a:gd name="connsiteY0" fmla="*/ 0 h 3382962"/>
              <a:gd name="connsiteX1" fmla="*/ 1365250 w 1365250"/>
              <a:gd name="connsiteY1" fmla="*/ 0 h 3382962"/>
              <a:gd name="connsiteX2" fmla="*/ 1365250 w 1365250"/>
              <a:gd name="connsiteY2" fmla="*/ 3382962 h 3382962"/>
              <a:gd name="connsiteX3" fmla="*/ 107988 w 1365250"/>
              <a:gd name="connsiteY3" fmla="*/ 3382962 h 3382962"/>
              <a:gd name="connsiteX4" fmla="*/ 111422 w 1365250"/>
              <a:gd name="connsiteY4" fmla="*/ 3368118 h 3382962"/>
              <a:gd name="connsiteX5" fmla="*/ 129661 w 1365250"/>
              <a:gd name="connsiteY5" fmla="*/ 3368407 h 3382962"/>
              <a:gd name="connsiteX6" fmla="*/ 890411 w 1365250"/>
              <a:gd name="connsiteY6" fmla="*/ 0 h 3382962"/>
              <a:gd name="connsiteX7" fmla="*/ 897808 w 1365250"/>
              <a:gd name="connsiteY7" fmla="*/ 0 h 3382962"/>
              <a:gd name="connsiteX8" fmla="*/ 870584 w 1365250"/>
              <a:gd name="connsiteY8" fmla="*/ 85726 h 3382962"/>
              <a:gd name="connsiteX9" fmla="*/ 0 w 1365250"/>
              <a:gd name="connsiteY9" fmla="*/ 0 h 3382962"/>
              <a:gd name="connsiteX10" fmla="*/ 852736 w 1365250"/>
              <a:gd name="connsiteY10" fmla="*/ 0 h 3382962"/>
              <a:gd name="connsiteX11" fmla="*/ 0 w 1365250"/>
              <a:gd name="connsiteY11" fmla="*/ 1883543 h 338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65250" h="3382962">
                <a:moveTo>
                  <a:pt x="911531" y="0"/>
                </a:moveTo>
                <a:lnTo>
                  <a:pt x="1365250" y="0"/>
                </a:lnTo>
                <a:lnTo>
                  <a:pt x="1365250" y="3382962"/>
                </a:lnTo>
                <a:lnTo>
                  <a:pt x="107988" y="3382962"/>
                </a:lnTo>
                <a:lnTo>
                  <a:pt x="111422" y="3368118"/>
                </a:lnTo>
                <a:lnTo>
                  <a:pt x="129661" y="3368407"/>
                </a:lnTo>
                <a:close/>
                <a:moveTo>
                  <a:pt x="890411" y="0"/>
                </a:moveTo>
                <a:lnTo>
                  <a:pt x="897808" y="0"/>
                </a:lnTo>
                <a:lnTo>
                  <a:pt x="870584" y="85726"/>
                </a:lnTo>
                <a:close/>
                <a:moveTo>
                  <a:pt x="0" y="0"/>
                </a:moveTo>
                <a:lnTo>
                  <a:pt x="852736" y="0"/>
                </a:lnTo>
                <a:lnTo>
                  <a:pt x="0" y="188354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1181101" y="4803777"/>
            <a:ext cx="1111538" cy="115416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l" rtl="0">
              <a:defRPr sz="75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4" name="TextBox 13"/>
          <p:cNvSpPr txBox="1"/>
          <p:nvPr userDrawn="1"/>
        </p:nvSpPr>
        <p:spPr>
          <a:xfrm>
            <a:off x="471488" y="4803777"/>
            <a:ext cx="285750" cy="115416"/>
          </a:xfrm>
          <a:prstGeom prst="rect">
            <a:avLst/>
          </a:prstGeom>
          <a:noFill/>
        </p:spPr>
        <p:txBody>
          <a:bodyPr wrap="none" lIns="0" tIns="0" rIns="0" bIns="0" rtlCol="0" anchor="b">
            <a:noAutofit/>
          </a:bodyPr>
          <a:lstStyle/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GB" sz="75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GB" sz="750" kern="120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17" name="Bilde 4">
            <a:extLst>
              <a:ext uri="{FF2B5EF4-FFF2-40B4-BE49-F238E27FC236}">
                <a16:creationId xmlns:a16="http://schemas.microsoft.com/office/drawing/2014/main" id="{4A4D35E5-6848-4ECA-A252-699BD2EAAC39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126" y="4773273"/>
            <a:ext cx="647387" cy="17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7782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een arrow two third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423288204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371"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Freeform 18"/>
          <p:cNvSpPr/>
          <p:nvPr userDrawn="1"/>
        </p:nvSpPr>
        <p:spPr bwMode="white">
          <a:xfrm>
            <a:off x="0" y="0"/>
            <a:ext cx="6334679" cy="5143500"/>
          </a:xfrm>
          <a:custGeom>
            <a:avLst/>
            <a:gdLst>
              <a:gd name="connsiteX0" fmla="*/ 0 w 8446239"/>
              <a:gd name="connsiteY0" fmla="*/ 0 h 6858000"/>
              <a:gd name="connsiteX1" fmla="*/ 7645979 w 8446239"/>
              <a:gd name="connsiteY1" fmla="*/ 0 h 6858000"/>
              <a:gd name="connsiteX2" fmla="*/ 8446239 w 8446239"/>
              <a:gd name="connsiteY2" fmla="*/ 3429000 h 6858000"/>
              <a:gd name="connsiteX3" fmla="*/ 7645979 w 8446239"/>
              <a:gd name="connsiteY3" fmla="*/ 6858000 h 6858000"/>
              <a:gd name="connsiteX4" fmla="*/ 0 w 8446239"/>
              <a:gd name="connsiteY4" fmla="*/ 6858000 h 6858000"/>
              <a:gd name="connsiteX5" fmla="*/ 0 w 8446239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46239" h="6858000">
                <a:moveTo>
                  <a:pt x="0" y="0"/>
                </a:moveTo>
                <a:lnTo>
                  <a:pt x="7645979" y="0"/>
                </a:lnTo>
                <a:lnTo>
                  <a:pt x="8446239" y="3429000"/>
                </a:lnTo>
                <a:lnTo>
                  <a:pt x="764597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84236B"/>
              </a:gs>
              <a:gs pos="100000">
                <a:srgbClr val="5E185E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defTabSz="514350" rtl="0">
              <a:lnSpc>
                <a:spcPct val="90000"/>
              </a:lnSpc>
              <a:spcAft>
                <a:spcPts val="563"/>
              </a:spcAft>
            </a:pPr>
            <a:endParaRPr lang="en-GB" sz="675">
              <a:solidFill>
                <a:prstClr val="white"/>
              </a:solidFill>
              <a:sym typeface="Trebuchet MS" panose="020B0603020202020204" pitchFamily="34" charset="0"/>
            </a:endParaRPr>
          </a:p>
        </p:txBody>
      </p:sp>
      <p:sp>
        <p:nvSpPr>
          <p:cNvPr id="11" name="Title 3"/>
          <p:cNvSpPr>
            <a:spLocks noGrp="1"/>
          </p:cNvSpPr>
          <p:nvPr>
            <p:ph type="title" hasCustomPrompt="1"/>
          </p:nvPr>
        </p:nvSpPr>
        <p:spPr>
          <a:xfrm>
            <a:off x="472500" y="205979"/>
            <a:ext cx="4692600" cy="857250"/>
          </a:xfrm>
          <a:prstGeom prst="rect">
            <a:avLst/>
          </a:prstGeom>
        </p:spPr>
        <p:txBody>
          <a:bodyPr vert="horz" wrap="square" lIns="0" tIns="0" rIns="0" bIns="0" anchor="ctr" anchorCtr="0">
            <a:noAutofit/>
          </a:bodyPr>
          <a:lstStyle>
            <a:lvl1pPr marL="0" indent="0" algn="l" rtl="0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defRPr sz="2550" b="0" i="0" u="none" kern="1200" spc="0">
                <a:solidFill>
                  <a:srgbClr val="FFFFFF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19" name="Copyright" hidden="1"/>
          <p:cNvSpPr txBox="1"/>
          <p:nvPr userDrawn="1"/>
        </p:nvSpPr>
        <p:spPr>
          <a:xfrm rot="16200000">
            <a:off x="7113985" y="2941517"/>
            <a:ext cx="3850481" cy="7271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rtl="0">
              <a:lnSpc>
                <a:spcPct val="90000"/>
              </a:lnSpc>
              <a:spcAft>
                <a:spcPts val="450"/>
              </a:spcAft>
            </a:pPr>
            <a:r>
              <a:rPr lang="en-US" sz="525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t>Copyright © 2022 by Boston Consulting Group. All rights reserved.</a:t>
            </a:r>
            <a:endParaRPr lang="en-GB" sz="525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52" b="6867"/>
          <a:stretch/>
        </p:blipFill>
        <p:spPr>
          <a:xfrm rot="120000">
            <a:off x="4925721" y="2555853"/>
            <a:ext cx="2021000" cy="2592413"/>
          </a:xfrm>
          <a:custGeom>
            <a:avLst/>
            <a:gdLst>
              <a:gd name="connsiteX0" fmla="*/ 2068299 w 2694666"/>
              <a:gd name="connsiteY0" fmla="*/ 0 h 3456551"/>
              <a:gd name="connsiteX1" fmla="*/ 2694666 w 2694666"/>
              <a:gd name="connsiteY1" fmla="*/ 0 h 3456551"/>
              <a:gd name="connsiteX2" fmla="*/ 2694666 w 2694666"/>
              <a:gd name="connsiteY2" fmla="*/ 3456551 h 3456551"/>
              <a:gd name="connsiteX3" fmla="*/ 1434992 w 2694666"/>
              <a:gd name="connsiteY3" fmla="*/ 3456551 h 3456551"/>
              <a:gd name="connsiteX4" fmla="*/ 0 w 2694666"/>
              <a:gd name="connsiteY4" fmla="*/ 0 h 3456551"/>
              <a:gd name="connsiteX5" fmla="*/ 1825478 w 2694666"/>
              <a:gd name="connsiteY5" fmla="*/ 0 h 3456551"/>
              <a:gd name="connsiteX6" fmla="*/ 1138791 w 2694666"/>
              <a:gd name="connsiteY6" fmla="*/ 3456551 h 3456551"/>
              <a:gd name="connsiteX7" fmla="*/ 0 w 2694666"/>
              <a:gd name="connsiteY7" fmla="*/ 3456551 h 3456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94666" h="3456551">
                <a:moveTo>
                  <a:pt x="2068299" y="0"/>
                </a:moveTo>
                <a:lnTo>
                  <a:pt x="2694666" y="0"/>
                </a:lnTo>
                <a:lnTo>
                  <a:pt x="2694666" y="3456551"/>
                </a:lnTo>
                <a:lnTo>
                  <a:pt x="1434992" y="3456551"/>
                </a:lnTo>
                <a:close/>
                <a:moveTo>
                  <a:pt x="0" y="0"/>
                </a:moveTo>
                <a:lnTo>
                  <a:pt x="1825478" y="0"/>
                </a:lnTo>
                <a:lnTo>
                  <a:pt x="1138791" y="3456551"/>
                </a:lnTo>
                <a:lnTo>
                  <a:pt x="0" y="3456551"/>
                </a:lnTo>
                <a:close/>
              </a:path>
            </a:pathLst>
          </a:custGeom>
        </p:spPr>
      </p:pic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1181101" y="4803777"/>
            <a:ext cx="1111538" cy="115416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l" rtl="0">
              <a:defRPr sz="750">
                <a:solidFill>
                  <a:srgbClr val="FFFFFF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3" name="TextBox 12"/>
          <p:cNvSpPr txBox="1"/>
          <p:nvPr userDrawn="1"/>
        </p:nvSpPr>
        <p:spPr>
          <a:xfrm>
            <a:off x="471488" y="4803777"/>
            <a:ext cx="285750" cy="115416"/>
          </a:xfrm>
          <a:prstGeom prst="rect">
            <a:avLst/>
          </a:prstGeom>
          <a:noFill/>
        </p:spPr>
        <p:txBody>
          <a:bodyPr wrap="none" lIns="0" tIns="0" rIns="0" bIns="0" rtlCol="0" anchor="b">
            <a:noAutofit/>
          </a:bodyPr>
          <a:lstStyle/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GB" sz="750" kern="1200" smtClean="0">
                <a:solidFill>
                  <a:srgbClr val="FFFFFF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GB" sz="750" kern="1200">
              <a:solidFill>
                <a:srgbClr val="FFFFFF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14" name="Bilde 4">
            <a:extLst>
              <a:ext uri="{FF2B5EF4-FFF2-40B4-BE49-F238E27FC236}">
                <a16:creationId xmlns:a16="http://schemas.microsoft.com/office/drawing/2014/main" id="{4A4D35E5-6848-4ECA-A252-699BD2EAAC3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126" y="4773273"/>
            <a:ext cx="647387" cy="17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196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g statement green">
    <p:bg>
      <p:bgPr>
        <a:gradFill flip="none" rotWithShape="1">
          <a:gsLst>
            <a:gs pos="0">
              <a:srgbClr val="84236B"/>
            </a:gs>
            <a:gs pos="100000">
              <a:srgbClr val="5E185E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176244909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395" name="think-cell Slide" r:id="rId5" imgW="286" imgH="286" progId="TCLayout.ActiveDocument.1">
                  <p:embed/>
                </p:oleObj>
              </mc:Choice>
              <mc:Fallback>
                <p:oleObj name="think-cell Slide" r:id="rId5" imgW="286" imgH="286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opyright" hidden="1"/>
          <p:cNvSpPr txBox="1"/>
          <p:nvPr userDrawn="1"/>
        </p:nvSpPr>
        <p:spPr>
          <a:xfrm rot="16200000">
            <a:off x="7113985" y="2941517"/>
            <a:ext cx="3850481" cy="7271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rtl="0">
              <a:lnSpc>
                <a:spcPct val="90000"/>
              </a:lnSpc>
              <a:spcAft>
                <a:spcPts val="450"/>
              </a:spcAft>
            </a:pPr>
            <a:r>
              <a:rPr lang="en-US" sz="525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t>Copyright © 2022 by Boston Consulting Group. All rights reserved.</a:t>
            </a:r>
            <a:endParaRPr lang="en-GB" sz="525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472500" y="2869750"/>
            <a:ext cx="8199900" cy="1204913"/>
          </a:xfrm>
        </p:spPr>
        <p:txBody>
          <a:bodyPr vert="horz" anchor="b">
            <a:noAutofit/>
          </a:bodyPr>
          <a:lstStyle>
            <a:lvl1pPr marL="0" algn="l" defTabSz="685800" rtl="0" eaLnBrk="1" fontAlgn="auto" latinLnBrk="0" hangingPunct="1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defRPr lang="en-US" sz="4050" kern="1200" baseline="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en-GB"/>
              <a:t>Click to add big statement text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1181101" y="4803777"/>
            <a:ext cx="1111538" cy="115416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l" rtl="0">
              <a:defRPr sz="750">
                <a:solidFill>
                  <a:srgbClr val="FFFFFF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0" name="TextBox 9"/>
          <p:cNvSpPr txBox="1"/>
          <p:nvPr userDrawn="1"/>
        </p:nvSpPr>
        <p:spPr>
          <a:xfrm>
            <a:off x="471488" y="4803777"/>
            <a:ext cx="285750" cy="115416"/>
          </a:xfrm>
          <a:prstGeom prst="rect">
            <a:avLst/>
          </a:prstGeom>
          <a:noFill/>
        </p:spPr>
        <p:txBody>
          <a:bodyPr wrap="none" lIns="0" tIns="0" rIns="0" bIns="0" rtlCol="0" anchor="b">
            <a:noAutofit/>
          </a:bodyPr>
          <a:lstStyle/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GB" sz="750" kern="1200" smtClean="0">
                <a:solidFill>
                  <a:srgbClr val="FFFFFF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GB" sz="750" kern="1200">
              <a:solidFill>
                <a:srgbClr val="FFFFFF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11" name="Bilde 4">
            <a:extLst>
              <a:ext uri="{FF2B5EF4-FFF2-40B4-BE49-F238E27FC236}">
                <a16:creationId xmlns:a16="http://schemas.microsoft.com/office/drawing/2014/main" id="{4A4D35E5-6848-4ECA-A252-699BD2EAAC3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126" y="4773273"/>
            <a:ext cx="647387" cy="17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1933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statement icon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500904576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19"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opyright" hidden="1"/>
          <p:cNvSpPr txBox="1"/>
          <p:nvPr userDrawn="1"/>
        </p:nvSpPr>
        <p:spPr>
          <a:xfrm rot="16200000">
            <a:off x="7113985" y="2941517"/>
            <a:ext cx="3850481" cy="7271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rtl="0">
              <a:lnSpc>
                <a:spcPct val="90000"/>
              </a:lnSpc>
              <a:spcAft>
                <a:spcPts val="450"/>
              </a:spcAft>
            </a:pPr>
            <a:r>
              <a:rPr lang="en-US" sz="525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t>Copyright © 2022 by Boston Consulting Group. All rights reserved.</a:t>
            </a:r>
            <a:endParaRPr lang="en-GB" sz="525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6" name="Rectangle 5"/>
          <p:cNvSpPr/>
          <p:nvPr userDrawn="1"/>
        </p:nvSpPr>
        <p:spPr bwMode="white">
          <a:xfrm>
            <a:off x="472500" y="469106"/>
            <a:ext cx="699516" cy="699516"/>
          </a:xfrm>
          <a:prstGeom prst="rect">
            <a:avLst/>
          </a:prstGeom>
          <a:noFill/>
          <a:ln w="10795" cap="flat" cmpd="sng" algn="ctr">
            <a:solidFill>
              <a:srgbClr val="CF41C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 rtl="0"/>
            <a:endParaRPr lang="en-GB" sz="90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472500" y="2869750"/>
            <a:ext cx="8199900" cy="1204913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marL="0" algn="l" defTabSz="685800" rtl="0" eaLnBrk="1" fontAlgn="auto" latinLnBrk="0" hangingPunct="1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defRPr lang="en-US" sz="4050" kern="1200" baseline="0" dirty="0">
                <a:solidFill>
                  <a:srgbClr val="CF41CF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en-GB"/>
              <a:t>Click to add big statement text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1181101" y="4803777"/>
            <a:ext cx="1111538" cy="115416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l" rtl="0">
              <a:defRPr sz="75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2364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416574525"/>
              </p:ext>
            </p:extLst>
          </p:nvPr>
        </p:nvGraphicFramePr>
        <p:xfrm>
          <a:off x="1192" y="1192"/>
          <a:ext cx="1190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43" name="think-cell Slide" r:id="rId4" imgW="324" imgH="324" progId="TCLayout.ActiveDocument.1">
                  <p:embed/>
                </p:oleObj>
              </mc:Choice>
              <mc:Fallback>
                <p:oleObj name="think-cell Slide" r:id="rId4" imgW="324" imgH="324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2" y="1192"/>
                        <a:ext cx="1190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34" b="1258"/>
          <a:stretch/>
        </p:blipFill>
        <p:spPr>
          <a:xfrm rot="16200000" flipH="1">
            <a:off x="5098096" y="76083"/>
            <a:ext cx="576943" cy="7514866"/>
          </a:xfrm>
          <a:custGeom>
            <a:avLst/>
            <a:gdLst>
              <a:gd name="connsiteX0" fmla="*/ 0 w 769257"/>
              <a:gd name="connsiteY0" fmla="*/ 0 h 10019821"/>
              <a:gd name="connsiteX1" fmla="*/ 0 w 769257"/>
              <a:gd name="connsiteY1" fmla="*/ 4631160 h 10019821"/>
              <a:gd name="connsiteX2" fmla="*/ 216750 w 769257"/>
              <a:gd name="connsiteY2" fmla="*/ 999646 h 10019821"/>
              <a:gd name="connsiteX3" fmla="*/ 197800 w 769257"/>
              <a:gd name="connsiteY3" fmla="*/ 10019821 h 10019821"/>
              <a:gd name="connsiteX4" fmla="*/ 769257 w 769257"/>
              <a:gd name="connsiteY4" fmla="*/ 10019821 h 10019821"/>
              <a:gd name="connsiteX5" fmla="*/ 769257 w 769257"/>
              <a:gd name="connsiteY5" fmla="*/ 0 h 10019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9257" h="10019821">
                <a:moveTo>
                  <a:pt x="0" y="0"/>
                </a:moveTo>
                <a:lnTo>
                  <a:pt x="0" y="4631160"/>
                </a:lnTo>
                <a:lnTo>
                  <a:pt x="216750" y="999646"/>
                </a:lnTo>
                <a:lnTo>
                  <a:pt x="197800" y="10019821"/>
                </a:lnTo>
                <a:lnTo>
                  <a:pt x="769257" y="10019821"/>
                </a:lnTo>
                <a:lnTo>
                  <a:pt x="769257" y="0"/>
                </a:lnTo>
                <a:close/>
              </a:path>
            </a:pathLst>
          </a:custGeom>
        </p:spPr>
      </p:pic>
      <p:sp>
        <p:nvSpPr>
          <p:cNvPr id="59" name="Freeform 58"/>
          <p:cNvSpPr>
            <a:spLocks/>
          </p:cNvSpPr>
          <p:nvPr/>
        </p:nvSpPr>
        <p:spPr bwMode="white">
          <a:xfrm flipH="1">
            <a:off x="0" y="1"/>
            <a:ext cx="9144000" cy="4400501"/>
          </a:xfrm>
          <a:custGeom>
            <a:avLst/>
            <a:gdLst>
              <a:gd name="connsiteX0" fmla="*/ 12192000 w 12192000"/>
              <a:gd name="connsiteY0" fmla="*/ 0 h 5867335"/>
              <a:gd name="connsiteX1" fmla="*/ 0 w 12192000"/>
              <a:gd name="connsiteY1" fmla="*/ 0 h 5867335"/>
              <a:gd name="connsiteX2" fmla="*/ 0 w 12192000"/>
              <a:gd name="connsiteY2" fmla="*/ 4945992 h 5867335"/>
              <a:gd name="connsiteX3" fmla="*/ 9041587 w 12192000"/>
              <a:gd name="connsiteY3" fmla="*/ 4945992 h 5867335"/>
              <a:gd name="connsiteX4" fmla="*/ 9974275 w 12192000"/>
              <a:gd name="connsiteY4" fmla="*/ 5867335 h 5867335"/>
              <a:gd name="connsiteX5" fmla="*/ 9974275 w 12192000"/>
              <a:gd name="connsiteY5" fmla="*/ 4945992 h 5867335"/>
              <a:gd name="connsiteX6" fmla="*/ 12192000 w 12192000"/>
              <a:gd name="connsiteY6" fmla="*/ 4945992 h 5867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5867335">
                <a:moveTo>
                  <a:pt x="12192000" y="0"/>
                </a:moveTo>
                <a:lnTo>
                  <a:pt x="0" y="0"/>
                </a:lnTo>
                <a:lnTo>
                  <a:pt x="0" y="4945992"/>
                </a:lnTo>
                <a:lnTo>
                  <a:pt x="9041587" y="4945992"/>
                </a:lnTo>
                <a:lnTo>
                  <a:pt x="9974275" y="5867335"/>
                </a:lnTo>
                <a:lnTo>
                  <a:pt x="9974275" y="4945992"/>
                </a:lnTo>
                <a:lnTo>
                  <a:pt x="12192000" y="4945992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pPr rtl="0"/>
            <a:endParaRPr lang="en-GB" sz="1350"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1181101" y="4803777"/>
            <a:ext cx="1111538" cy="115416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l" rtl="0">
              <a:defRPr sz="750">
                <a:solidFill>
                  <a:srgbClr val="FFFFFF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9" name="TextBox 8"/>
          <p:cNvSpPr txBox="1"/>
          <p:nvPr userDrawn="1"/>
        </p:nvSpPr>
        <p:spPr>
          <a:xfrm>
            <a:off x="471488" y="4803777"/>
            <a:ext cx="285750" cy="115416"/>
          </a:xfrm>
          <a:prstGeom prst="rect">
            <a:avLst/>
          </a:prstGeom>
          <a:noFill/>
        </p:spPr>
        <p:txBody>
          <a:bodyPr wrap="none" lIns="0" tIns="0" rIns="0" bIns="0" rtlCol="0" anchor="b">
            <a:noAutofit/>
          </a:bodyPr>
          <a:lstStyle/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GB" sz="750" kern="1200" smtClean="0">
                <a:solidFill>
                  <a:srgbClr val="FFFFFF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GB" sz="750" kern="1200">
              <a:solidFill>
                <a:srgbClr val="FFFFFF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10" name="Bilde 4">
            <a:extLst>
              <a:ext uri="{FF2B5EF4-FFF2-40B4-BE49-F238E27FC236}">
                <a16:creationId xmlns:a16="http://schemas.microsoft.com/office/drawing/2014/main" id="{4A4D35E5-6848-4ECA-A252-699BD2EAAC3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126" y="4773273"/>
            <a:ext cx="647387" cy="17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119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pecial gray">
    <p:bg>
      <p:bgPr>
        <a:solidFill>
          <a:schemeClr val="accent4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149876817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67"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6" name="Object 5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Copyright" hidden="1"/>
          <p:cNvSpPr txBox="1"/>
          <p:nvPr userDrawn="1"/>
        </p:nvSpPr>
        <p:spPr>
          <a:xfrm rot="16200000">
            <a:off x="7113985" y="2941517"/>
            <a:ext cx="3850481" cy="7271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rtl="0">
              <a:lnSpc>
                <a:spcPct val="90000"/>
              </a:lnSpc>
              <a:spcAft>
                <a:spcPts val="450"/>
              </a:spcAft>
            </a:pPr>
            <a:r>
              <a:rPr lang="en-US" sz="525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t>Copyright © 2022 by Boston Consulting Group. All rights reserved.</a:t>
            </a:r>
            <a:endParaRPr lang="en-GB" sz="525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472500" y="205979"/>
            <a:ext cx="8199900" cy="857250"/>
          </a:xfrm>
        </p:spPr>
        <p:txBody>
          <a:bodyPr vert="horz" anchor="ctr">
            <a:noAutofit/>
          </a:bodyPr>
          <a:lstStyle>
            <a:lvl1pPr rtl="0">
              <a:defRPr sz="2550">
                <a:solidFill>
                  <a:schemeClr val="bg1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1181101" y="4803777"/>
            <a:ext cx="1111538" cy="115416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l" rtl="0">
              <a:defRPr sz="750">
                <a:solidFill>
                  <a:srgbClr val="FFFFFF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8" name="TextBox 7"/>
          <p:cNvSpPr txBox="1"/>
          <p:nvPr userDrawn="1"/>
        </p:nvSpPr>
        <p:spPr>
          <a:xfrm>
            <a:off x="471488" y="4803777"/>
            <a:ext cx="285750" cy="115416"/>
          </a:xfrm>
          <a:prstGeom prst="rect">
            <a:avLst/>
          </a:prstGeom>
          <a:noFill/>
        </p:spPr>
        <p:txBody>
          <a:bodyPr wrap="none" lIns="0" tIns="0" rIns="0" bIns="0" rtlCol="0" anchor="b">
            <a:noAutofit/>
          </a:bodyPr>
          <a:lstStyle/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GB" sz="750" kern="1200" smtClean="0">
                <a:solidFill>
                  <a:srgbClr val="FFFFFF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GB" sz="750" kern="1200">
              <a:solidFill>
                <a:srgbClr val="FFFFFF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9" name="Bilde 4">
            <a:extLst>
              <a:ext uri="{FF2B5EF4-FFF2-40B4-BE49-F238E27FC236}">
                <a16:creationId xmlns:a16="http://schemas.microsoft.com/office/drawing/2014/main" id="{4A4D35E5-6848-4ECA-A252-699BD2EAAC39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126" y="4773273"/>
            <a:ext cx="647387" cy="17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295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48618841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491"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opyright" hidden="1"/>
          <p:cNvSpPr txBox="1"/>
          <p:nvPr userDrawn="1"/>
        </p:nvSpPr>
        <p:spPr>
          <a:xfrm rot="16200000">
            <a:off x="7113985" y="2941517"/>
            <a:ext cx="3850481" cy="7271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rtl="0">
              <a:lnSpc>
                <a:spcPct val="90000"/>
              </a:lnSpc>
              <a:spcAft>
                <a:spcPts val="450"/>
              </a:spcAft>
            </a:pPr>
            <a:r>
              <a:rPr lang="en-US" sz="525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t>Copyright © 2022 by Boston Consulting Group. All rights reserved.</a:t>
            </a:r>
            <a:endParaRPr lang="en-GB" sz="525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1181101" y="4803777"/>
            <a:ext cx="1111538" cy="115416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l" rtl="0">
              <a:defRPr sz="75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4454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green">
    <p:bg>
      <p:bgPr>
        <a:gradFill flip="none" rotWithShape="1">
          <a:gsLst>
            <a:gs pos="0">
              <a:srgbClr val="84236B"/>
            </a:gs>
            <a:gs pos="100000">
              <a:srgbClr val="5E185E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597504469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15" name="think-cell Slide" r:id="rId5" imgW="286" imgH="286" progId="TCLayout.ActiveDocument.1">
                  <p:embed/>
                </p:oleObj>
              </mc:Choice>
              <mc:Fallback>
                <p:oleObj name="think-cell Slide" r:id="rId5" imgW="286" imgH="28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opyright" hidden="1"/>
          <p:cNvSpPr txBox="1"/>
          <p:nvPr userDrawn="1"/>
        </p:nvSpPr>
        <p:spPr>
          <a:xfrm rot="16200000">
            <a:off x="7113985" y="2941517"/>
            <a:ext cx="3850481" cy="7271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rtl="0">
              <a:lnSpc>
                <a:spcPct val="90000"/>
              </a:lnSpc>
              <a:spcAft>
                <a:spcPts val="450"/>
              </a:spcAft>
            </a:pPr>
            <a:r>
              <a:rPr lang="en-US" sz="525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t>Copyright © 2022 by Boston Consulting Group. All rights reserved.</a:t>
            </a:r>
            <a:endParaRPr lang="en-GB" sz="525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1181101" y="4803777"/>
            <a:ext cx="1111538" cy="115416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l" rtl="0">
              <a:defRPr sz="750">
                <a:solidFill>
                  <a:srgbClr val="FFFFFF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8" name="TextBox 7"/>
          <p:cNvSpPr txBox="1"/>
          <p:nvPr userDrawn="1"/>
        </p:nvSpPr>
        <p:spPr>
          <a:xfrm>
            <a:off x="471488" y="4803777"/>
            <a:ext cx="285750" cy="115416"/>
          </a:xfrm>
          <a:prstGeom prst="rect">
            <a:avLst/>
          </a:prstGeom>
          <a:noFill/>
        </p:spPr>
        <p:txBody>
          <a:bodyPr wrap="none" lIns="0" tIns="0" rIns="0" bIns="0" rtlCol="0" anchor="b">
            <a:noAutofit/>
          </a:bodyPr>
          <a:lstStyle/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GB" sz="750" kern="1200" smtClean="0">
                <a:solidFill>
                  <a:srgbClr val="FFFFFF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GB" sz="750" kern="1200">
              <a:solidFill>
                <a:srgbClr val="FFFFFF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10" name="Bilde 4">
            <a:extLst>
              <a:ext uri="{FF2B5EF4-FFF2-40B4-BE49-F238E27FC236}">
                <a16:creationId xmlns:a16="http://schemas.microsoft.com/office/drawing/2014/main" id="{4A4D35E5-6848-4ECA-A252-699BD2EAAC3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126" y="4773273"/>
            <a:ext cx="647387" cy="17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5201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claimer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657935189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39"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Copyright" hidden="1"/>
          <p:cNvSpPr txBox="1"/>
          <p:nvPr userDrawn="1"/>
        </p:nvSpPr>
        <p:spPr>
          <a:xfrm rot="16200000">
            <a:off x="7113985" y="2941517"/>
            <a:ext cx="3850481" cy="7271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rtl="0">
              <a:lnSpc>
                <a:spcPct val="90000"/>
              </a:lnSpc>
              <a:spcAft>
                <a:spcPts val="450"/>
              </a:spcAft>
            </a:pPr>
            <a:r>
              <a:rPr lang="en-US" sz="525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t>Copyright © 2022 by Boston Consulting Group. All rights reserved.</a:t>
            </a:r>
            <a:endParaRPr lang="en-GB" sz="525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1181101" y="4803777"/>
            <a:ext cx="1111538" cy="115416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l" rtl="0">
              <a:defRPr sz="75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1743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d">
    <p:bg>
      <p:bgPr>
        <a:solidFill>
          <a:srgbClr val="781E7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647054256"/>
              </p:ext>
            </p:extLst>
          </p:nvPr>
        </p:nvGraphicFramePr>
        <p:xfrm>
          <a:off x="1192" y="1192"/>
          <a:ext cx="1190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63" name="think-cell Slide" r:id="rId4" imgW="384" imgH="384" progId="TCLayout.ActiveDocument.1">
                  <p:embed/>
                </p:oleObj>
              </mc:Choice>
              <mc:Fallback>
                <p:oleObj name="think-cell Slide" r:id="rId4" imgW="384" imgH="384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2" y="1192"/>
                        <a:ext cx="1190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Bilde 8" descr="Et bilde som inneholder tegning&#10;&#10;Automatisk generert beskrivelse">
            <a:extLst>
              <a:ext uri="{FF2B5EF4-FFF2-40B4-BE49-F238E27FC236}">
                <a16:creationId xmlns:a16="http://schemas.microsoft.com/office/drawing/2014/main" id="{7B1598CB-AFFF-4F69-8C6B-A987C81FF51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9209" y="2284845"/>
            <a:ext cx="2105582" cy="573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270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yout gu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52809600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587"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9" name="Group 48"/>
          <p:cNvGrpSpPr/>
          <p:nvPr userDrawn="1"/>
        </p:nvGrpSpPr>
        <p:grpSpPr>
          <a:xfrm>
            <a:off x="-450" y="-1"/>
            <a:ext cx="9145350" cy="5143501"/>
            <a:chOff x="-600" y="-1"/>
            <a:chExt cx="12193800" cy="6858001"/>
          </a:xfrm>
        </p:grpSpPr>
        <p:sp>
          <p:nvSpPr>
            <p:cNvPr id="50" name="No fly zone"/>
            <p:cNvSpPr/>
            <p:nvPr/>
          </p:nvSpPr>
          <p:spPr>
            <a:xfrm>
              <a:off x="0" y="-1"/>
              <a:ext cx="12193200" cy="6858000"/>
            </a:xfrm>
            <a:custGeom>
              <a:avLst/>
              <a:gdLst>
                <a:gd name="connsiteX0" fmla="*/ 630001 w 12193200"/>
                <a:gd name="connsiteY0" fmla="*/ 622800 h 6858000"/>
                <a:gd name="connsiteX1" fmla="*/ 630001 w 12193200"/>
                <a:gd name="connsiteY1" fmla="*/ 6160597 h 6858000"/>
                <a:gd name="connsiteX2" fmla="*/ 11562000 w 12193200"/>
                <a:gd name="connsiteY2" fmla="*/ 6160597 h 6858000"/>
                <a:gd name="connsiteX3" fmla="*/ 11562000 w 12193200"/>
                <a:gd name="connsiteY3" fmla="*/ 622800 h 6858000"/>
                <a:gd name="connsiteX4" fmla="*/ 0 w 12193200"/>
                <a:gd name="connsiteY4" fmla="*/ 0 h 6858000"/>
                <a:gd name="connsiteX5" fmla="*/ 12193200 w 12193200"/>
                <a:gd name="connsiteY5" fmla="*/ 0 h 6858000"/>
                <a:gd name="connsiteX6" fmla="*/ 12193200 w 12193200"/>
                <a:gd name="connsiteY6" fmla="*/ 622800 h 6858000"/>
                <a:gd name="connsiteX7" fmla="*/ 12192000 w 12193200"/>
                <a:gd name="connsiteY7" fmla="*/ 622800 h 6858000"/>
                <a:gd name="connsiteX8" fmla="*/ 12192000 w 12193200"/>
                <a:gd name="connsiteY8" fmla="*/ 6160597 h 6858000"/>
                <a:gd name="connsiteX9" fmla="*/ 12193200 w 12193200"/>
                <a:gd name="connsiteY9" fmla="*/ 6160597 h 6858000"/>
                <a:gd name="connsiteX10" fmla="*/ 12193200 w 12193200"/>
                <a:gd name="connsiteY10" fmla="*/ 6858000 h 6858000"/>
                <a:gd name="connsiteX11" fmla="*/ 12192000 w 12193200"/>
                <a:gd name="connsiteY11" fmla="*/ 6858000 h 6858000"/>
                <a:gd name="connsiteX12" fmla="*/ 11562000 w 12193200"/>
                <a:gd name="connsiteY12" fmla="*/ 6858000 h 6858000"/>
                <a:gd name="connsiteX13" fmla="*/ 630001 w 12193200"/>
                <a:gd name="connsiteY13" fmla="*/ 6858000 h 6858000"/>
                <a:gd name="connsiteX14" fmla="*/ 1 w 12193200"/>
                <a:gd name="connsiteY14" fmla="*/ 6858000 h 6858000"/>
                <a:gd name="connsiteX15" fmla="*/ 1 w 12193200"/>
                <a:gd name="connsiteY15" fmla="*/ 6160597 h 6858000"/>
                <a:gd name="connsiteX16" fmla="*/ 1 w 12193200"/>
                <a:gd name="connsiteY16" fmla="*/ 622800 h 6858000"/>
                <a:gd name="connsiteX17" fmla="*/ 0 w 12193200"/>
                <a:gd name="connsiteY17" fmla="*/ 6228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193200" h="6858000">
                  <a:moveTo>
                    <a:pt x="630001" y="622800"/>
                  </a:moveTo>
                  <a:lnTo>
                    <a:pt x="630001" y="6160597"/>
                  </a:lnTo>
                  <a:lnTo>
                    <a:pt x="11562000" y="6160597"/>
                  </a:lnTo>
                  <a:lnTo>
                    <a:pt x="11562000" y="622800"/>
                  </a:lnTo>
                  <a:close/>
                  <a:moveTo>
                    <a:pt x="0" y="0"/>
                  </a:moveTo>
                  <a:lnTo>
                    <a:pt x="12193200" y="0"/>
                  </a:lnTo>
                  <a:lnTo>
                    <a:pt x="12193200" y="622800"/>
                  </a:lnTo>
                  <a:lnTo>
                    <a:pt x="12192000" y="622800"/>
                  </a:lnTo>
                  <a:lnTo>
                    <a:pt x="12192000" y="6160597"/>
                  </a:lnTo>
                  <a:lnTo>
                    <a:pt x="12193200" y="6160597"/>
                  </a:lnTo>
                  <a:lnTo>
                    <a:pt x="12193200" y="6858000"/>
                  </a:lnTo>
                  <a:lnTo>
                    <a:pt x="12192000" y="6858000"/>
                  </a:lnTo>
                  <a:lnTo>
                    <a:pt x="11562000" y="6858000"/>
                  </a:lnTo>
                  <a:lnTo>
                    <a:pt x="630001" y="6858000"/>
                  </a:lnTo>
                  <a:lnTo>
                    <a:pt x="1" y="6858000"/>
                  </a:lnTo>
                  <a:lnTo>
                    <a:pt x="1" y="6160597"/>
                  </a:lnTo>
                  <a:lnTo>
                    <a:pt x="1" y="622800"/>
                  </a:lnTo>
                  <a:lnTo>
                    <a:pt x="0" y="622800"/>
                  </a:lnTo>
                  <a:close/>
                </a:path>
              </a:pathLst>
            </a:custGeom>
            <a:solidFill>
              <a:srgbClr val="FFEFEF">
                <a:alpha val="4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sz="135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51" name="Baselines / anchors"/>
            <p:cNvGrpSpPr/>
            <p:nvPr userDrawn="1"/>
          </p:nvGrpSpPr>
          <p:grpSpPr>
            <a:xfrm>
              <a:off x="-600" y="622800"/>
              <a:ext cx="12193200" cy="5536800"/>
              <a:chOff x="12623800" y="622800"/>
              <a:chExt cx="11176000" cy="5536800"/>
            </a:xfrm>
          </p:grpSpPr>
          <p:cxnSp>
            <p:nvCxnSpPr>
              <p:cNvPr id="77" name="Straight Connector 76"/>
              <p:cNvCxnSpPr/>
              <p:nvPr/>
            </p:nvCxnSpPr>
            <p:spPr>
              <a:xfrm>
                <a:off x="12623800" y="622800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/>
              <p:cNvCxnSpPr/>
              <p:nvPr/>
            </p:nvCxnSpPr>
            <p:spPr>
              <a:xfrm>
                <a:off x="12623800" y="914211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/>
              <p:cNvCxnSpPr/>
              <p:nvPr/>
            </p:nvCxnSpPr>
            <p:spPr>
              <a:xfrm>
                <a:off x="12623800" y="1205622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/>
              <p:cNvCxnSpPr/>
              <p:nvPr/>
            </p:nvCxnSpPr>
            <p:spPr>
              <a:xfrm>
                <a:off x="12623800" y="1497600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/>
              <p:cNvCxnSpPr/>
              <p:nvPr/>
            </p:nvCxnSpPr>
            <p:spPr>
              <a:xfrm>
                <a:off x="12623800" y="1788444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Connector 81"/>
              <p:cNvCxnSpPr/>
              <p:nvPr/>
            </p:nvCxnSpPr>
            <p:spPr>
              <a:xfrm>
                <a:off x="12623800" y="2079855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Connector 82"/>
              <p:cNvCxnSpPr/>
              <p:nvPr/>
            </p:nvCxnSpPr>
            <p:spPr>
              <a:xfrm>
                <a:off x="12623800" y="2371266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Connector 83"/>
              <p:cNvCxnSpPr/>
              <p:nvPr/>
            </p:nvCxnSpPr>
            <p:spPr>
              <a:xfrm>
                <a:off x="12623800" y="2662677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Connector 84"/>
              <p:cNvCxnSpPr/>
              <p:nvPr/>
            </p:nvCxnSpPr>
            <p:spPr>
              <a:xfrm>
                <a:off x="12623800" y="2954088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/>
              <p:cNvCxnSpPr/>
              <p:nvPr/>
            </p:nvCxnSpPr>
            <p:spPr>
              <a:xfrm>
                <a:off x="12623800" y="3245499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/>
              <p:cNvCxnSpPr/>
              <p:nvPr/>
            </p:nvCxnSpPr>
            <p:spPr>
              <a:xfrm>
                <a:off x="12623800" y="3536910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Connector 87"/>
              <p:cNvCxnSpPr/>
              <p:nvPr/>
            </p:nvCxnSpPr>
            <p:spPr>
              <a:xfrm>
                <a:off x="12623800" y="3828321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Connector 88"/>
              <p:cNvCxnSpPr/>
              <p:nvPr/>
            </p:nvCxnSpPr>
            <p:spPr>
              <a:xfrm>
                <a:off x="12623800" y="4119732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89"/>
              <p:cNvCxnSpPr/>
              <p:nvPr/>
            </p:nvCxnSpPr>
            <p:spPr>
              <a:xfrm>
                <a:off x="12623800" y="4411143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/>
              <p:cNvCxnSpPr/>
              <p:nvPr/>
            </p:nvCxnSpPr>
            <p:spPr>
              <a:xfrm>
                <a:off x="12623800" y="4702554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91"/>
              <p:cNvCxnSpPr/>
              <p:nvPr/>
            </p:nvCxnSpPr>
            <p:spPr>
              <a:xfrm>
                <a:off x="12623800" y="4993965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133"/>
              <p:cNvCxnSpPr/>
              <p:nvPr/>
            </p:nvCxnSpPr>
            <p:spPr>
              <a:xfrm>
                <a:off x="12623800" y="5285376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4"/>
              <p:cNvCxnSpPr/>
              <p:nvPr/>
            </p:nvCxnSpPr>
            <p:spPr>
              <a:xfrm>
                <a:off x="12623800" y="5576787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Straight Connector 135"/>
              <p:cNvCxnSpPr/>
              <p:nvPr/>
            </p:nvCxnSpPr>
            <p:spPr>
              <a:xfrm>
                <a:off x="12623800" y="5868198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Straight Connector 136"/>
              <p:cNvCxnSpPr/>
              <p:nvPr/>
            </p:nvCxnSpPr>
            <p:spPr>
              <a:xfrm>
                <a:off x="12623800" y="6159600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2" name="Gutter space"/>
            <p:cNvGrpSpPr/>
            <p:nvPr userDrawn="1"/>
          </p:nvGrpSpPr>
          <p:grpSpPr>
            <a:xfrm>
              <a:off x="1277000" y="623550"/>
              <a:ext cx="9638000" cy="5537047"/>
              <a:chOff x="1277000" y="623550"/>
              <a:chExt cx="9638000" cy="5537047"/>
            </a:xfrm>
          </p:grpSpPr>
          <p:sp>
            <p:nvSpPr>
              <p:cNvPr id="66" name="Rectangle 34"/>
              <p:cNvSpPr>
                <a:spLocks noChangeArrowheads="1"/>
              </p:cNvSpPr>
              <p:nvPr/>
            </p:nvSpPr>
            <p:spPr bwMode="auto">
              <a:xfrm>
                <a:off x="688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GB" sz="1350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7" name="Rectangle 35"/>
              <p:cNvSpPr>
                <a:spLocks noChangeArrowheads="1"/>
              </p:cNvSpPr>
              <p:nvPr/>
            </p:nvSpPr>
            <p:spPr bwMode="auto">
              <a:xfrm>
                <a:off x="875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GB" sz="1350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8" name="Rectangle 36"/>
              <p:cNvSpPr>
                <a:spLocks noChangeArrowheads="1"/>
              </p:cNvSpPr>
              <p:nvPr/>
            </p:nvSpPr>
            <p:spPr bwMode="auto">
              <a:xfrm>
                <a:off x="782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GB" sz="1350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9" name="Rectangle 37"/>
              <p:cNvSpPr>
                <a:spLocks noChangeArrowheads="1"/>
              </p:cNvSpPr>
              <p:nvPr/>
            </p:nvSpPr>
            <p:spPr bwMode="auto">
              <a:xfrm>
                <a:off x="969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GB" sz="1350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70" name="Rectangle 38"/>
              <p:cNvSpPr>
                <a:spLocks noChangeArrowheads="1"/>
              </p:cNvSpPr>
              <p:nvPr/>
            </p:nvSpPr>
            <p:spPr bwMode="auto">
              <a:xfrm>
                <a:off x="1062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GB" sz="1350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71" name="Rectangle 39"/>
              <p:cNvSpPr>
                <a:spLocks noChangeArrowheads="1"/>
              </p:cNvSpPr>
              <p:nvPr/>
            </p:nvSpPr>
            <p:spPr bwMode="auto">
              <a:xfrm>
                <a:off x="595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GB" sz="1350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72" name="Rectangle 40"/>
              <p:cNvSpPr>
                <a:spLocks noChangeArrowheads="1"/>
              </p:cNvSpPr>
              <p:nvPr/>
            </p:nvSpPr>
            <p:spPr bwMode="auto">
              <a:xfrm>
                <a:off x="127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GB" sz="1350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73" name="Rectangle 41"/>
              <p:cNvSpPr>
                <a:spLocks noChangeArrowheads="1"/>
              </p:cNvSpPr>
              <p:nvPr/>
            </p:nvSpPr>
            <p:spPr bwMode="auto">
              <a:xfrm>
                <a:off x="221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GB" sz="1350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74" name="Rectangle 42"/>
              <p:cNvSpPr>
                <a:spLocks noChangeArrowheads="1"/>
              </p:cNvSpPr>
              <p:nvPr/>
            </p:nvSpPr>
            <p:spPr bwMode="auto">
              <a:xfrm>
                <a:off x="314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GB" sz="1350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75" name="Rectangle 43"/>
              <p:cNvSpPr>
                <a:spLocks noChangeArrowheads="1"/>
              </p:cNvSpPr>
              <p:nvPr/>
            </p:nvSpPr>
            <p:spPr bwMode="auto">
              <a:xfrm>
                <a:off x="408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GB" sz="1350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76" name="Rectangle 44"/>
              <p:cNvSpPr>
                <a:spLocks noChangeArrowheads="1"/>
              </p:cNvSpPr>
              <p:nvPr/>
            </p:nvSpPr>
            <p:spPr bwMode="auto">
              <a:xfrm>
                <a:off x="501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GB" sz="1350"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53" name="Slide edges"/>
            <p:cNvSpPr>
              <a:spLocks/>
            </p:cNvSpPr>
            <p:nvPr/>
          </p:nvSpPr>
          <p:spPr bwMode="auto">
            <a:xfrm>
              <a:off x="-600" y="0"/>
              <a:ext cx="12193200" cy="6858000"/>
            </a:xfrm>
            <a:custGeom>
              <a:avLst/>
              <a:gdLst>
                <a:gd name="T0" fmla="*/ 6024 w 6026"/>
                <a:gd name="T1" fmla="*/ 3394 h 3396"/>
                <a:gd name="T2" fmla="*/ 6024 w 6026"/>
                <a:gd name="T3" fmla="*/ 3391 h 3396"/>
                <a:gd name="T4" fmla="*/ 5 w 6026"/>
                <a:gd name="T5" fmla="*/ 3391 h 3396"/>
                <a:gd name="T6" fmla="*/ 5 w 6026"/>
                <a:gd name="T7" fmla="*/ 5 h 3396"/>
                <a:gd name="T8" fmla="*/ 6021 w 6026"/>
                <a:gd name="T9" fmla="*/ 5 h 3396"/>
                <a:gd name="T10" fmla="*/ 6021 w 6026"/>
                <a:gd name="T11" fmla="*/ 3394 h 3396"/>
                <a:gd name="T12" fmla="*/ 6024 w 6026"/>
                <a:gd name="T13" fmla="*/ 3394 h 3396"/>
                <a:gd name="T14" fmla="*/ 6024 w 6026"/>
                <a:gd name="T15" fmla="*/ 3391 h 3396"/>
                <a:gd name="T16" fmla="*/ 6024 w 6026"/>
                <a:gd name="T17" fmla="*/ 3394 h 3396"/>
                <a:gd name="T18" fmla="*/ 6026 w 6026"/>
                <a:gd name="T19" fmla="*/ 3394 h 3396"/>
                <a:gd name="T20" fmla="*/ 6026 w 6026"/>
                <a:gd name="T21" fmla="*/ 0 h 3396"/>
                <a:gd name="T22" fmla="*/ 0 w 6026"/>
                <a:gd name="T23" fmla="*/ 0 h 3396"/>
                <a:gd name="T24" fmla="*/ 0 w 6026"/>
                <a:gd name="T25" fmla="*/ 3396 h 3396"/>
                <a:gd name="T26" fmla="*/ 6026 w 6026"/>
                <a:gd name="T27" fmla="*/ 3396 h 3396"/>
                <a:gd name="T28" fmla="*/ 6026 w 6026"/>
                <a:gd name="T29" fmla="*/ 3394 h 3396"/>
                <a:gd name="T30" fmla="*/ 6024 w 6026"/>
                <a:gd name="T31" fmla="*/ 3394 h 3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026" h="3396">
                  <a:moveTo>
                    <a:pt x="6024" y="3394"/>
                  </a:moveTo>
                  <a:lnTo>
                    <a:pt x="6024" y="3391"/>
                  </a:lnTo>
                  <a:lnTo>
                    <a:pt x="5" y="3391"/>
                  </a:lnTo>
                  <a:lnTo>
                    <a:pt x="5" y="5"/>
                  </a:lnTo>
                  <a:lnTo>
                    <a:pt x="6021" y="5"/>
                  </a:lnTo>
                  <a:lnTo>
                    <a:pt x="6021" y="3394"/>
                  </a:lnTo>
                  <a:lnTo>
                    <a:pt x="6024" y="3394"/>
                  </a:lnTo>
                  <a:lnTo>
                    <a:pt x="6024" y="3391"/>
                  </a:lnTo>
                  <a:lnTo>
                    <a:pt x="6024" y="3394"/>
                  </a:lnTo>
                  <a:lnTo>
                    <a:pt x="6026" y="3394"/>
                  </a:lnTo>
                  <a:lnTo>
                    <a:pt x="6026" y="0"/>
                  </a:lnTo>
                  <a:lnTo>
                    <a:pt x="0" y="0"/>
                  </a:lnTo>
                  <a:lnTo>
                    <a:pt x="0" y="3396"/>
                  </a:lnTo>
                  <a:lnTo>
                    <a:pt x="6026" y="3396"/>
                  </a:lnTo>
                  <a:lnTo>
                    <a:pt x="6026" y="3394"/>
                  </a:lnTo>
                  <a:lnTo>
                    <a:pt x="6024" y="339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350" b="0" i="0" u="none" strike="noStrike" kern="1200" cap="none" spc="0" normalizeH="0" baseline="0" noProof="0">
                <a:ln>
                  <a:noFill/>
                </a:ln>
                <a:solidFill>
                  <a:srgbClr val="575757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4" name="Footnote measure"/>
            <p:cNvSpPr>
              <a:spLocks noChangeArrowheads="1"/>
            </p:cNvSpPr>
            <p:nvPr/>
          </p:nvSpPr>
          <p:spPr bwMode="auto">
            <a:xfrm>
              <a:off x="629400" y="6159600"/>
              <a:ext cx="10933200" cy="378584"/>
            </a:xfrm>
            <a:prstGeom prst="rect">
              <a:avLst/>
            </a:prstGeom>
            <a:solidFill>
              <a:schemeClr val="accent3"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sz="1350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7" name="Whitespace measure"/>
            <p:cNvSpPr>
              <a:spLocks noChangeArrowheads="1"/>
            </p:cNvSpPr>
            <p:nvPr/>
          </p:nvSpPr>
          <p:spPr bwMode="auto">
            <a:xfrm>
              <a:off x="629400" y="1497600"/>
              <a:ext cx="10932229" cy="583200"/>
            </a:xfrm>
            <a:prstGeom prst="rect">
              <a:avLst/>
            </a:prstGeom>
            <a:solidFill>
              <a:schemeClr val="accent3"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sz="1350"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58" name="Five column measure"/>
            <p:cNvGrpSpPr/>
            <p:nvPr userDrawn="1"/>
          </p:nvGrpSpPr>
          <p:grpSpPr>
            <a:xfrm>
              <a:off x="629400" y="5975122"/>
              <a:ext cx="10933200" cy="79536"/>
              <a:chOff x="629400" y="5975122"/>
              <a:chExt cx="10933200" cy="79536"/>
            </a:xfrm>
          </p:grpSpPr>
          <p:sp>
            <p:nvSpPr>
              <p:cNvPr id="61" name="Rectangle 5"/>
              <p:cNvSpPr>
                <a:spLocks noChangeArrowheads="1"/>
              </p:cNvSpPr>
              <p:nvPr/>
            </p:nvSpPr>
            <p:spPr bwMode="auto">
              <a:xfrm>
                <a:off x="2880128" y="5975122"/>
                <a:ext cx="1930288" cy="79536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GB" sz="1350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2" name="Rectangle 7"/>
              <p:cNvSpPr>
                <a:spLocks noChangeArrowheads="1"/>
              </p:cNvSpPr>
              <p:nvPr/>
            </p:nvSpPr>
            <p:spPr bwMode="auto">
              <a:xfrm>
                <a:off x="9626194" y="5975122"/>
                <a:ext cx="1936406" cy="79536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GB" sz="1350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3" name="Rectangle 9"/>
              <p:cNvSpPr>
                <a:spLocks noChangeArrowheads="1"/>
              </p:cNvSpPr>
              <p:nvPr/>
            </p:nvSpPr>
            <p:spPr bwMode="auto">
              <a:xfrm>
                <a:off x="7372407" y="5975122"/>
                <a:ext cx="1936406" cy="79536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GB" sz="1350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4" name="Rectangle 11"/>
              <p:cNvSpPr>
                <a:spLocks noChangeArrowheads="1"/>
              </p:cNvSpPr>
              <p:nvPr/>
            </p:nvSpPr>
            <p:spPr bwMode="auto">
              <a:xfrm>
                <a:off x="5127797" y="5975122"/>
                <a:ext cx="1927229" cy="79536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GB" sz="1350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5" name="Rectangle 13"/>
              <p:cNvSpPr>
                <a:spLocks noChangeArrowheads="1"/>
              </p:cNvSpPr>
              <p:nvPr/>
            </p:nvSpPr>
            <p:spPr bwMode="auto">
              <a:xfrm>
                <a:off x="629400" y="5975122"/>
                <a:ext cx="1933347" cy="79536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GB" sz="1350"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59" name="Live area"/>
            <p:cNvSpPr/>
            <p:nvPr/>
          </p:nvSpPr>
          <p:spPr>
            <a:xfrm>
              <a:off x="629400" y="2080801"/>
              <a:ext cx="10933200" cy="4078800"/>
            </a:xfrm>
            <a:custGeom>
              <a:avLst/>
              <a:gdLst>
                <a:gd name="connsiteX0" fmla="*/ 0 w 10931999"/>
                <a:gd name="connsiteY0" fmla="*/ 0 h 5537797"/>
                <a:gd name="connsiteX1" fmla="*/ 10931999 w 10931999"/>
                <a:gd name="connsiteY1" fmla="*/ 0 h 5537797"/>
                <a:gd name="connsiteX2" fmla="*/ 10931999 w 10931999"/>
                <a:gd name="connsiteY2" fmla="*/ 5537797 h 5537797"/>
                <a:gd name="connsiteX3" fmla="*/ 0 w 10931999"/>
                <a:gd name="connsiteY3" fmla="*/ 5537797 h 55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931999" h="5537797">
                  <a:moveTo>
                    <a:pt x="0" y="0"/>
                  </a:moveTo>
                  <a:lnTo>
                    <a:pt x="10931999" y="0"/>
                  </a:lnTo>
                  <a:lnTo>
                    <a:pt x="10931999" y="5537797"/>
                  </a:lnTo>
                  <a:lnTo>
                    <a:pt x="0" y="5537797"/>
                  </a:lnTo>
                  <a:close/>
                </a:path>
              </a:pathLst>
            </a:custGeom>
            <a:noFill/>
            <a:ln w="9525">
              <a:solidFill>
                <a:srgbClr val="E71C57">
                  <a:alpha val="35000"/>
                </a:srgbClr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rtl="0">
                <a:lnSpc>
                  <a:spcPct val="90000"/>
                </a:lnSpc>
                <a:spcAft>
                  <a:spcPts val="750"/>
                </a:spcAft>
              </a:pPr>
              <a:endParaRPr lang="en-GB" sz="900">
                <a:solidFill>
                  <a:schemeClr val="bg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0" name="Footnote example"/>
            <p:cNvSpPr txBox="1"/>
            <p:nvPr/>
          </p:nvSpPr>
          <p:spPr>
            <a:xfrm>
              <a:off x="630000" y="6144441"/>
              <a:ext cx="9030915" cy="415499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750" b="0" i="0" u="none" strike="noStrike" kern="1200" cap="none" spc="0" normalizeH="0" baseline="0" noProof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Trebuchet MS" panose="020B0603020202020204" pitchFamily="34" charset="0"/>
                </a:rPr>
                <a:t>1. </a:t>
              </a:r>
              <a:r>
                <a:rPr kumimoji="0" lang="en-GB" sz="750" b="0" i="0" u="none" strike="noStrike" kern="1200" cap="none" spc="0" normalizeH="0" baseline="0" noProof="0" err="1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Trebuchet MS" panose="020B0603020202020204" pitchFamily="34" charset="0"/>
                </a:rPr>
                <a:t>xxxx</a:t>
              </a:r>
              <a:r>
                <a:rPr kumimoji="0" lang="en-GB" sz="750" b="0" i="0" u="none" strike="noStrike" kern="1200" cap="none" spc="0" normalizeH="0" baseline="0" noProof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Trebuchet MS" panose="020B0603020202020204" pitchFamily="34" charset="0"/>
                </a:rPr>
                <a:t>  2. </a:t>
              </a:r>
              <a:r>
                <a:rPr kumimoji="0" lang="en-GB" sz="750" b="0" i="0" u="none" strike="noStrike" kern="1200" cap="none" spc="0" normalizeH="0" baseline="0" noProof="0" err="1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Trebuchet MS" panose="020B0603020202020204" pitchFamily="34" charset="0"/>
                </a:rPr>
                <a:t>xxxx</a:t>
              </a:r>
              <a:r>
                <a:rPr kumimoji="0" lang="en-GB" sz="750" b="0" i="0" u="none" strike="noStrike" kern="1200" cap="none" spc="0" normalizeH="0" baseline="0" noProof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Trebuchet MS" panose="020B0603020202020204" pitchFamily="34" charset="0"/>
                </a:rPr>
                <a:t>  3. List footnotes in numerical order. Footnote numbers are not bracketed. Use 10pt font</a:t>
              </a:r>
            </a:p>
            <a:p>
              <a:pPr marL="0" marR="0" lvl="0" indent="0" algn="l" defTabSz="6858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750" b="0" i="0" u="none" strike="noStrike" kern="1200" cap="none" spc="0" normalizeH="0" baseline="0" noProof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Trebuchet MS" panose="020B0603020202020204" pitchFamily="34" charset="0"/>
                </a:rPr>
                <a:t>Note: Do not put a period at the end of the note or the source</a:t>
              </a:r>
            </a:p>
            <a:p>
              <a:pPr marL="0" marR="0" lvl="0" indent="0" algn="l" defTabSz="6858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750" b="0" i="0" u="none" strike="noStrike" kern="1200" cap="none" spc="0" normalizeH="0" baseline="0" noProof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Trebuchet MS" panose="020B0603020202020204" pitchFamily="34" charset="0"/>
                </a:rPr>
                <a:t>Source: Include a source for every chart that you use. Separate sources with a semicolon; BCG-related sources go at the end</a:t>
              </a: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0">
              <a:defRPr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56" name="Copyright" hidden="1"/>
          <p:cNvSpPr txBox="1"/>
          <p:nvPr userDrawn="1"/>
        </p:nvSpPr>
        <p:spPr>
          <a:xfrm rot="16200000">
            <a:off x="7113985" y="2941517"/>
            <a:ext cx="3850481" cy="7271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rtl="0">
              <a:lnSpc>
                <a:spcPct val="90000"/>
              </a:lnSpc>
              <a:spcAft>
                <a:spcPts val="450"/>
              </a:spcAft>
            </a:pPr>
            <a:r>
              <a:rPr lang="en-US" sz="525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t>Copyright © 2022 by Boston Consulting Group. All rights reserved.</a:t>
            </a:r>
            <a:endParaRPr lang="en-GB" sz="525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9546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919714637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11" name="think-cell Slide" r:id="rId5" imgW="384" imgH="384" progId="TCLayout.ActiveDocument.1">
                  <p:embed/>
                </p:oleObj>
              </mc:Choice>
              <mc:Fallback>
                <p:oleObj name="think-cell Slide" r:id="rId5" imgW="384" imgH="384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19063" cy="119063"/>
          </a:xfrm>
          <a:prstGeom prst="rect">
            <a:avLst/>
          </a:prstGeom>
          <a:solidFill>
            <a:srgbClr val="29BA74"/>
          </a:solidFill>
          <a:ln w="9525" cap="rnd" cmpd="sng" algn="ctr">
            <a:solidFill>
              <a:srgbClr val="29BA7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 eaLnBrk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</a:pPr>
            <a:endParaRPr lang="en-GB" sz="4050" b="0" i="0" baseline="0">
              <a:solidFill>
                <a:srgbClr val="FFFFFF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0" y="3959388"/>
            <a:ext cx="9144000" cy="1184113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 rtl="0">
              <a:lnSpc>
                <a:spcPct val="90000"/>
              </a:lnSpc>
              <a:spcAft>
                <a:spcPts val="750"/>
              </a:spcAft>
            </a:pPr>
            <a:endParaRPr lang="en-GB" sz="90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1" t="8741" r="102" b="27"/>
          <a:stretch/>
        </p:blipFill>
        <p:spPr>
          <a:xfrm rot="16200000" flipH="1">
            <a:off x="6353941" y="1479954"/>
            <a:ext cx="435430" cy="51435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7880175-9247-4A78-BB6F-8BE3337C82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28" r="10837" b="11528"/>
          <a:stretch/>
        </p:blipFill>
        <p:spPr>
          <a:xfrm>
            <a:off x="0" y="0"/>
            <a:ext cx="9144001" cy="3957638"/>
          </a:xfrm>
          <a:custGeom>
            <a:avLst/>
            <a:gdLst>
              <a:gd name="connsiteX0" fmla="*/ 0 w 12192001"/>
              <a:gd name="connsiteY0" fmla="*/ 0 h 5276850"/>
              <a:gd name="connsiteX1" fmla="*/ 12192001 w 12192001"/>
              <a:gd name="connsiteY1" fmla="*/ 0 h 5276850"/>
              <a:gd name="connsiteX2" fmla="*/ 12192001 w 12192001"/>
              <a:gd name="connsiteY2" fmla="*/ 5276850 h 5276850"/>
              <a:gd name="connsiteX3" fmla="*/ 0 w 12192001"/>
              <a:gd name="connsiteY3" fmla="*/ 5276850 h 5276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1" h="5276850">
                <a:moveTo>
                  <a:pt x="0" y="0"/>
                </a:moveTo>
                <a:lnTo>
                  <a:pt x="12192001" y="0"/>
                </a:lnTo>
                <a:lnTo>
                  <a:pt x="12192001" y="5276850"/>
                </a:lnTo>
                <a:lnTo>
                  <a:pt x="0" y="5276850"/>
                </a:lnTo>
                <a:close/>
              </a:path>
            </a:pathLst>
          </a:custGeom>
        </p:spPr>
      </p:pic>
      <p:sp>
        <p:nvSpPr>
          <p:cNvPr id="23" name="Rectangle 22"/>
          <p:cNvSpPr/>
          <p:nvPr userDrawn="1"/>
        </p:nvSpPr>
        <p:spPr bwMode="black">
          <a:xfrm>
            <a:off x="473202" y="469650"/>
            <a:ext cx="6093900" cy="41472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90000"/>
                </a:schemeClr>
              </a:gs>
              <a:gs pos="100000">
                <a:schemeClr val="tx2">
                  <a:alpha val="90000"/>
                </a:schemeClr>
              </a:gs>
            </a:gsLst>
            <a:lin ang="189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 rtl="0">
              <a:lnSpc>
                <a:spcPct val="95000"/>
              </a:lnSpc>
            </a:pPr>
            <a:endParaRPr lang="en-GB" sz="1500">
              <a:solidFill>
                <a:prstClr val="white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24" name="Text Placeholder 6"/>
          <p:cNvSpPr>
            <a:spLocks noGrp="1"/>
          </p:cNvSpPr>
          <p:nvPr>
            <p:ph type="body" sz="quarter" idx="12" hasCustomPrompt="1"/>
          </p:nvPr>
        </p:nvSpPr>
        <p:spPr bwMode="black">
          <a:xfrm>
            <a:off x="838061" y="4655882"/>
            <a:ext cx="5151600" cy="245361"/>
          </a:xfrm>
          <a:prstGeom prst="rect">
            <a:avLst/>
          </a:prstGeom>
          <a:noFill/>
        </p:spPr>
        <p:txBody>
          <a:bodyPr anchor="ctr"/>
          <a:lstStyle>
            <a:lvl1pPr algn="l" rtl="0">
              <a:lnSpc>
                <a:spcPct val="110000"/>
              </a:lnSpc>
              <a:buNone/>
              <a:defRPr sz="900" b="1" cap="all" baseline="0">
                <a:solidFill>
                  <a:schemeClr val="accent5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defRPr>
            </a:lvl1pPr>
            <a:lvl2pPr algn="ctr">
              <a:buNone/>
              <a:defRPr/>
            </a:lvl2pPr>
            <a:lvl3pPr marL="0" indent="0" algn="ctr">
              <a:buNone/>
              <a:defRPr/>
            </a:lvl3pPr>
            <a:lvl4pPr marL="171450" indent="0" algn="ctr">
              <a:buNone/>
              <a:defRPr/>
            </a:lvl4pPr>
            <a:lvl5pPr marL="342900" indent="0" algn="ctr">
              <a:buNone/>
              <a:defRPr/>
            </a:lvl5pPr>
          </a:lstStyle>
          <a:p>
            <a:pPr lvl="0"/>
            <a:r>
              <a:rPr lang="en-GB"/>
              <a:t>Click to edit date/place</a:t>
            </a:r>
          </a:p>
        </p:txBody>
      </p:sp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 bwMode="white">
          <a:xfrm>
            <a:off x="838061" y="4121780"/>
            <a:ext cx="5151600" cy="327146"/>
          </a:xfrm>
          <a:prstGeom prst="rect">
            <a:avLst/>
          </a:prstGeom>
        </p:spPr>
        <p:txBody>
          <a:bodyPr anchor="ctr"/>
          <a:lstStyle>
            <a:lvl1pPr marL="0" indent="0" algn="l" rtl="0">
              <a:lnSpc>
                <a:spcPct val="110000"/>
              </a:lnSpc>
              <a:buNone/>
              <a:defRPr sz="1200" baseline="0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Subtitle in sentence case</a:t>
            </a:r>
          </a:p>
        </p:txBody>
      </p:sp>
      <p:sp>
        <p:nvSpPr>
          <p:cNvPr id="28" name="Title 1"/>
          <p:cNvSpPr>
            <a:spLocks noGrp="1"/>
          </p:cNvSpPr>
          <p:nvPr>
            <p:ph type="ctrTitle" hasCustomPrompt="1"/>
          </p:nvPr>
        </p:nvSpPr>
        <p:spPr bwMode="ltGray">
          <a:xfrm>
            <a:off x="838061" y="1414682"/>
            <a:ext cx="5151600" cy="2353817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 rtl="0">
              <a:lnSpc>
                <a:spcPct val="93000"/>
              </a:lnSpc>
              <a:defRPr sz="4050" baseline="0">
                <a:solidFill>
                  <a:schemeClr val="bg1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en-GB"/>
              <a:t>Title in Title Case</a:t>
            </a:r>
          </a:p>
        </p:txBody>
      </p:sp>
      <p:pic>
        <p:nvPicPr>
          <p:cNvPr id="29" name="Bilde 4">
            <a:extLst>
              <a:ext uri="{FF2B5EF4-FFF2-40B4-BE49-F238E27FC236}">
                <a16:creationId xmlns:a16="http://schemas.microsoft.com/office/drawing/2014/main" id="{4A4D35E5-6848-4ECA-A252-699BD2EAAC39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921" y="4323402"/>
            <a:ext cx="1400951" cy="381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294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940160029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35"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" name="Date Placeholder 56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rtl="0">
              <a:defRPr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7" name="Copyright" hidden="1"/>
          <p:cNvSpPr txBox="1"/>
          <p:nvPr userDrawn="1"/>
        </p:nvSpPr>
        <p:spPr>
          <a:xfrm rot="16200000">
            <a:off x="7113985" y="2941517"/>
            <a:ext cx="3850481" cy="7271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rtl="0">
              <a:lnSpc>
                <a:spcPct val="90000"/>
              </a:lnSpc>
              <a:spcAft>
                <a:spcPts val="450"/>
              </a:spcAft>
            </a:pPr>
            <a:r>
              <a:rPr lang="en-US" sz="525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t>Copyright © 2022 by Boston Consulting Group. All rights reserved.</a:t>
            </a:r>
            <a:endParaRPr lang="en-GB" sz="525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472500" y="205979"/>
            <a:ext cx="8200013" cy="857250"/>
          </a:xfrm>
        </p:spPr>
        <p:txBody>
          <a:bodyPr vert="horz" anchor="ctr">
            <a:noAutofit/>
          </a:bodyPr>
          <a:lstStyle>
            <a:lvl1pPr rtl="0">
              <a:defRPr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en-GB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059497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</p15:sldGuideLst>
    </p:ext>
  </p:extLs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096981616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59"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AB083126-25E7-42D8-B799-608CFD4DF6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2500" y="205980"/>
            <a:ext cx="8200013" cy="857249"/>
          </a:xfrm>
        </p:spPr>
        <p:txBody>
          <a:bodyPr vert="horz" anchor="ctr">
            <a:noAutofit/>
          </a:bodyPr>
          <a:lstStyle>
            <a:lvl1pPr rtl="0">
              <a:defRPr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AD1DA01-0E73-44DE-A132-B4FF1E70A31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2050" y="1564221"/>
            <a:ext cx="8200463" cy="3054732"/>
          </a:xfrm>
        </p:spPr>
        <p:txBody>
          <a:bodyPr/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  <a:lvl2pPr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2pPr>
            <a:lvl3pPr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3pPr>
            <a:lvl4pPr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4pPr>
            <a:lvl5pPr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pyright" hidden="1"/>
          <p:cNvSpPr txBox="1"/>
          <p:nvPr userDrawn="1"/>
        </p:nvSpPr>
        <p:spPr>
          <a:xfrm rot="16200000">
            <a:off x="7113985" y="2941517"/>
            <a:ext cx="3850481" cy="7271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rtl="0">
              <a:lnSpc>
                <a:spcPct val="90000"/>
              </a:lnSpc>
              <a:spcAft>
                <a:spcPts val="450"/>
              </a:spcAft>
            </a:pPr>
            <a:r>
              <a:rPr lang="en-US" sz="525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t>Copyright © 2022 by Boston Consulting Group. All rights reserved.</a:t>
            </a:r>
            <a:endParaRPr lang="en-GB" sz="525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5189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Gray slice head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468859786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83"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Copyright" hidden="1"/>
          <p:cNvSpPr txBox="1"/>
          <p:nvPr userDrawn="1"/>
        </p:nvSpPr>
        <p:spPr>
          <a:xfrm rot="16200000">
            <a:off x="7113985" y="2941517"/>
            <a:ext cx="3850481" cy="7271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rtl="0">
              <a:lnSpc>
                <a:spcPct val="90000"/>
              </a:lnSpc>
              <a:spcAft>
                <a:spcPts val="450"/>
              </a:spcAft>
            </a:pPr>
            <a:r>
              <a:rPr lang="en-US" sz="525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t>Copyright © 2022 by Boston Consulting Group. All rights reserved.</a:t>
            </a:r>
            <a:endParaRPr lang="en-GB" sz="525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7" name="Rectangle 6"/>
          <p:cNvSpPr/>
          <p:nvPr userDrawn="1"/>
        </p:nvSpPr>
        <p:spPr bwMode="white">
          <a:xfrm>
            <a:off x="1" y="-982"/>
            <a:ext cx="3520800" cy="5144482"/>
          </a:xfrm>
          <a:prstGeom prst="rect">
            <a:avLst/>
          </a:prstGeom>
          <a:solidFill>
            <a:srgbClr val="F2F2F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rtl="0">
              <a:lnSpc>
                <a:spcPct val="90000"/>
              </a:lnSpc>
              <a:spcAft>
                <a:spcPts val="750"/>
              </a:spcAft>
            </a:pPr>
            <a:endParaRPr lang="en-GB" sz="90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8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472500" y="1619241"/>
            <a:ext cx="2808000" cy="4062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rtl="0">
              <a:buNone/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add subtitle</a:t>
            </a:r>
          </a:p>
        </p:txBody>
      </p:sp>
      <p:sp>
        <p:nvSpPr>
          <p:cNvPr id="9" name="Title 4"/>
          <p:cNvSpPr>
            <a:spLocks noGrp="1"/>
          </p:cNvSpPr>
          <p:nvPr>
            <p:ph type="title" hasCustomPrompt="1"/>
          </p:nvPr>
        </p:nvSpPr>
        <p:spPr>
          <a:xfrm>
            <a:off x="472500" y="920286"/>
            <a:ext cx="2808000" cy="498598"/>
          </a:xfrm>
        </p:spPr>
        <p:txBody>
          <a:bodyPr vert="horz" anchor="t">
            <a:noAutofit/>
          </a:bodyPr>
          <a:lstStyle>
            <a:lvl1pPr rtl="0">
              <a:defRPr sz="1800">
                <a:solidFill>
                  <a:schemeClr val="tx2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471488" y="4803777"/>
            <a:ext cx="285750" cy="115416"/>
          </a:xfrm>
          <a:prstGeom prst="rect">
            <a:avLst/>
          </a:prstGeom>
          <a:noFill/>
        </p:spPr>
        <p:txBody>
          <a:bodyPr wrap="none" lIns="0" tIns="0" rIns="0" bIns="0" rtlCol="0" anchor="b">
            <a:noAutofit/>
          </a:bodyPr>
          <a:lstStyle/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GB" sz="75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GB" sz="750" kern="120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14" name="Bilde 4">
            <a:extLst>
              <a:ext uri="{FF2B5EF4-FFF2-40B4-BE49-F238E27FC236}">
                <a16:creationId xmlns:a16="http://schemas.microsoft.com/office/drawing/2014/main" id="{4A4D35E5-6848-4ECA-A252-699BD2EAAC39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126" y="4773273"/>
            <a:ext cx="647387" cy="176426"/>
          </a:xfrm>
          <a:prstGeom prst="rect">
            <a:avLst/>
          </a:prstGeom>
        </p:spPr>
      </p:pic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1181101" y="4803777"/>
            <a:ext cx="1111538" cy="115416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l" rtl="0">
              <a:defRPr sz="75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8078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Section header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716695617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07"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0">
              <a:defRPr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2" name="Copyright" hidden="1"/>
          <p:cNvSpPr txBox="1"/>
          <p:nvPr userDrawn="1"/>
        </p:nvSpPr>
        <p:spPr>
          <a:xfrm rot="16200000">
            <a:off x="7113985" y="2941517"/>
            <a:ext cx="3850481" cy="7271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rtl="0">
              <a:lnSpc>
                <a:spcPct val="90000"/>
              </a:lnSpc>
              <a:spcAft>
                <a:spcPts val="450"/>
              </a:spcAft>
            </a:pPr>
            <a:r>
              <a:rPr lang="en-US" sz="525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t>Copyright © 2022 by Boston Consulting Group. All rights reserved.</a:t>
            </a:r>
            <a:endParaRPr lang="en-GB" sz="525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 bwMode="blackWhite">
          <a:xfrm>
            <a:off x="963557" y="2001031"/>
            <a:ext cx="7215368" cy="2400770"/>
          </a:xfrm>
          <a:prstGeom prst="rect">
            <a:avLst/>
          </a:prstGeom>
          <a:ln w="9525"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</a14:hiddenLine>
            </a:ext>
          </a:extLst>
        </p:spPr>
        <p:txBody>
          <a:bodyPr vert="horz" lIns="274320" tIns="274320" rIns="274320" bIns="137160" anchor="b">
            <a:noAutofit/>
          </a:bodyPr>
          <a:lstStyle>
            <a:lvl1pPr marL="0" algn="l" defTabSz="685800" rtl="0" eaLnBrk="1" fontAlgn="auto" latinLnBrk="0" hangingPunct="1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defRPr lang="en-US" sz="4050" kern="1200" baseline="0" dirty="0">
                <a:solidFill>
                  <a:schemeClr val="tx2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en-GB"/>
              <a:t>Click to add section title</a:t>
            </a:r>
          </a:p>
        </p:txBody>
      </p:sp>
      <p:sp>
        <p:nvSpPr>
          <p:cNvPr id="11" name="Rectangle 10"/>
          <p:cNvSpPr/>
          <p:nvPr userDrawn="1"/>
        </p:nvSpPr>
        <p:spPr bwMode="white">
          <a:xfrm>
            <a:off x="960520" y="1068061"/>
            <a:ext cx="713791" cy="713791"/>
          </a:xfrm>
          <a:prstGeom prst="rect">
            <a:avLst/>
          </a:prstGeom>
          <a:noFill/>
          <a:ln>
            <a:solidFill>
              <a:schemeClr val="tx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 rtl="0"/>
            <a:endParaRPr lang="en-GB" sz="90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7495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Section header line">
    <p:bg bwMode="blackWhite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842045200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31"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0">
              <a:defRPr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 bwMode="blackWhite">
          <a:xfrm>
            <a:off x="472500" y="2870100"/>
            <a:ext cx="8202600" cy="1530900"/>
          </a:xfrm>
        </p:spPr>
        <p:txBody>
          <a:bodyPr vert="horz" anchor="t">
            <a:noAutofit/>
          </a:bodyPr>
          <a:lstStyle>
            <a:lvl1pPr rtl="0">
              <a:defRPr sz="4050">
                <a:solidFill>
                  <a:schemeClr val="tx2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en-GB"/>
              <a:t>Click to add section title</a:t>
            </a:r>
          </a:p>
        </p:txBody>
      </p:sp>
      <p:cxnSp>
        <p:nvCxnSpPr>
          <p:cNvPr id="10" name="Straight Connector 9"/>
          <p:cNvCxnSpPr/>
          <p:nvPr userDrawn="1"/>
        </p:nvCxnSpPr>
        <p:spPr bwMode="white">
          <a:xfrm>
            <a:off x="472501" y="2760012"/>
            <a:ext cx="8668940" cy="0"/>
          </a:xfrm>
          <a:prstGeom prst="line">
            <a:avLst/>
          </a:prstGeom>
          <a:ln w="19050" cmpd="sng">
            <a:solidFill>
              <a:schemeClr val="tx2"/>
            </a:solidFill>
            <a:miter lim="800000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2637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White one third">
    <p:bg>
      <p:bgPr>
        <a:gradFill flip="none" rotWithShape="1">
          <a:gsLst>
            <a:gs pos="0">
              <a:srgbClr val="84236B"/>
            </a:gs>
            <a:gs pos="100000">
              <a:srgbClr val="5E185E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675407809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55" name="think-cell Slide" r:id="rId5" imgW="286" imgH="286" progId="TCLayout.ActiveDocument.1">
                  <p:embed/>
                </p:oleObj>
              </mc:Choice>
              <mc:Fallback>
                <p:oleObj name="think-cell Slide" r:id="rId5" imgW="286" imgH="28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8" t="8741" r="101" b="27"/>
          <a:stretch/>
        </p:blipFill>
        <p:spPr bwMode="ltGray">
          <a:xfrm flipV="1">
            <a:off x="3048746" y="0"/>
            <a:ext cx="312713" cy="5143500"/>
          </a:xfrm>
          <a:prstGeom prst="rect">
            <a:avLst/>
          </a:prstGeom>
        </p:spPr>
      </p:pic>
      <p:sp>
        <p:nvSpPr>
          <p:cNvPr id="22" name="Copyright" hidden="1"/>
          <p:cNvSpPr txBox="1"/>
          <p:nvPr userDrawn="1"/>
        </p:nvSpPr>
        <p:spPr>
          <a:xfrm rot="16200000">
            <a:off x="7113985" y="2941517"/>
            <a:ext cx="3850481" cy="7271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rtl="0">
              <a:lnSpc>
                <a:spcPct val="90000"/>
              </a:lnSpc>
              <a:spcAft>
                <a:spcPts val="450"/>
              </a:spcAft>
            </a:pPr>
            <a:r>
              <a:rPr lang="en-US" sz="525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t>Copyright © 2022 by Boston Consulting Group. All rights reserved.</a:t>
            </a:r>
            <a:endParaRPr lang="en-GB" sz="525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24" name="Rectangle 23"/>
          <p:cNvSpPr/>
          <p:nvPr userDrawn="1"/>
        </p:nvSpPr>
        <p:spPr bwMode="white">
          <a:xfrm>
            <a:off x="0" y="0"/>
            <a:ext cx="3059631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rtl="0"/>
            <a:endParaRPr lang="en-GB" sz="90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25" name="Title 4"/>
          <p:cNvSpPr>
            <a:spLocks noGrp="1"/>
          </p:cNvSpPr>
          <p:nvPr>
            <p:ph type="title" hasCustomPrompt="1"/>
          </p:nvPr>
        </p:nvSpPr>
        <p:spPr>
          <a:xfrm>
            <a:off x="472500" y="2010827"/>
            <a:ext cx="2345911" cy="1121846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rtl="0">
              <a:defRPr sz="1800">
                <a:solidFill>
                  <a:schemeClr val="tx2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1181101" y="4803777"/>
            <a:ext cx="1111538" cy="115416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l" rtl="0">
              <a:defRPr sz="75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1" name="TextBox 10"/>
          <p:cNvSpPr txBox="1"/>
          <p:nvPr userDrawn="1"/>
        </p:nvSpPr>
        <p:spPr>
          <a:xfrm>
            <a:off x="471488" y="4803777"/>
            <a:ext cx="285750" cy="115416"/>
          </a:xfrm>
          <a:prstGeom prst="rect">
            <a:avLst/>
          </a:prstGeom>
          <a:noFill/>
        </p:spPr>
        <p:txBody>
          <a:bodyPr wrap="none" lIns="0" tIns="0" rIns="0" bIns="0" rtlCol="0" anchor="b">
            <a:noAutofit/>
          </a:bodyPr>
          <a:lstStyle/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GB" sz="75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GB" sz="750" kern="120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12" name="Bilde 4">
            <a:extLst>
              <a:ext uri="{FF2B5EF4-FFF2-40B4-BE49-F238E27FC236}">
                <a16:creationId xmlns:a16="http://schemas.microsoft.com/office/drawing/2014/main" id="{4A4D35E5-6848-4ECA-A252-699BD2EAAC39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126" y="4773273"/>
            <a:ext cx="647387" cy="17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6350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Green highlight">
    <p:bg>
      <p:bgPr>
        <a:gradFill flip="none" rotWithShape="1">
          <a:gsLst>
            <a:gs pos="0">
              <a:srgbClr val="84236B"/>
            </a:gs>
            <a:gs pos="100000">
              <a:srgbClr val="5E185E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981452768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779" name="think-cell Slide" r:id="rId5" imgW="286" imgH="286" progId="TCLayout.ActiveDocument.1">
                  <p:embed/>
                </p:oleObj>
              </mc:Choice>
              <mc:Fallback>
                <p:oleObj name="think-cell Slide" r:id="rId5" imgW="286" imgH="286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8" t="8741" r="101" b="27"/>
          <a:stretch/>
        </p:blipFill>
        <p:spPr bwMode="ltGray">
          <a:xfrm flipV="1">
            <a:off x="5374205" y="0"/>
            <a:ext cx="312713" cy="5143500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 bwMode="white">
          <a:xfrm>
            <a:off x="0" y="0"/>
            <a:ext cx="5378967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rtl="0"/>
            <a:endParaRPr lang="en-GB" sz="90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21" name="Copyright" hidden="1"/>
          <p:cNvSpPr txBox="1"/>
          <p:nvPr userDrawn="1"/>
        </p:nvSpPr>
        <p:spPr>
          <a:xfrm rot="16200000">
            <a:off x="7113985" y="2941517"/>
            <a:ext cx="3850481" cy="7271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rtl="0">
              <a:lnSpc>
                <a:spcPct val="90000"/>
              </a:lnSpc>
              <a:spcAft>
                <a:spcPts val="450"/>
              </a:spcAft>
            </a:pPr>
            <a:r>
              <a:rPr lang="en-US" sz="525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t>Copyright © 2022 by Boston Consulting Group. All rights reserved.</a:t>
            </a:r>
            <a:endParaRPr lang="en-GB" sz="525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72500" y="205979"/>
            <a:ext cx="4707397" cy="857250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rtl="0">
              <a:defRPr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1181101" y="4803777"/>
            <a:ext cx="1111538" cy="115416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l" rtl="0">
              <a:defRPr sz="75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1" name="TextBox 10"/>
          <p:cNvSpPr txBox="1"/>
          <p:nvPr userDrawn="1"/>
        </p:nvSpPr>
        <p:spPr>
          <a:xfrm>
            <a:off x="471488" y="4803777"/>
            <a:ext cx="285750" cy="115416"/>
          </a:xfrm>
          <a:prstGeom prst="rect">
            <a:avLst/>
          </a:prstGeom>
          <a:noFill/>
        </p:spPr>
        <p:txBody>
          <a:bodyPr wrap="none" lIns="0" tIns="0" rIns="0" bIns="0" rtlCol="0" anchor="b">
            <a:noAutofit/>
          </a:bodyPr>
          <a:lstStyle/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GB" sz="75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GB" sz="750" kern="120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12" name="Bilde 4">
            <a:extLst>
              <a:ext uri="{FF2B5EF4-FFF2-40B4-BE49-F238E27FC236}">
                <a16:creationId xmlns:a16="http://schemas.microsoft.com/office/drawing/2014/main" id="{4A4D35E5-6848-4ECA-A252-699BD2EAAC39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126" y="4773273"/>
            <a:ext cx="647387" cy="17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7555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Four column green">
    <p:bg>
      <p:bgPr>
        <a:gradFill flip="none" rotWithShape="1">
          <a:gsLst>
            <a:gs pos="0">
              <a:srgbClr val="84236B"/>
            </a:gs>
            <a:gs pos="100000">
              <a:srgbClr val="5E185E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272845784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03" name="think-cell Slide" r:id="rId5" imgW="286" imgH="286" progId="TCLayout.ActiveDocument.1">
                  <p:embed/>
                </p:oleObj>
              </mc:Choice>
              <mc:Fallback>
                <p:oleObj name="think-cell Slide" r:id="rId5" imgW="286" imgH="286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Picture 15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8" t="8741" r="101" b="27"/>
          <a:stretch/>
        </p:blipFill>
        <p:spPr bwMode="ltGray">
          <a:xfrm flipV="1">
            <a:off x="6771935" y="0"/>
            <a:ext cx="312713" cy="514350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 bwMode="white">
          <a:xfrm>
            <a:off x="0" y="0"/>
            <a:ext cx="6775704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rtl="0"/>
            <a:endParaRPr lang="en-GB" sz="90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22" name="Copyright" hidden="1"/>
          <p:cNvSpPr txBox="1"/>
          <p:nvPr userDrawn="1"/>
        </p:nvSpPr>
        <p:spPr>
          <a:xfrm rot="16200000">
            <a:off x="7113985" y="2941517"/>
            <a:ext cx="3850481" cy="7271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rtl="0">
              <a:lnSpc>
                <a:spcPct val="90000"/>
              </a:lnSpc>
              <a:spcAft>
                <a:spcPts val="450"/>
              </a:spcAft>
            </a:pPr>
            <a:r>
              <a:rPr lang="en-US" sz="525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t>Copyright © 2022 by Boston Consulting Group. All rights reserved.</a:t>
            </a:r>
            <a:endParaRPr lang="en-GB" sz="525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72500" y="205979"/>
            <a:ext cx="6076188" cy="857250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rtl="0">
              <a:defRPr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1181101" y="4803777"/>
            <a:ext cx="1111538" cy="115416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l" rtl="0">
              <a:defRPr sz="75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1" name="TextBox 10"/>
          <p:cNvSpPr txBox="1"/>
          <p:nvPr userDrawn="1"/>
        </p:nvSpPr>
        <p:spPr>
          <a:xfrm>
            <a:off x="471488" y="4803777"/>
            <a:ext cx="285750" cy="115416"/>
          </a:xfrm>
          <a:prstGeom prst="rect">
            <a:avLst/>
          </a:prstGeom>
          <a:noFill/>
        </p:spPr>
        <p:txBody>
          <a:bodyPr wrap="none" lIns="0" tIns="0" rIns="0" bIns="0" rtlCol="0" anchor="b">
            <a:noAutofit/>
          </a:bodyPr>
          <a:lstStyle/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GB" sz="75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GB" sz="750" kern="120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12" name="Bilde 4">
            <a:extLst>
              <a:ext uri="{FF2B5EF4-FFF2-40B4-BE49-F238E27FC236}">
                <a16:creationId xmlns:a16="http://schemas.microsoft.com/office/drawing/2014/main" id="{4A4D35E5-6848-4ECA-A252-699BD2EAAC39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126" y="4773273"/>
            <a:ext cx="647387" cy="17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9337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Green one third">
    <p:bg>
      <p:bgPr>
        <a:gradFill flip="none" rotWithShape="1">
          <a:gsLst>
            <a:gs pos="0">
              <a:srgbClr val="84236B"/>
            </a:gs>
            <a:gs pos="100000">
              <a:srgbClr val="5E185E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063735914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27" name="think-cell Slide" r:id="rId5" imgW="286" imgH="286" progId="TCLayout.ActiveDocument.1">
                  <p:embed/>
                </p:oleObj>
              </mc:Choice>
              <mc:Fallback>
                <p:oleObj name="think-cell Slide" r:id="rId5" imgW="286" imgH="28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3" name="Picture 22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8" t="8741" r="101" b="27"/>
          <a:stretch/>
        </p:blipFill>
        <p:spPr bwMode="ltGray">
          <a:xfrm flipH="1">
            <a:off x="2753302" y="0"/>
            <a:ext cx="312713" cy="5143500"/>
          </a:xfrm>
          <a:prstGeom prst="rect">
            <a:avLst/>
          </a:prstGeom>
        </p:spPr>
      </p:pic>
      <p:sp>
        <p:nvSpPr>
          <p:cNvPr id="24" name="Title 4"/>
          <p:cNvSpPr>
            <a:spLocks noGrp="1"/>
          </p:cNvSpPr>
          <p:nvPr>
            <p:ph type="title" hasCustomPrompt="1"/>
          </p:nvPr>
        </p:nvSpPr>
        <p:spPr>
          <a:xfrm>
            <a:off x="472500" y="2010827"/>
            <a:ext cx="2345911" cy="1121846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rtl="0">
              <a:defRPr sz="1800">
                <a:solidFill>
                  <a:schemeClr val="bg1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26" name="Rectangle 25"/>
          <p:cNvSpPr/>
          <p:nvPr userDrawn="1"/>
        </p:nvSpPr>
        <p:spPr bwMode="ltGray">
          <a:xfrm>
            <a:off x="3060573" y="-982"/>
            <a:ext cx="6083428" cy="51444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rtl="0"/>
            <a:endParaRPr lang="en-GB" sz="90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29" name="Copyright" hidden="1"/>
          <p:cNvSpPr txBox="1"/>
          <p:nvPr userDrawn="1"/>
        </p:nvSpPr>
        <p:spPr>
          <a:xfrm rot="16200000">
            <a:off x="7113985" y="2941517"/>
            <a:ext cx="3850481" cy="7271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rtl="0">
              <a:lnSpc>
                <a:spcPct val="90000"/>
              </a:lnSpc>
              <a:spcAft>
                <a:spcPts val="450"/>
              </a:spcAft>
            </a:pPr>
            <a:r>
              <a:rPr lang="en-US" sz="525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t>Copyright © 2022 by Boston Consulting Group. All rights reserved.</a:t>
            </a:r>
            <a:endParaRPr lang="en-GB" sz="525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471488" y="4803777"/>
            <a:ext cx="285750" cy="115416"/>
          </a:xfrm>
          <a:prstGeom prst="rect">
            <a:avLst/>
          </a:prstGeom>
          <a:noFill/>
        </p:spPr>
        <p:txBody>
          <a:bodyPr wrap="none" lIns="0" tIns="0" rIns="0" bIns="0" rtlCol="0" anchor="b">
            <a:noAutofit/>
          </a:bodyPr>
          <a:lstStyle/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GB" sz="750" kern="1200" smtClean="0">
                <a:solidFill>
                  <a:srgbClr val="FFFFFF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GB" sz="750" kern="1200">
              <a:solidFill>
                <a:srgbClr val="FFFFFF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10" name="Bilde 4">
            <a:extLst>
              <a:ext uri="{FF2B5EF4-FFF2-40B4-BE49-F238E27FC236}">
                <a16:creationId xmlns:a16="http://schemas.microsoft.com/office/drawing/2014/main" id="{4A4D35E5-6848-4ECA-A252-699BD2EAAC39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126" y="4773273"/>
            <a:ext cx="647387" cy="176426"/>
          </a:xfrm>
          <a:prstGeom prst="rect">
            <a:avLst/>
          </a:prstGeom>
        </p:spPr>
      </p:pic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1181101" y="4803777"/>
            <a:ext cx="1111538" cy="115416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l" rtl="0">
              <a:defRPr sz="750">
                <a:solidFill>
                  <a:srgbClr val="FFFFFF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39644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Green half">
    <p:bg>
      <p:bgPr>
        <a:gradFill flip="none" rotWithShape="1">
          <a:gsLst>
            <a:gs pos="0">
              <a:srgbClr val="84236B"/>
            </a:gs>
            <a:gs pos="100000">
              <a:srgbClr val="5E185E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584590627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851" name="think-cell Slide" r:id="rId5" imgW="286" imgH="286" progId="TCLayout.ActiveDocument.1">
                  <p:embed/>
                </p:oleObj>
              </mc:Choice>
              <mc:Fallback>
                <p:oleObj name="think-cell Slide" r:id="rId5" imgW="286" imgH="28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8" t="8741" r="101" b="27"/>
          <a:stretch/>
        </p:blipFill>
        <p:spPr bwMode="ltGray">
          <a:xfrm flipH="1">
            <a:off x="4267187" y="0"/>
            <a:ext cx="312713" cy="5143500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 rtl="0">
              <a:lnSpc>
                <a:spcPct val="90000"/>
              </a:lnSpc>
              <a:spcAft>
                <a:spcPts val="750"/>
              </a:spcAft>
            </a:pPr>
            <a:endParaRPr lang="en-GB" sz="90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2" name="Picture Placeholder 18"/>
          <p:cNvSpPr>
            <a:spLocks noGrp="1"/>
          </p:cNvSpPr>
          <p:nvPr>
            <p:ph type="pic" sz="quarter" idx="14" hasCustomPrompt="1"/>
          </p:nvPr>
        </p:nvSpPr>
        <p:spPr>
          <a:xfrm>
            <a:off x="4569016" y="0"/>
            <a:ext cx="4574983" cy="5143500"/>
          </a:xfrm>
          <a:prstGeom prst="rect">
            <a:avLst/>
          </a:prstGeom>
          <a:noFill/>
        </p:spPr>
        <p:txBody>
          <a:bodyPr lIns="914400" tIns="914400" rIns="914400" bIns="914400"/>
          <a:lstStyle>
            <a:lvl1pPr algn="ctr" rtl="0">
              <a:defRPr sz="1350" baseline="0">
                <a:latin typeface="+mn-lt"/>
                <a:ea typeface="+mn-ea"/>
                <a:cs typeface="+mn-cs"/>
                <a:sym typeface="Trebuchet MS" panose="020B0603020202020204" pitchFamily="34" charset="0"/>
              </a:defRPr>
            </a:lvl1pPr>
          </a:lstStyle>
          <a:p>
            <a:r>
              <a:rPr lang="en-GB"/>
              <a:t>Click icon below to insert an image or remove this placeholder to use the whitespace in another way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 bwMode="blackWhite">
          <a:xfrm>
            <a:off x="472500" y="1339200"/>
            <a:ext cx="3291300" cy="2465100"/>
          </a:xfrm>
          <a:prstGeom prst="rect">
            <a:avLst/>
          </a:prstGeom>
          <a:noFill/>
        </p:spPr>
        <p:txBody>
          <a:bodyPr vert="horz" wrap="square" lIns="0" tIns="0" rIns="320040" bIns="0" anchor="ctr">
            <a:noAutofit/>
          </a:bodyPr>
          <a:lstStyle>
            <a:lvl1pPr rtl="0">
              <a:defRPr sz="3300">
                <a:solidFill>
                  <a:schemeClr val="bg1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7" name="Copyright" hidden="1"/>
          <p:cNvSpPr txBox="1"/>
          <p:nvPr userDrawn="1"/>
        </p:nvSpPr>
        <p:spPr>
          <a:xfrm rot="16200000">
            <a:off x="7113985" y="2941517"/>
            <a:ext cx="3850481" cy="7271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rtl="0">
              <a:lnSpc>
                <a:spcPct val="90000"/>
              </a:lnSpc>
              <a:spcAft>
                <a:spcPts val="450"/>
              </a:spcAft>
            </a:pPr>
            <a:r>
              <a:rPr lang="en-US" sz="525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t>Copyright © 2022 by Boston Consulting Group. All rights reserved.</a:t>
            </a:r>
            <a:endParaRPr lang="en-GB" sz="525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471488" y="4803777"/>
            <a:ext cx="285750" cy="115416"/>
          </a:xfrm>
          <a:prstGeom prst="rect">
            <a:avLst/>
          </a:prstGeom>
          <a:noFill/>
        </p:spPr>
        <p:txBody>
          <a:bodyPr wrap="none" lIns="0" tIns="0" rIns="0" bIns="0" rtlCol="0" anchor="b">
            <a:noAutofit/>
          </a:bodyPr>
          <a:lstStyle/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GB" sz="750" kern="1200" smtClean="0">
                <a:solidFill>
                  <a:srgbClr val="FFFFFF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GB" sz="750" kern="1200">
              <a:solidFill>
                <a:srgbClr val="FFFFFF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18" name="Bilde 4">
            <a:extLst>
              <a:ext uri="{FF2B5EF4-FFF2-40B4-BE49-F238E27FC236}">
                <a16:creationId xmlns:a16="http://schemas.microsoft.com/office/drawing/2014/main" id="{4A4D35E5-6848-4ECA-A252-699BD2EAAC39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126" y="4773273"/>
            <a:ext cx="647387" cy="176426"/>
          </a:xfrm>
          <a:prstGeom prst="rect">
            <a:avLst/>
          </a:prstGeom>
        </p:spPr>
      </p:pic>
      <p:sp>
        <p:nvSpPr>
          <p:cNvPr id="19" name="Date Placeholder 3"/>
          <p:cNvSpPr>
            <a:spLocks noGrp="1"/>
          </p:cNvSpPr>
          <p:nvPr>
            <p:ph type="dt" sz="half" idx="2"/>
          </p:nvPr>
        </p:nvSpPr>
        <p:spPr>
          <a:xfrm>
            <a:off x="1181101" y="4803777"/>
            <a:ext cx="1111538" cy="115416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l" rtl="0">
              <a:defRPr sz="750">
                <a:solidFill>
                  <a:srgbClr val="FFFFFF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91262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Green two third">
    <p:bg>
      <p:bgPr>
        <a:gradFill flip="none" rotWithShape="1">
          <a:gsLst>
            <a:gs pos="0">
              <a:srgbClr val="84236B"/>
            </a:gs>
            <a:gs pos="100000">
              <a:srgbClr val="5E185E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155955827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875" name="think-cell Slide" r:id="rId5" imgW="286" imgH="286" progId="TCLayout.ActiveDocument.1">
                  <p:embed/>
                </p:oleObj>
              </mc:Choice>
              <mc:Fallback>
                <p:oleObj name="think-cell Slide" r:id="rId5" imgW="286" imgH="28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8" t="8741" r="101" b="27"/>
          <a:stretch/>
        </p:blipFill>
        <p:spPr bwMode="ltGray">
          <a:xfrm flipH="1">
            <a:off x="5557387" y="0"/>
            <a:ext cx="312713" cy="5143500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 bwMode="gray">
          <a:xfrm>
            <a:off x="5864658" y="0"/>
            <a:ext cx="3279343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rtl="0"/>
            <a:endParaRPr lang="en-GB" sz="90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2" name="Picture Placeholder 5"/>
          <p:cNvSpPr>
            <a:spLocks noGrp="1"/>
          </p:cNvSpPr>
          <p:nvPr>
            <p:ph type="pic" sz="quarter" idx="11" hasCustomPrompt="1"/>
          </p:nvPr>
        </p:nvSpPr>
        <p:spPr>
          <a:xfrm>
            <a:off x="5865019" y="0"/>
            <a:ext cx="3278981" cy="5143500"/>
          </a:xfrm>
          <a:prstGeom prst="rect">
            <a:avLst/>
          </a:prstGeom>
          <a:noFill/>
        </p:spPr>
        <p:txBody>
          <a:bodyPr lIns="182880" tIns="914400" rIns="182880" bIns="914400"/>
          <a:lstStyle>
            <a:lvl1pPr algn="ctr" rtl="0"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defRPr>
            </a:lvl1pPr>
          </a:lstStyle>
          <a:p>
            <a:r>
              <a:rPr lang="en-GB"/>
              <a:t>Click icon below to insert an image or remove this placeholder to use the whitespace in another way</a:t>
            </a:r>
          </a:p>
        </p:txBody>
      </p:sp>
      <p:sp>
        <p:nvSpPr>
          <p:cNvPr id="9" name="Copyright" hidden="1"/>
          <p:cNvSpPr txBox="1"/>
          <p:nvPr userDrawn="1"/>
        </p:nvSpPr>
        <p:spPr>
          <a:xfrm rot="16200000">
            <a:off x="7113985" y="2941517"/>
            <a:ext cx="3850481" cy="7271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rtl="0">
              <a:lnSpc>
                <a:spcPct val="90000"/>
              </a:lnSpc>
              <a:spcAft>
                <a:spcPts val="450"/>
              </a:spcAft>
            </a:pPr>
            <a:r>
              <a:rPr lang="en-US" sz="525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t>Copyright © 2022 by Boston Consulting Group. All rights reserved.</a:t>
            </a:r>
            <a:endParaRPr lang="en-GB" sz="525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 bwMode="black">
          <a:xfrm>
            <a:off x="473202" y="1339200"/>
            <a:ext cx="4685664" cy="2465100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rtl="0">
              <a:defRPr sz="3300">
                <a:solidFill>
                  <a:schemeClr val="bg1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471488" y="4803777"/>
            <a:ext cx="285750" cy="115416"/>
          </a:xfrm>
          <a:prstGeom prst="rect">
            <a:avLst/>
          </a:prstGeom>
          <a:noFill/>
        </p:spPr>
        <p:txBody>
          <a:bodyPr wrap="none" lIns="0" tIns="0" rIns="0" bIns="0" rtlCol="0" anchor="b">
            <a:noAutofit/>
          </a:bodyPr>
          <a:lstStyle/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GB" sz="750" kern="1200" smtClean="0">
                <a:solidFill>
                  <a:srgbClr val="FFFFFF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GB" sz="750" kern="1200">
              <a:solidFill>
                <a:srgbClr val="FFFFFF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17" name="Bilde 4">
            <a:extLst>
              <a:ext uri="{FF2B5EF4-FFF2-40B4-BE49-F238E27FC236}">
                <a16:creationId xmlns:a16="http://schemas.microsoft.com/office/drawing/2014/main" id="{4A4D35E5-6848-4ECA-A252-699BD2EAAC39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126" y="4773273"/>
            <a:ext cx="647387" cy="176426"/>
          </a:xfrm>
          <a:prstGeom prst="rect">
            <a:avLst/>
          </a:prstGeom>
        </p:spPr>
      </p:pic>
      <p:sp>
        <p:nvSpPr>
          <p:cNvPr id="18" name="Date Placeholder 3"/>
          <p:cNvSpPr>
            <a:spLocks noGrp="1"/>
          </p:cNvSpPr>
          <p:nvPr>
            <p:ph type="dt" sz="half" idx="2"/>
          </p:nvPr>
        </p:nvSpPr>
        <p:spPr>
          <a:xfrm>
            <a:off x="1181101" y="4803777"/>
            <a:ext cx="1111538" cy="115416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l" rtl="0">
              <a:defRPr sz="750">
                <a:solidFill>
                  <a:srgbClr val="FFFFFF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6519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Left arrow">
    <p:bg>
      <p:bgPr>
        <a:gradFill flip="none" rotWithShape="1">
          <a:gsLst>
            <a:gs pos="0">
              <a:srgbClr val="84236B"/>
            </a:gs>
            <a:gs pos="100000">
              <a:srgbClr val="5E185E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072531143"/>
              </p:ext>
            </p:extLst>
          </p:nvPr>
        </p:nvGraphicFramePr>
        <p:xfrm>
          <a:off x="1192" y="1192"/>
          <a:ext cx="1190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899" name="think-cell Slide" r:id="rId5" imgW="324" imgH="324" progId="TCLayout.ActiveDocument.1">
                  <p:embed/>
                </p:oleObj>
              </mc:Choice>
              <mc:Fallback>
                <p:oleObj name="think-cell Slide" r:id="rId5" imgW="324" imgH="324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92" y="1192"/>
                        <a:ext cx="1190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Freeform 14"/>
          <p:cNvSpPr/>
          <p:nvPr userDrawn="1"/>
        </p:nvSpPr>
        <p:spPr bwMode="ltGray">
          <a:xfrm>
            <a:off x="1143" y="983"/>
            <a:ext cx="3066234" cy="5143500"/>
          </a:xfrm>
          <a:custGeom>
            <a:avLst/>
            <a:gdLst>
              <a:gd name="connsiteX0" fmla="*/ 0 w 4088312"/>
              <a:gd name="connsiteY0" fmla="*/ 0 h 6858000"/>
              <a:gd name="connsiteX1" fmla="*/ 3264933 w 4088312"/>
              <a:gd name="connsiteY1" fmla="*/ 0 h 6858000"/>
              <a:gd name="connsiteX2" fmla="*/ 4088312 w 4088312"/>
              <a:gd name="connsiteY2" fmla="*/ 3429000 h 6858000"/>
              <a:gd name="connsiteX3" fmla="*/ 3264933 w 4088312"/>
              <a:gd name="connsiteY3" fmla="*/ 6858000 h 6858000"/>
              <a:gd name="connsiteX4" fmla="*/ 0 w 408831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8312" h="685800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rtl="0">
              <a:lnSpc>
                <a:spcPct val="90000"/>
              </a:lnSpc>
              <a:spcAft>
                <a:spcPts val="750"/>
              </a:spcAft>
            </a:pPr>
            <a:endParaRPr lang="en-GB" sz="900">
              <a:solidFill>
                <a:prstClr val="white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1" name="Copyright" hidden="1"/>
          <p:cNvSpPr txBox="1"/>
          <p:nvPr userDrawn="1"/>
        </p:nvSpPr>
        <p:spPr>
          <a:xfrm rot="16200000">
            <a:off x="7113985" y="2941517"/>
            <a:ext cx="3850481" cy="7271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rtl="0">
              <a:lnSpc>
                <a:spcPct val="90000"/>
              </a:lnSpc>
              <a:spcAft>
                <a:spcPts val="450"/>
              </a:spcAft>
            </a:pPr>
            <a:r>
              <a:rPr lang="en-US" sz="525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t>Copyright © 2022 by Boston Consulting Group. All rights reserved.</a:t>
            </a:r>
            <a:endParaRPr lang="en-GB" sz="525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20" name="Title 2"/>
          <p:cNvSpPr>
            <a:spLocks noGrp="1"/>
          </p:cNvSpPr>
          <p:nvPr>
            <p:ph type="title" hasCustomPrompt="1"/>
          </p:nvPr>
        </p:nvSpPr>
        <p:spPr>
          <a:xfrm>
            <a:off x="472500" y="2073153"/>
            <a:ext cx="1858979" cy="985733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rtl="0">
              <a:defRPr sz="1800">
                <a:solidFill>
                  <a:schemeClr val="tx2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en-GB">
                <a:solidFill>
                  <a:schemeClr val="tx2"/>
                </a:solidFill>
              </a:rPr>
              <a:t>Click to add title</a:t>
            </a:r>
          </a:p>
        </p:txBody>
      </p:sp>
      <p:pic>
        <p:nvPicPr>
          <p:cNvPr id="12" name="Picture 11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331" y="2692799"/>
            <a:ext cx="1023938" cy="2537222"/>
          </a:xfrm>
          <a:custGeom>
            <a:avLst/>
            <a:gdLst>
              <a:gd name="connsiteX0" fmla="*/ 919541 w 1365250"/>
              <a:gd name="connsiteY0" fmla="*/ 0 h 3382962"/>
              <a:gd name="connsiteX1" fmla="*/ 1365250 w 1365250"/>
              <a:gd name="connsiteY1" fmla="*/ 0 h 3382962"/>
              <a:gd name="connsiteX2" fmla="*/ 1365250 w 1365250"/>
              <a:gd name="connsiteY2" fmla="*/ 3382962 h 3382962"/>
              <a:gd name="connsiteX3" fmla="*/ 0 w 1365250"/>
              <a:gd name="connsiteY3" fmla="*/ 3382962 h 3382962"/>
              <a:gd name="connsiteX4" fmla="*/ 0 w 1365250"/>
              <a:gd name="connsiteY4" fmla="*/ 3264716 h 3382962"/>
              <a:gd name="connsiteX5" fmla="*/ 129871 w 1365250"/>
              <a:gd name="connsiteY5" fmla="*/ 3267601 h 3382962"/>
              <a:gd name="connsiteX6" fmla="*/ 0 w 1365250"/>
              <a:gd name="connsiteY6" fmla="*/ 0 h 3382962"/>
              <a:gd name="connsiteX7" fmla="*/ 909386 w 1365250"/>
              <a:gd name="connsiteY7" fmla="*/ 0 h 3382962"/>
              <a:gd name="connsiteX8" fmla="*/ 0 w 1365250"/>
              <a:gd name="connsiteY8" fmla="*/ 2985607 h 338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65250" h="3382962">
                <a:moveTo>
                  <a:pt x="919541" y="0"/>
                </a:moveTo>
                <a:lnTo>
                  <a:pt x="1365250" y="0"/>
                </a:lnTo>
                <a:lnTo>
                  <a:pt x="1365250" y="3382962"/>
                </a:lnTo>
                <a:lnTo>
                  <a:pt x="0" y="3382962"/>
                </a:lnTo>
                <a:lnTo>
                  <a:pt x="0" y="3264716"/>
                </a:lnTo>
                <a:lnTo>
                  <a:pt x="129871" y="3267601"/>
                </a:lnTo>
                <a:close/>
                <a:moveTo>
                  <a:pt x="0" y="0"/>
                </a:moveTo>
                <a:lnTo>
                  <a:pt x="909386" y="0"/>
                </a:lnTo>
                <a:lnTo>
                  <a:pt x="0" y="298560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1181101" y="4803777"/>
            <a:ext cx="1111538" cy="115416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l" rtl="0">
              <a:defRPr sz="75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7" name="TextBox 16"/>
          <p:cNvSpPr txBox="1"/>
          <p:nvPr userDrawn="1"/>
        </p:nvSpPr>
        <p:spPr>
          <a:xfrm>
            <a:off x="471488" y="4803777"/>
            <a:ext cx="285750" cy="115416"/>
          </a:xfrm>
          <a:prstGeom prst="rect">
            <a:avLst/>
          </a:prstGeom>
          <a:noFill/>
        </p:spPr>
        <p:txBody>
          <a:bodyPr wrap="none" lIns="0" tIns="0" rIns="0" bIns="0" rtlCol="0" anchor="b">
            <a:noAutofit/>
          </a:bodyPr>
          <a:lstStyle/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GB" sz="75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GB" sz="750" kern="120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19" name="Bilde 4">
            <a:extLst>
              <a:ext uri="{FF2B5EF4-FFF2-40B4-BE49-F238E27FC236}">
                <a16:creationId xmlns:a16="http://schemas.microsoft.com/office/drawing/2014/main" id="{4A4D35E5-6848-4ECA-A252-699BD2EAAC39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126" y="4773273"/>
            <a:ext cx="647387" cy="17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9373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Green left arrow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629758261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23"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Freeform 14"/>
          <p:cNvSpPr/>
          <p:nvPr userDrawn="1"/>
        </p:nvSpPr>
        <p:spPr bwMode="ltGray">
          <a:xfrm>
            <a:off x="1143" y="983"/>
            <a:ext cx="3066234" cy="5143500"/>
          </a:xfrm>
          <a:custGeom>
            <a:avLst/>
            <a:gdLst>
              <a:gd name="connsiteX0" fmla="*/ 0 w 4088312"/>
              <a:gd name="connsiteY0" fmla="*/ 0 h 6858000"/>
              <a:gd name="connsiteX1" fmla="*/ 3264933 w 4088312"/>
              <a:gd name="connsiteY1" fmla="*/ 0 h 6858000"/>
              <a:gd name="connsiteX2" fmla="*/ 4088312 w 4088312"/>
              <a:gd name="connsiteY2" fmla="*/ 3429000 h 6858000"/>
              <a:gd name="connsiteX3" fmla="*/ 3264933 w 4088312"/>
              <a:gd name="connsiteY3" fmla="*/ 6858000 h 6858000"/>
              <a:gd name="connsiteX4" fmla="*/ 0 w 408831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8312" h="685800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0">
                <a:srgbClr val="84236B"/>
              </a:gs>
              <a:gs pos="100000">
                <a:srgbClr val="5E185E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defTabSz="514350" rtl="0">
              <a:lnSpc>
                <a:spcPct val="90000"/>
              </a:lnSpc>
              <a:spcAft>
                <a:spcPts val="563"/>
              </a:spcAft>
            </a:pPr>
            <a:endParaRPr lang="en-GB" sz="675">
              <a:solidFill>
                <a:prstClr val="white"/>
              </a:solidFill>
              <a:sym typeface="Trebuchet MS" panose="020B0603020202020204" pitchFamily="34" charset="0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472500" y="2073153"/>
            <a:ext cx="1858979" cy="985733"/>
          </a:xfrm>
        </p:spPr>
        <p:txBody>
          <a:bodyPr vert="horz" anchor="ctr" anchorCtr="0">
            <a:noAutofit/>
          </a:bodyPr>
          <a:lstStyle>
            <a:lvl1pPr rtl="0">
              <a:defRPr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7" name="Copyright" hidden="1"/>
          <p:cNvSpPr txBox="1"/>
          <p:nvPr userDrawn="1"/>
        </p:nvSpPr>
        <p:spPr>
          <a:xfrm rot="16200000">
            <a:off x="7113985" y="2941517"/>
            <a:ext cx="3850481" cy="7271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rtl="0">
              <a:lnSpc>
                <a:spcPct val="90000"/>
              </a:lnSpc>
              <a:spcAft>
                <a:spcPts val="450"/>
              </a:spcAft>
            </a:pPr>
            <a:r>
              <a:rPr lang="en-US" sz="525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t>Copyright © 2022 by Boston Consulting Group. All rights reserved.</a:t>
            </a:r>
            <a:endParaRPr lang="en-GB" sz="525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16" b="7716"/>
          <a:stretch/>
        </p:blipFill>
        <p:spPr>
          <a:xfrm rot="120000">
            <a:off x="1630981" y="2552121"/>
            <a:ext cx="2021000" cy="2596309"/>
          </a:xfrm>
          <a:custGeom>
            <a:avLst/>
            <a:gdLst>
              <a:gd name="connsiteX0" fmla="*/ 0 w 2694666"/>
              <a:gd name="connsiteY0" fmla="*/ 0 h 3461745"/>
              <a:gd name="connsiteX1" fmla="*/ 2694666 w 2694666"/>
              <a:gd name="connsiteY1" fmla="*/ 0 h 3461745"/>
              <a:gd name="connsiteX2" fmla="*/ 2694666 w 2694666"/>
              <a:gd name="connsiteY2" fmla="*/ 3461745 h 3461745"/>
              <a:gd name="connsiteX3" fmla="*/ 1325678 w 2694666"/>
              <a:gd name="connsiteY3" fmla="*/ 3461745 h 3461745"/>
              <a:gd name="connsiteX4" fmla="*/ 1671729 w 2694666"/>
              <a:gd name="connsiteY4" fmla="*/ 3449661 h 3461745"/>
              <a:gd name="connsiteX5" fmla="*/ 1894583 w 2694666"/>
              <a:gd name="connsiteY5" fmla="*/ 6023 h 3461745"/>
              <a:gd name="connsiteX6" fmla="*/ 1847153 w 2694666"/>
              <a:gd name="connsiteY6" fmla="*/ 12445 h 3461745"/>
              <a:gd name="connsiteX7" fmla="*/ 1149427 w 2694666"/>
              <a:gd name="connsiteY7" fmla="*/ 3461745 h 3461745"/>
              <a:gd name="connsiteX8" fmla="*/ 0 w 2694666"/>
              <a:gd name="connsiteY8" fmla="*/ 3461745 h 3461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94666" h="3461745">
                <a:moveTo>
                  <a:pt x="0" y="0"/>
                </a:moveTo>
                <a:lnTo>
                  <a:pt x="2694666" y="0"/>
                </a:lnTo>
                <a:lnTo>
                  <a:pt x="2694666" y="3461745"/>
                </a:lnTo>
                <a:lnTo>
                  <a:pt x="1325678" y="3461745"/>
                </a:lnTo>
                <a:lnTo>
                  <a:pt x="1671729" y="3449661"/>
                </a:lnTo>
                <a:lnTo>
                  <a:pt x="1894583" y="6023"/>
                </a:lnTo>
                <a:lnTo>
                  <a:pt x="1847153" y="12445"/>
                </a:lnTo>
                <a:lnTo>
                  <a:pt x="1149427" y="3461745"/>
                </a:lnTo>
                <a:lnTo>
                  <a:pt x="0" y="3461745"/>
                </a:lnTo>
                <a:close/>
              </a:path>
            </a:pathLst>
          </a:custGeom>
        </p:spPr>
      </p:pic>
      <p:sp>
        <p:nvSpPr>
          <p:cNvPr id="11" name="TextBox 10"/>
          <p:cNvSpPr txBox="1"/>
          <p:nvPr userDrawn="1"/>
        </p:nvSpPr>
        <p:spPr>
          <a:xfrm>
            <a:off x="471488" y="4803777"/>
            <a:ext cx="285750" cy="115416"/>
          </a:xfrm>
          <a:prstGeom prst="rect">
            <a:avLst/>
          </a:prstGeom>
          <a:noFill/>
        </p:spPr>
        <p:txBody>
          <a:bodyPr wrap="none" lIns="0" tIns="0" rIns="0" bIns="0" rtlCol="0" anchor="b">
            <a:noAutofit/>
          </a:bodyPr>
          <a:lstStyle/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GB" sz="750" kern="1200" smtClean="0">
                <a:solidFill>
                  <a:srgbClr val="FFFFFF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GB" sz="750" kern="1200">
              <a:solidFill>
                <a:srgbClr val="FFFFFF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12" name="Bilde 4">
            <a:extLst>
              <a:ext uri="{FF2B5EF4-FFF2-40B4-BE49-F238E27FC236}">
                <a16:creationId xmlns:a16="http://schemas.microsoft.com/office/drawing/2014/main" id="{4A4D35E5-6848-4ECA-A252-699BD2EAAC3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126" y="4773273"/>
            <a:ext cx="647387" cy="176426"/>
          </a:xfrm>
          <a:prstGeom prst="rect">
            <a:avLst/>
          </a:prstGeom>
        </p:spPr>
      </p:pic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1181101" y="4803777"/>
            <a:ext cx="1111538" cy="115416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l" rtl="0">
              <a:defRPr sz="750">
                <a:solidFill>
                  <a:srgbClr val="FFFFFF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2882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Arrow one third">
    <p:bg>
      <p:bgPr>
        <a:gradFill flip="none" rotWithShape="1">
          <a:gsLst>
            <a:gs pos="0">
              <a:srgbClr val="84236B"/>
            </a:gs>
            <a:gs pos="100000">
              <a:srgbClr val="5E185E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826742026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47" name="think-cell Slide" r:id="rId5" imgW="286" imgH="286" progId="TCLayout.ActiveDocument.1">
                  <p:embed/>
                </p:oleObj>
              </mc:Choice>
              <mc:Fallback>
                <p:oleObj name="think-cell Slide" r:id="rId5" imgW="286" imgH="28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Copyright" hidden="1"/>
          <p:cNvSpPr txBox="1"/>
          <p:nvPr userDrawn="1"/>
        </p:nvSpPr>
        <p:spPr>
          <a:xfrm rot="16200000">
            <a:off x="7113985" y="2941517"/>
            <a:ext cx="3850481" cy="7271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rtl="0">
              <a:lnSpc>
                <a:spcPct val="90000"/>
              </a:lnSpc>
              <a:spcAft>
                <a:spcPts val="450"/>
              </a:spcAft>
            </a:pPr>
            <a:r>
              <a:rPr lang="en-US" sz="525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t>Copyright © 2022 by Boston Consulting Group. All rights reserved.</a:t>
            </a:r>
            <a:endParaRPr lang="en-GB" sz="525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9" name="Pentagon 3"/>
          <p:cNvSpPr/>
          <p:nvPr userDrawn="1"/>
        </p:nvSpPr>
        <p:spPr bwMode="white">
          <a:xfrm>
            <a:off x="1" y="0"/>
            <a:ext cx="4070190" cy="5143500"/>
          </a:xfrm>
          <a:prstGeom prst="homePlate">
            <a:avLst>
              <a:gd name="adj" fmla="val 1293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rtl="0">
              <a:lnSpc>
                <a:spcPct val="90000"/>
              </a:lnSpc>
              <a:spcAft>
                <a:spcPts val="750"/>
              </a:spcAft>
            </a:pPr>
            <a:endParaRPr lang="en-GB" sz="900">
              <a:solidFill>
                <a:prstClr val="white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20" name="Title 1"/>
          <p:cNvSpPr>
            <a:spLocks noGrp="1"/>
          </p:cNvSpPr>
          <p:nvPr>
            <p:ph type="title" hasCustomPrompt="1"/>
          </p:nvPr>
        </p:nvSpPr>
        <p:spPr>
          <a:xfrm>
            <a:off x="472501" y="1339200"/>
            <a:ext cx="3046676" cy="2465100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rtl="0">
              <a:defRPr sz="3300" b="0">
                <a:solidFill>
                  <a:schemeClr val="tx2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en-GB"/>
              <a:t>Click to add title</a:t>
            </a:r>
          </a:p>
        </p:txBody>
      </p:sp>
      <p:pic>
        <p:nvPicPr>
          <p:cNvPr id="11" name="Picture 10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6144" y="2545795"/>
            <a:ext cx="973931" cy="2678906"/>
          </a:xfrm>
          <a:custGeom>
            <a:avLst/>
            <a:gdLst>
              <a:gd name="connsiteX0" fmla="*/ 0 w 1298575"/>
              <a:gd name="connsiteY0" fmla="*/ 0 h 3571875"/>
              <a:gd name="connsiteX1" fmla="*/ 1298575 w 1298575"/>
              <a:gd name="connsiteY1" fmla="*/ 0 h 3571875"/>
              <a:gd name="connsiteX2" fmla="*/ 1298575 w 1298575"/>
              <a:gd name="connsiteY2" fmla="*/ 3571875 h 3571875"/>
              <a:gd name="connsiteX3" fmla="*/ 0 w 1298575"/>
              <a:gd name="connsiteY3" fmla="*/ 3571875 h 3571875"/>
              <a:gd name="connsiteX4" fmla="*/ 0 w 1298575"/>
              <a:gd name="connsiteY4" fmla="*/ 3465683 h 3571875"/>
              <a:gd name="connsiteX5" fmla="*/ 139700 w 1298575"/>
              <a:gd name="connsiteY5" fmla="*/ 3466783 h 3571875"/>
              <a:gd name="connsiteX6" fmla="*/ 841375 w 1298575"/>
              <a:gd name="connsiteY6" fmla="*/ 21908 h 3571875"/>
              <a:gd name="connsiteX7" fmla="*/ 0 w 1298575"/>
              <a:gd name="connsiteY7" fmla="*/ 2642743 h 3571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98575" h="3571875">
                <a:moveTo>
                  <a:pt x="0" y="0"/>
                </a:moveTo>
                <a:lnTo>
                  <a:pt x="1298575" y="0"/>
                </a:lnTo>
                <a:lnTo>
                  <a:pt x="1298575" y="3571875"/>
                </a:lnTo>
                <a:lnTo>
                  <a:pt x="0" y="3571875"/>
                </a:lnTo>
                <a:lnTo>
                  <a:pt x="0" y="3465683"/>
                </a:lnTo>
                <a:lnTo>
                  <a:pt x="139700" y="3466783"/>
                </a:lnTo>
                <a:lnTo>
                  <a:pt x="841375" y="21908"/>
                </a:lnTo>
                <a:lnTo>
                  <a:pt x="0" y="264274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1181101" y="4803777"/>
            <a:ext cx="1111538" cy="115416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l" rtl="0">
              <a:defRPr sz="75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3" name="TextBox 12"/>
          <p:cNvSpPr txBox="1"/>
          <p:nvPr userDrawn="1"/>
        </p:nvSpPr>
        <p:spPr>
          <a:xfrm>
            <a:off x="471488" y="4803777"/>
            <a:ext cx="285750" cy="115416"/>
          </a:xfrm>
          <a:prstGeom prst="rect">
            <a:avLst/>
          </a:prstGeom>
          <a:noFill/>
        </p:spPr>
        <p:txBody>
          <a:bodyPr wrap="none" lIns="0" tIns="0" rIns="0" bIns="0" rtlCol="0" anchor="b">
            <a:noAutofit/>
          </a:bodyPr>
          <a:lstStyle/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GB" sz="75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GB" sz="750" kern="120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14" name="Bilde 4">
            <a:extLst>
              <a:ext uri="{FF2B5EF4-FFF2-40B4-BE49-F238E27FC236}">
                <a16:creationId xmlns:a16="http://schemas.microsoft.com/office/drawing/2014/main" id="{4A4D35E5-6848-4ECA-A252-699BD2EAAC39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126" y="4773273"/>
            <a:ext cx="647387" cy="17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1642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Green arrow one thir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808128385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971"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Pentagon 3"/>
          <p:cNvSpPr/>
          <p:nvPr userDrawn="1"/>
        </p:nvSpPr>
        <p:spPr bwMode="white">
          <a:xfrm>
            <a:off x="1" y="0"/>
            <a:ext cx="4070190" cy="5143500"/>
          </a:xfrm>
          <a:prstGeom prst="homePlate">
            <a:avLst>
              <a:gd name="adj" fmla="val 12939"/>
            </a:avLst>
          </a:prstGeom>
          <a:gradFill flip="none" rotWithShape="1">
            <a:gsLst>
              <a:gs pos="0">
                <a:srgbClr val="84236B"/>
              </a:gs>
              <a:gs pos="100000">
                <a:srgbClr val="5E185E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defTabSz="514350" rtl="0">
              <a:lnSpc>
                <a:spcPct val="90000"/>
              </a:lnSpc>
              <a:spcAft>
                <a:spcPts val="563"/>
              </a:spcAft>
            </a:pPr>
            <a:endParaRPr lang="en-GB" sz="675">
              <a:solidFill>
                <a:prstClr val="white"/>
              </a:solidFill>
              <a:sym typeface="Trebuchet MS" panose="020B0603020202020204" pitchFamily="34" charset="0"/>
            </a:endParaRPr>
          </a:p>
        </p:txBody>
      </p:sp>
      <p:sp>
        <p:nvSpPr>
          <p:cNvPr id="20" name="Title 1"/>
          <p:cNvSpPr>
            <a:spLocks noGrp="1"/>
          </p:cNvSpPr>
          <p:nvPr>
            <p:ph type="title" hasCustomPrompt="1"/>
          </p:nvPr>
        </p:nvSpPr>
        <p:spPr>
          <a:xfrm>
            <a:off x="472501" y="1339200"/>
            <a:ext cx="3046676" cy="2465100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rtl="0">
              <a:defRPr sz="3300" b="0">
                <a:solidFill>
                  <a:srgbClr val="FFFFFF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5" name="Copyright" hidden="1"/>
          <p:cNvSpPr txBox="1"/>
          <p:nvPr userDrawn="1"/>
        </p:nvSpPr>
        <p:spPr>
          <a:xfrm rot="16200000">
            <a:off x="7113985" y="2941517"/>
            <a:ext cx="3850481" cy="7271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rtl="0">
              <a:lnSpc>
                <a:spcPct val="90000"/>
              </a:lnSpc>
              <a:spcAft>
                <a:spcPts val="450"/>
              </a:spcAft>
            </a:pPr>
            <a:r>
              <a:rPr lang="en-US" sz="525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t>Copyright © 2022 by Boston Consulting Group. All rights reserved.</a:t>
            </a:r>
            <a:endParaRPr lang="en-GB" sz="525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62" b="6867"/>
          <a:stretch/>
        </p:blipFill>
        <p:spPr>
          <a:xfrm>
            <a:off x="2683544" y="2562225"/>
            <a:ext cx="2021000" cy="2581275"/>
          </a:xfrm>
          <a:custGeom>
            <a:avLst/>
            <a:gdLst>
              <a:gd name="connsiteX0" fmla="*/ 2040063 w 2694666"/>
              <a:gd name="connsiteY0" fmla="*/ 0 h 3441700"/>
              <a:gd name="connsiteX1" fmla="*/ 2694666 w 2694666"/>
              <a:gd name="connsiteY1" fmla="*/ 0 h 3441700"/>
              <a:gd name="connsiteX2" fmla="*/ 2694666 w 2694666"/>
              <a:gd name="connsiteY2" fmla="*/ 3441700 h 3441700"/>
              <a:gd name="connsiteX3" fmla="*/ 1510783 w 2694666"/>
              <a:gd name="connsiteY3" fmla="*/ 3441700 h 3441700"/>
              <a:gd name="connsiteX4" fmla="*/ 1816742 w 2694666"/>
              <a:gd name="connsiteY4" fmla="*/ 365420 h 3441700"/>
              <a:gd name="connsiteX5" fmla="*/ 2022641 w 2694666"/>
              <a:gd name="connsiteY5" fmla="*/ 379413 h 3441700"/>
              <a:gd name="connsiteX6" fmla="*/ 0 w 2694666"/>
              <a:gd name="connsiteY6" fmla="*/ 0 h 3441700"/>
              <a:gd name="connsiteX7" fmla="*/ 1846270 w 2694666"/>
              <a:gd name="connsiteY7" fmla="*/ 0 h 3441700"/>
              <a:gd name="connsiteX8" fmla="*/ 1848810 w 2694666"/>
              <a:gd name="connsiteY8" fmla="*/ 12700 h 3441700"/>
              <a:gd name="connsiteX9" fmla="*/ 1777372 w 2694666"/>
              <a:gd name="connsiteY9" fmla="*/ 362744 h 3441700"/>
              <a:gd name="connsiteX10" fmla="*/ 1780172 w 2694666"/>
              <a:gd name="connsiteY10" fmla="*/ 362934 h 3441700"/>
              <a:gd name="connsiteX11" fmla="*/ 1144340 w 2694666"/>
              <a:gd name="connsiteY11" fmla="*/ 3441700 h 3441700"/>
              <a:gd name="connsiteX12" fmla="*/ 0 w 2694666"/>
              <a:gd name="connsiteY12" fmla="*/ 3441700 h 344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94666" h="3441700">
                <a:moveTo>
                  <a:pt x="2040063" y="0"/>
                </a:moveTo>
                <a:lnTo>
                  <a:pt x="2694666" y="0"/>
                </a:lnTo>
                <a:lnTo>
                  <a:pt x="2694666" y="3441700"/>
                </a:lnTo>
                <a:lnTo>
                  <a:pt x="1510783" y="3441700"/>
                </a:lnTo>
                <a:lnTo>
                  <a:pt x="1816742" y="365420"/>
                </a:lnTo>
                <a:lnTo>
                  <a:pt x="2022641" y="379413"/>
                </a:lnTo>
                <a:close/>
                <a:moveTo>
                  <a:pt x="0" y="0"/>
                </a:moveTo>
                <a:lnTo>
                  <a:pt x="1846270" y="0"/>
                </a:lnTo>
                <a:lnTo>
                  <a:pt x="1848810" y="12700"/>
                </a:lnTo>
                <a:lnTo>
                  <a:pt x="1777372" y="362744"/>
                </a:lnTo>
                <a:lnTo>
                  <a:pt x="1780172" y="362934"/>
                </a:lnTo>
                <a:lnTo>
                  <a:pt x="1144340" y="3441700"/>
                </a:lnTo>
                <a:lnTo>
                  <a:pt x="0" y="3441700"/>
                </a:lnTo>
                <a:close/>
              </a:path>
            </a:pathLst>
          </a:custGeom>
        </p:spPr>
      </p:pic>
      <p:sp>
        <p:nvSpPr>
          <p:cNvPr id="10" name="TextBox 9"/>
          <p:cNvSpPr txBox="1"/>
          <p:nvPr userDrawn="1"/>
        </p:nvSpPr>
        <p:spPr>
          <a:xfrm>
            <a:off x="471488" y="4803777"/>
            <a:ext cx="285750" cy="115416"/>
          </a:xfrm>
          <a:prstGeom prst="rect">
            <a:avLst/>
          </a:prstGeom>
          <a:noFill/>
        </p:spPr>
        <p:txBody>
          <a:bodyPr wrap="none" lIns="0" tIns="0" rIns="0" bIns="0" rtlCol="0" anchor="b">
            <a:noAutofit/>
          </a:bodyPr>
          <a:lstStyle/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GB" sz="750" kern="1200" smtClean="0">
                <a:solidFill>
                  <a:srgbClr val="FFFFFF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GB" sz="750" kern="1200">
              <a:solidFill>
                <a:srgbClr val="FFFFFF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11" name="Bilde 4">
            <a:extLst>
              <a:ext uri="{FF2B5EF4-FFF2-40B4-BE49-F238E27FC236}">
                <a16:creationId xmlns:a16="http://schemas.microsoft.com/office/drawing/2014/main" id="{4A4D35E5-6848-4ECA-A252-699BD2EAAC3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126" y="4773273"/>
            <a:ext cx="647387" cy="176426"/>
          </a:xfrm>
          <a:prstGeom prst="rect">
            <a:avLst/>
          </a:prstGeom>
        </p:spPr>
      </p:pic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1181101" y="4803777"/>
            <a:ext cx="1111538" cy="115416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l" rtl="0">
              <a:defRPr sz="750">
                <a:solidFill>
                  <a:srgbClr val="FFFFFF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3836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Arrow half">
    <p:bg>
      <p:bgPr>
        <a:gradFill flip="none" rotWithShape="1">
          <a:gsLst>
            <a:gs pos="0">
              <a:srgbClr val="84236B"/>
            </a:gs>
            <a:gs pos="100000">
              <a:srgbClr val="5E185E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298546794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995" name="think-cell Slide" r:id="rId5" imgW="286" imgH="286" progId="TCLayout.ActiveDocument.1">
                  <p:embed/>
                </p:oleObj>
              </mc:Choice>
              <mc:Fallback>
                <p:oleObj name="think-cell Slide" r:id="rId5" imgW="286" imgH="286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Pentagon 8"/>
          <p:cNvSpPr/>
          <p:nvPr/>
        </p:nvSpPr>
        <p:spPr bwMode="white">
          <a:xfrm>
            <a:off x="0" y="0"/>
            <a:ext cx="4772660" cy="5143500"/>
          </a:xfrm>
          <a:prstGeom prst="homePlate">
            <a:avLst>
              <a:gd name="adj" fmla="val 1293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rtl="0">
              <a:lnSpc>
                <a:spcPct val="90000"/>
              </a:lnSpc>
              <a:spcAft>
                <a:spcPts val="750"/>
              </a:spcAft>
            </a:pPr>
            <a:endParaRPr lang="en-GB" sz="900">
              <a:solidFill>
                <a:prstClr val="white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472500" y="205979"/>
            <a:ext cx="3560867" cy="857250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rtl="0">
              <a:defRPr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8" name="Copyright" hidden="1"/>
          <p:cNvSpPr txBox="1"/>
          <p:nvPr userDrawn="1"/>
        </p:nvSpPr>
        <p:spPr>
          <a:xfrm rot="16200000">
            <a:off x="7113985" y="2941517"/>
            <a:ext cx="3850481" cy="7271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rtl="0">
              <a:lnSpc>
                <a:spcPct val="90000"/>
              </a:lnSpc>
              <a:spcAft>
                <a:spcPts val="450"/>
              </a:spcAft>
            </a:pPr>
            <a:r>
              <a:rPr lang="en-US" sz="525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t>Copyright © 2022 by Boston Consulting Group. All rights reserved.</a:t>
            </a:r>
            <a:endParaRPr lang="en-GB" sz="525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10" name="Picture 9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354" y="2692204"/>
            <a:ext cx="1023938" cy="2537222"/>
          </a:xfrm>
          <a:custGeom>
            <a:avLst/>
            <a:gdLst>
              <a:gd name="connsiteX0" fmla="*/ 920598 w 1365250"/>
              <a:gd name="connsiteY0" fmla="*/ 0 h 3382962"/>
              <a:gd name="connsiteX1" fmla="*/ 1365250 w 1365250"/>
              <a:gd name="connsiteY1" fmla="*/ 0 h 3382962"/>
              <a:gd name="connsiteX2" fmla="*/ 1365250 w 1365250"/>
              <a:gd name="connsiteY2" fmla="*/ 3382962 h 3382962"/>
              <a:gd name="connsiteX3" fmla="*/ 0 w 1365250"/>
              <a:gd name="connsiteY3" fmla="*/ 3382962 h 3382962"/>
              <a:gd name="connsiteX4" fmla="*/ 0 w 1365250"/>
              <a:gd name="connsiteY4" fmla="*/ 3320782 h 3382962"/>
              <a:gd name="connsiteX5" fmla="*/ 126694 w 1365250"/>
              <a:gd name="connsiteY5" fmla="*/ 3320782 h 3382962"/>
              <a:gd name="connsiteX6" fmla="*/ 0 w 1365250"/>
              <a:gd name="connsiteY6" fmla="*/ 0 h 3382962"/>
              <a:gd name="connsiteX7" fmla="*/ 908172 w 1365250"/>
              <a:gd name="connsiteY7" fmla="*/ 0 h 3382962"/>
              <a:gd name="connsiteX8" fmla="*/ 0 w 1365250"/>
              <a:gd name="connsiteY8" fmla="*/ 2890357 h 338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65250" h="3382962">
                <a:moveTo>
                  <a:pt x="920598" y="0"/>
                </a:moveTo>
                <a:lnTo>
                  <a:pt x="1365250" y="0"/>
                </a:lnTo>
                <a:lnTo>
                  <a:pt x="1365250" y="3382962"/>
                </a:lnTo>
                <a:lnTo>
                  <a:pt x="0" y="3382962"/>
                </a:lnTo>
                <a:lnTo>
                  <a:pt x="0" y="3320782"/>
                </a:lnTo>
                <a:lnTo>
                  <a:pt x="126694" y="3320782"/>
                </a:lnTo>
                <a:close/>
                <a:moveTo>
                  <a:pt x="0" y="0"/>
                </a:moveTo>
                <a:lnTo>
                  <a:pt x="908172" y="0"/>
                </a:lnTo>
                <a:lnTo>
                  <a:pt x="0" y="289035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1181101" y="4803777"/>
            <a:ext cx="1111538" cy="115416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l" rtl="0">
              <a:defRPr sz="75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7" name="TextBox 16"/>
          <p:cNvSpPr txBox="1"/>
          <p:nvPr userDrawn="1"/>
        </p:nvSpPr>
        <p:spPr>
          <a:xfrm>
            <a:off x="471488" y="4803777"/>
            <a:ext cx="285750" cy="115416"/>
          </a:xfrm>
          <a:prstGeom prst="rect">
            <a:avLst/>
          </a:prstGeom>
          <a:noFill/>
        </p:spPr>
        <p:txBody>
          <a:bodyPr wrap="none" lIns="0" tIns="0" rIns="0" bIns="0" rtlCol="0" anchor="b">
            <a:noAutofit/>
          </a:bodyPr>
          <a:lstStyle/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GB" sz="75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GB" sz="750" kern="120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19" name="Bilde 4">
            <a:extLst>
              <a:ext uri="{FF2B5EF4-FFF2-40B4-BE49-F238E27FC236}">
                <a16:creationId xmlns:a16="http://schemas.microsoft.com/office/drawing/2014/main" id="{4A4D35E5-6848-4ECA-A252-699BD2EAAC39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126" y="4773273"/>
            <a:ext cx="647387" cy="17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6200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Green arrow half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483459954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19"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Pentagon 8"/>
          <p:cNvSpPr/>
          <p:nvPr/>
        </p:nvSpPr>
        <p:spPr bwMode="white">
          <a:xfrm>
            <a:off x="0" y="0"/>
            <a:ext cx="4772660" cy="5143500"/>
          </a:xfrm>
          <a:prstGeom prst="homePlate">
            <a:avLst>
              <a:gd name="adj" fmla="val 12939"/>
            </a:avLst>
          </a:prstGeom>
          <a:gradFill flip="none" rotWithShape="1">
            <a:gsLst>
              <a:gs pos="0">
                <a:srgbClr val="84236B"/>
              </a:gs>
              <a:gs pos="100000">
                <a:srgbClr val="5E185E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defTabSz="514350" rtl="0">
              <a:lnSpc>
                <a:spcPct val="90000"/>
              </a:lnSpc>
              <a:spcAft>
                <a:spcPts val="563"/>
              </a:spcAft>
            </a:pPr>
            <a:endParaRPr lang="en-GB" sz="675">
              <a:solidFill>
                <a:prstClr val="white"/>
              </a:solidFill>
              <a:sym typeface="Trebuchet MS" panose="020B060302020202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472500" y="205979"/>
            <a:ext cx="3560867" cy="857250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rtl="0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5" name="Copyright" hidden="1"/>
          <p:cNvSpPr txBox="1"/>
          <p:nvPr userDrawn="1"/>
        </p:nvSpPr>
        <p:spPr>
          <a:xfrm rot="16200000">
            <a:off x="7113985" y="2941517"/>
            <a:ext cx="3850481" cy="7271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rtl="0">
              <a:lnSpc>
                <a:spcPct val="90000"/>
              </a:lnSpc>
              <a:spcAft>
                <a:spcPts val="450"/>
              </a:spcAft>
            </a:pPr>
            <a:r>
              <a:rPr lang="en-US" sz="525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t>Copyright © 2022 by Boston Consulting Group. All rights reserved.</a:t>
            </a:r>
            <a:endParaRPr lang="en-GB" sz="525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52" b="6867"/>
          <a:stretch/>
        </p:blipFill>
        <p:spPr>
          <a:xfrm rot="120000">
            <a:off x="3345129" y="2555853"/>
            <a:ext cx="2021000" cy="2592413"/>
          </a:xfrm>
          <a:custGeom>
            <a:avLst/>
            <a:gdLst>
              <a:gd name="connsiteX0" fmla="*/ 2136534 w 2694666"/>
              <a:gd name="connsiteY0" fmla="*/ 0 h 3456551"/>
              <a:gd name="connsiteX1" fmla="*/ 2694666 w 2694666"/>
              <a:gd name="connsiteY1" fmla="*/ 0 h 3456551"/>
              <a:gd name="connsiteX2" fmla="*/ 2694666 w 2694666"/>
              <a:gd name="connsiteY2" fmla="*/ 3456551 h 3456551"/>
              <a:gd name="connsiteX3" fmla="*/ 1957033 w 2694666"/>
              <a:gd name="connsiteY3" fmla="*/ 3456551 h 3456551"/>
              <a:gd name="connsiteX4" fmla="*/ 1856842 w 2694666"/>
              <a:gd name="connsiteY4" fmla="*/ 432620 h 3456551"/>
              <a:gd name="connsiteX5" fmla="*/ 1914577 w 2694666"/>
              <a:gd name="connsiteY5" fmla="*/ 426057 h 3456551"/>
              <a:gd name="connsiteX6" fmla="*/ 0 w 2694666"/>
              <a:gd name="connsiteY6" fmla="*/ 0 h 3456551"/>
              <a:gd name="connsiteX7" fmla="*/ 1841687 w 2694666"/>
              <a:gd name="connsiteY7" fmla="*/ 0 h 3456551"/>
              <a:gd name="connsiteX8" fmla="*/ 1142595 w 2694666"/>
              <a:gd name="connsiteY8" fmla="*/ 3456551 h 3456551"/>
              <a:gd name="connsiteX9" fmla="*/ 0 w 2694666"/>
              <a:gd name="connsiteY9" fmla="*/ 3456551 h 3456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94666" h="3456551">
                <a:moveTo>
                  <a:pt x="2136534" y="0"/>
                </a:moveTo>
                <a:lnTo>
                  <a:pt x="2694666" y="0"/>
                </a:lnTo>
                <a:lnTo>
                  <a:pt x="2694666" y="3456551"/>
                </a:lnTo>
                <a:lnTo>
                  <a:pt x="1957033" y="3456551"/>
                </a:lnTo>
                <a:lnTo>
                  <a:pt x="1856842" y="432620"/>
                </a:lnTo>
                <a:lnTo>
                  <a:pt x="1914577" y="426057"/>
                </a:lnTo>
                <a:close/>
                <a:moveTo>
                  <a:pt x="0" y="0"/>
                </a:moveTo>
                <a:lnTo>
                  <a:pt x="1841687" y="0"/>
                </a:lnTo>
                <a:lnTo>
                  <a:pt x="1142595" y="3456551"/>
                </a:lnTo>
                <a:lnTo>
                  <a:pt x="0" y="3456551"/>
                </a:lnTo>
                <a:close/>
              </a:path>
            </a:pathLst>
          </a:custGeom>
        </p:spPr>
      </p:pic>
      <p:sp>
        <p:nvSpPr>
          <p:cNvPr id="12" name="TextBox 11"/>
          <p:cNvSpPr txBox="1"/>
          <p:nvPr userDrawn="1"/>
        </p:nvSpPr>
        <p:spPr>
          <a:xfrm>
            <a:off x="471488" y="4803777"/>
            <a:ext cx="285750" cy="115416"/>
          </a:xfrm>
          <a:prstGeom prst="rect">
            <a:avLst/>
          </a:prstGeom>
          <a:noFill/>
        </p:spPr>
        <p:txBody>
          <a:bodyPr wrap="none" lIns="0" tIns="0" rIns="0" bIns="0" rtlCol="0" anchor="b">
            <a:noAutofit/>
          </a:bodyPr>
          <a:lstStyle/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GB" sz="750" kern="1200" smtClean="0">
                <a:solidFill>
                  <a:srgbClr val="FFFFFF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GB" sz="750" kern="1200">
              <a:solidFill>
                <a:srgbClr val="FFFFFF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13" name="Bilde 4">
            <a:extLst>
              <a:ext uri="{FF2B5EF4-FFF2-40B4-BE49-F238E27FC236}">
                <a16:creationId xmlns:a16="http://schemas.microsoft.com/office/drawing/2014/main" id="{4A4D35E5-6848-4ECA-A252-699BD2EAAC3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126" y="4773273"/>
            <a:ext cx="647387" cy="176426"/>
          </a:xfrm>
          <a:prstGeom prst="rect">
            <a:avLst/>
          </a:prstGeom>
        </p:spPr>
      </p:pic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1181101" y="4803777"/>
            <a:ext cx="1111538" cy="115416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l" rtl="0">
              <a:defRPr sz="750">
                <a:solidFill>
                  <a:srgbClr val="FFFFFF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0312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Arrow two third">
    <p:bg>
      <p:bgPr>
        <a:gradFill flip="none" rotWithShape="1">
          <a:gsLst>
            <a:gs pos="0">
              <a:srgbClr val="84236B"/>
            </a:gs>
            <a:gs pos="100000">
              <a:srgbClr val="5E185E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458323290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043" name="think-cell Slide" r:id="rId5" imgW="286" imgH="286" progId="TCLayout.ActiveDocument.1">
                  <p:embed/>
                </p:oleObj>
              </mc:Choice>
              <mc:Fallback>
                <p:oleObj name="think-cell Slide" r:id="rId5" imgW="286" imgH="286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Freeform 18"/>
          <p:cNvSpPr/>
          <p:nvPr userDrawn="1"/>
        </p:nvSpPr>
        <p:spPr bwMode="white">
          <a:xfrm>
            <a:off x="0" y="0"/>
            <a:ext cx="6334679" cy="5143500"/>
          </a:xfrm>
          <a:custGeom>
            <a:avLst/>
            <a:gdLst>
              <a:gd name="connsiteX0" fmla="*/ 0 w 8446239"/>
              <a:gd name="connsiteY0" fmla="*/ 0 h 6858000"/>
              <a:gd name="connsiteX1" fmla="*/ 7645979 w 8446239"/>
              <a:gd name="connsiteY1" fmla="*/ 0 h 6858000"/>
              <a:gd name="connsiteX2" fmla="*/ 8446239 w 8446239"/>
              <a:gd name="connsiteY2" fmla="*/ 3429000 h 6858000"/>
              <a:gd name="connsiteX3" fmla="*/ 7645979 w 8446239"/>
              <a:gd name="connsiteY3" fmla="*/ 6858000 h 6858000"/>
              <a:gd name="connsiteX4" fmla="*/ 0 w 8446239"/>
              <a:gd name="connsiteY4" fmla="*/ 6858000 h 6858000"/>
              <a:gd name="connsiteX5" fmla="*/ 0 w 8446239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46239" h="6858000">
                <a:moveTo>
                  <a:pt x="0" y="0"/>
                </a:moveTo>
                <a:lnTo>
                  <a:pt x="7645979" y="0"/>
                </a:lnTo>
                <a:lnTo>
                  <a:pt x="8446239" y="3429000"/>
                </a:lnTo>
                <a:lnTo>
                  <a:pt x="764597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 rtl="0">
              <a:lnSpc>
                <a:spcPct val="90000"/>
              </a:lnSpc>
              <a:spcAft>
                <a:spcPts val="750"/>
              </a:spcAft>
            </a:pPr>
            <a:endParaRPr lang="en-GB" sz="90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9" name="Copyright" hidden="1"/>
          <p:cNvSpPr txBox="1"/>
          <p:nvPr userDrawn="1"/>
        </p:nvSpPr>
        <p:spPr>
          <a:xfrm rot="16200000">
            <a:off x="7113985" y="2941517"/>
            <a:ext cx="3850481" cy="7271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rtl="0">
              <a:lnSpc>
                <a:spcPct val="90000"/>
              </a:lnSpc>
              <a:spcAft>
                <a:spcPts val="450"/>
              </a:spcAft>
            </a:pPr>
            <a:r>
              <a:rPr lang="en-US" sz="525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t>Copyright © 2022 by Boston Consulting Group. All rights reserved.</a:t>
            </a:r>
            <a:endParaRPr lang="en-GB" sz="525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72500" y="205979"/>
            <a:ext cx="4690872" cy="857250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rtl="0">
              <a:defRPr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en-GB"/>
              <a:t>Click to add title</a:t>
            </a:r>
          </a:p>
        </p:txBody>
      </p:sp>
      <p:pic>
        <p:nvPicPr>
          <p:cNvPr id="11" name="Picture 10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7754" y="2692204"/>
            <a:ext cx="1023938" cy="2537222"/>
          </a:xfrm>
          <a:custGeom>
            <a:avLst/>
            <a:gdLst>
              <a:gd name="connsiteX0" fmla="*/ 911531 w 1365250"/>
              <a:gd name="connsiteY0" fmla="*/ 0 h 3382962"/>
              <a:gd name="connsiteX1" fmla="*/ 1365250 w 1365250"/>
              <a:gd name="connsiteY1" fmla="*/ 0 h 3382962"/>
              <a:gd name="connsiteX2" fmla="*/ 1365250 w 1365250"/>
              <a:gd name="connsiteY2" fmla="*/ 3382962 h 3382962"/>
              <a:gd name="connsiteX3" fmla="*/ 107988 w 1365250"/>
              <a:gd name="connsiteY3" fmla="*/ 3382962 h 3382962"/>
              <a:gd name="connsiteX4" fmla="*/ 111422 w 1365250"/>
              <a:gd name="connsiteY4" fmla="*/ 3368118 h 3382962"/>
              <a:gd name="connsiteX5" fmla="*/ 129661 w 1365250"/>
              <a:gd name="connsiteY5" fmla="*/ 3368407 h 3382962"/>
              <a:gd name="connsiteX6" fmla="*/ 890411 w 1365250"/>
              <a:gd name="connsiteY6" fmla="*/ 0 h 3382962"/>
              <a:gd name="connsiteX7" fmla="*/ 897808 w 1365250"/>
              <a:gd name="connsiteY7" fmla="*/ 0 h 3382962"/>
              <a:gd name="connsiteX8" fmla="*/ 870584 w 1365250"/>
              <a:gd name="connsiteY8" fmla="*/ 85726 h 3382962"/>
              <a:gd name="connsiteX9" fmla="*/ 0 w 1365250"/>
              <a:gd name="connsiteY9" fmla="*/ 0 h 3382962"/>
              <a:gd name="connsiteX10" fmla="*/ 852736 w 1365250"/>
              <a:gd name="connsiteY10" fmla="*/ 0 h 3382962"/>
              <a:gd name="connsiteX11" fmla="*/ 0 w 1365250"/>
              <a:gd name="connsiteY11" fmla="*/ 1883543 h 338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65250" h="3382962">
                <a:moveTo>
                  <a:pt x="911531" y="0"/>
                </a:moveTo>
                <a:lnTo>
                  <a:pt x="1365250" y="0"/>
                </a:lnTo>
                <a:lnTo>
                  <a:pt x="1365250" y="3382962"/>
                </a:lnTo>
                <a:lnTo>
                  <a:pt x="107988" y="3382962"/>
                </a:lnTo>
                <a:lnTo>
                  <a:pt x="111422" y="3368118"/>
                </a:lnTo>
                <a:lnTo>
                  <a:pt x="129661" y="3368407"/>
                </a:lnTo>
                <a:close/>
                <a:moveTo>
                  <a:pt x="890411" y="0"/>
                </a:moveTo>
                <a:lnTo>
                  <a:pt x="897808" y="0"/>
                </a:lnTo>
                <a:lnTo>
                  <a:pt x="870584" y="85726"/>
                </a:lnTo>
                <a:close/>
                <a:moveTo>
                  <a:pt x="0" y="0"/>
                </a:moveTo>
                <a:lnTo>
                  <a:pt x="852736" y="0"/>
                </a:lnTo>
                <a:lnTo>
                  <a:pt x="0" y="188354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Date Placeholder 3"/>
          <p:cNvSpPr>
            <a:spLocks noGrp="1"/>
          </p:cNvSpPr>
          <p:nvPr>
            <p:ph type="dt" sz="half" idx="2"/>
          </p:nvPr>
        </p:nvSpPr>
        <p:spPr>
          <a:xfrm>
            <a:off x="1181101" y="4803777"/>
            <a:ext cx="1111538" cy="115416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l" rtl="0">
              <a:defRPr sz="75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8" name="TextBox 17"/>
          <p:cNvSpPr txBox="1"/>
          <p:nvPr userDrawn="1"/>
        </p:nvSpPr>
        <p:spPr>
          <a:xfrm>
            <a:off x="471488" y="4803777"/>
            <a:ext cx="285750" cy="115416"/>
          </a:xfrm>
          <a:prstGeom prst="rect">
            <a:avLst/>
          </a:prstGeom>
          <a:noFill/>
        </p:spPr>
        <p:txBody>
          <a:bodyPr wrap="none" lIns="0" tIns="0" rIns="0" bIns="0" rtlCol="0" anchor="b">
            <a:noAutofit/>
          </a:bodyPr>
          <a:lstStyle/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GB" sz="75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GB" sz="750" kern="120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19" name="Bilde 4">
            <a:extLst>
              <a:ext uri="{FF2B5EF4-FFF2-40B4-BE49-F238E27FC236}">
                <a16:creationId xmlns:a16="http://schemas.microsoft.com/office/drawing/2014/main" id="{4A4D35E5-6848-4ECA-A252-699BD2EAAC39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126" y="4773273"/>
            <a:ext cx="647387" cy="17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451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Green arrow two thir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894913302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067"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Freeform 18"/>
          <p:cNvSpPr/>
          <p:nvPr userDrawn="1"/>
        </p:nvSpPr>
        <p:spPr bwMode="white">
          <a:xfrm>
            <a:off x="0" y="0"/>
            <a:ext cx="6334679" cy="5143500"/>
          </a:xfrm>
          <a:custGeom>
            <a:avLst/>
            <a:gdLst>
              <a:gd name="connsiteX0" fmla="*/ 0 w 8446239"/>
              <a:gd name="connsiteY0" fmla="*/ 0 h 6858000"/>
              <a:gd name="connsiteX1" fmla="*/ 7645979 w 8446239"/>
              <a:gd name="connsiteY1" fmla="*/ 0 h 6858000"/>
              <a:gd name="connsiteX2" fmla="*/ 8446239 w 8446239"/>
              <a:gd name="connsiteY2" fmla="*/ 3429000 h 6858000"/>
              <a:gd name="connsiteX3" fmla="*/ 7645979 w 8446239"/>
              <a:gd name="connsiteY3" fmla="*/ 6858000 h 6858000"/>
              <a:gd name="connsiteX4" fmla="*/ 0 w 8446239"/>
              <a:gd name="connsiteY4" fmla="*/ 6858000 h 6858000"/>
              <a:gd name="connsiteX5" fmla="*/ 0 w 8446239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46239" h="6858000">
                <a:moveTo>
                  <a:pt x="0" y="0"/>
                </a:moveTo>
                <a:lnTo>
                  <a:pt x="7645979" y="0"/>
                </a:lnTo>
                <a:lnTo>
                  <a:pt x="8446239" y="3429000"/>
                </a:lnTo>
                <a:lnTo>
                  <a:pt x="764597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84236B"/>
              </a:gs>
              <a:gs pos="100000">
                <a:srgbClr val="5E185E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defTabSz="514350" rtl="0">
              <a:lnSpc>
                <a:spcPct val="90000"/>
              </a:lnSpc>
              <a:spcAft>
                <a:spcPts val="563"/>
              </a:spcAft>
            </a:pPr>
            <a:endParaRPr lang="en-GB" sz="675">
              <a:solidFill>
                <a:prstClr val="white"/>
              </a:solidFill>
              <a:sym typeface="Trebuchet MS" panose="020B0603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72500" y="205979"/>
            <a:ext cx="4690872" cy="857250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rtl="0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9" name="Copyright" hidden="1"/>
          <p:cNvSpPr txBox="1"/>
          <p:nvPr userDrawn="1"/>
        </p:nvSpPr>
        <p:spPr>
          <a:xfrm rot="16200000">
            <a:off x="7113985" y="2941517"/>
            <a:ext cx="3850481" cy="7271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rtl="0">
              <a:lnSpc>
                <a:spcPct val="90000"/>
              </a:lnSpc>
              <a:spcAft>
                <a:spcPts val="450"/>
              </a:spcAft>
            </a:pPr>
            <a:r>
              <a:rPr lang="en-US" sz="525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t>Copyright © 2022 by Boston Consulting Group. All rights reserved.</a:t>
            </a:r>
            <a:endParaRPr lang="en-GB" sz="525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52" b="6867"/>
          <a:stretch/>
        </p:blipFill>
        <p:spPr>
          <a:xfrm rot="120000">
            <a:off x="4925721" y="2555853"/>
            <a:ext cx="2021000" cy="2592413"/>
          </a:xfrm>
          <a:custGeom>
            <a:avLst/>
            <a:gdLst>
              <a:gd name="connsiteX0" fmla="*/ 2068299 w 2694666"/>
              <a:gd name="connsiteY0" fmla="*/ 0 h 3456551"/>
              <a:gd name="connsiteX1" fmla="*/ 2694666 w 2694666"/>
              <a:gd name="connsiteY1" fmla="*/ 0 h 3456551"/>
              <a:gd name="connsiteX2" fmla="*/ 2694666 w 2694666"/>
              <a:gd name="connsiteY2" fmla="*/ 3456551 h 3456551"/>
              <a:gd name="connsiteX3" fmla="*/ 1434992 w 2694666"/>
              <a:gd name="connsiteY3" fmla="*/ 3456551 h 3456551"/>
              <a:gd name="connsiteX4" fmla="*/ 0 w 2694666"/>
              <a:gd name="connsiteY4" fmla="*/ 0 h 3456551"/>
              <a:gd name="connsiteX5" fmla="*/ 1825478 w 2694666"/>
              <a:gd name="connsiteY5" fmla="*/ 0 h 3456551"/>
              <a:gd name="connsiteX6" fmla="*/ 1138791 w 2694666"/>
              <a:gd name="connsiteY6" fmla="*/ 3456551 h 3456551"/>
              <a:gd name="connsiteX7" fmla="*/ 0 w 2694666"/>
              <a:gd name="connsiteY7" fmla="*/ 3456551 h 3456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94666" h="3456551">
                <a:moveTo>
                  <a:pt x="2068299" y="0"/>
                </a:moveTo>
                <a:lnTo>
                  <a:pt x="2694666" y="0"/>
                </a:lnTo>
                <a:lnTo>
                  <a:pt x="2694666" y="3456551"/>
                </a:lnTo>
                <a:lnTo>
                  <a:pt x="1434992" y="3456551"/>
                </a:lnTo>
                <a:close/>
                <a:moveTo>
                  <a:pt x="0" y="0"/>
                </a:moveTo>
                <a:lnTo>
                  <a:pt x="1825478" y="0"/>
                </a:lnTo>
                <a:lnTo>
                  <a:pt x="1138791" y="3456551"/>
                </a:lnTo>
                <a:lnTo>
                  <a:pt x="0" y="3456551"/>
                </a:lnTo>
                <a:close/>
              </a:path>
            </a:pathLst>
          </a:custGeom>
        </p:spPr>
      </p:pic>
      <p:sp>
        <p:nvSpPr>
          <p:cNvPr id="10" name="TextBox 9"/>
          <p:cNvSpPr txBox="1"/>
          <p:nvPr userDrawn="1"/>
        </p:nvSpPr>
        <p:spPr>
          <a:xfrm>
            <a:off x="471488" y="4803777"/>
            <a:ext cx="285750" cy="115416"/>
          </a:xfrm>
          <a:prstGeom prst="rect">
            <a:avLst/>
          </a:prstGeom>
          <a:noFill/>
        </p:spPr>
        <p:txBody>
          <a:bodyPr wrap="none" lIns="0" tIns="0" rIns="0" bIns="0" rtlCol="0" anchor="b">
            <a:noAutofit/>
          </a:bodyPr>
          <a:lstStyle/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GB" sz="750" kern="1200" smtClean="0">
                <a:solidFill>
                  <a:srgbClr val="FFFFFF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GB" sz="750" kern="1200">
              <a:solidFill>
                <a:srgbClr val="FFFFFF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11" name="Bilde 4">
            <a:extLst>
              <a:ext uri="{FF2B5EF4-FFF2-40B4-BE49-F238E27FC236}">
                <a16:creationId xmlns:a16="http://schemas.microsoft.com/office/drawing/2014/main" id="{4A4D35E5-6848-4ECA-A252-699BD2EAAC3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126" y="4773273"/>
            <a:ext cx="647387" cy="176426"/>
          </a:xfrm>
          <a:prstGeom prst="rect">
            <a:avLst/>
          </a:prstGeom>
        </p:spPr>
      </p:pic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1181101" y="4803777"/>
            <a:ext cx="1111538" cy="115416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l" rtl="0">
              <a:defRPr sz="750">
                <a:solidFill>
                  <a:srgbClr val="FFFFFF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351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Big statement green">
    <p:bg>
      <p:bgPr>
        <a:gradFill flip="none" rotWithShape="1">
          <a:gsLst>
            <a:gs pos="0">
              <a:srgbClr val="84236B"/>
            </a:gs>
            <a:gs pos="100000">
              <a:srgbClr val="5E185E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396419713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091" name="think-cell Slide" r:id="rId5" imgW="286" imgH="286" progId="TCLayout.ActiveDocument.1">
                  <p:embed/>
                </p:oleObj>
              </mc:Choice>
              <mc:Fallback>
                <p:oleObj name="think-cell Slide" r:id="rId5" imgW="286" imgH="28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opyright" hidden="1"/>
          <p:cNvSpPr txBox="1"/>
          <p:nvPr userDrawn="1"/>
        </p:nvSpPr>
        <p:spPr>
          <a:xfrm rot="16200000">
            <a:off x="7113985" y="2941517"/>
            <a:ext cx="3850481" cy="7271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rtl="0">
              <a:lnSpc>
                <a:spcPct val="90000"/>
              </a:lnSpc>
              <a:spcAft>
                <a:spcPts val="450"/>
              </a:spcAft>
            </a:pPr>
            <a:r>
              <a:rPr lang="en-US" sz="525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t>Copyright © 2022 by Boston Consulting Group. All rights reserved.</a:t>
            </a:r>
            <a:endParaRPr lang="en-GB" sz="525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472500" y="2869750"/>
            <a:ext cx="8199900" cy="1204913"/>
          </a:xfrm>
        </p:spPr>
        <p:txBody>
          <a:bodyPr vert="horz" anchor="b">
            <a:noAutofit/>
          </a:bodyPr>
          <a:lstStyle>
            <a:lvl1pPr marL="0" algn="l" defTabSz="685800" rtl="0" eaLnBrk="1" fontAlgn="auto" latinLnBrk="0" hangingPunct="1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defRPr lang="en-US" sz="4050" kern="1200" baseline="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en-GB"/>
              <a:t>Click to add big statement text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1181101" y="4803777"/>
            <a:ext cx="1111538" cy="115416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l" rtl="0">
              <a:defRPr sz="750">
                <a:solidFill>
                  <a:srgbClr val="FFFFFF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2" name="TextBox 11"/>
          <p:cNvSpPr txBox="1"/>
          <p:nvPr userDrawn="1"/>
        </p:nvSpPr>
        <p:spPr>
          <a:xfrm>
            <a:off x="471488" y="4803777"/>
            <a:ext cx="285750" cy="115416"/>
          </a:xfrm>
          <a:prstGeom prst="rect">
            <a:avLst/>
          </a:prstGeom>
          <a:noFill/>
        </p:spPr>
        <p:txBody>
          <a:bodyPr wrap="none" lIns="0" tIns="0" rIns="0" bIns="0" rtlCol="0" anchor="b">
            <a:noAutofit/>
          </a:bodyPr>
          <a:lstStyle/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GB" sz="750" kern="1200" smtClean="0">
                <a:solidFill>
                  <a:srgbClr val="FFFFFF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GB" sz="750" kern="1200">
              <a:solidFill>
                <a:srgbClr val="FFFFFF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13" name="Bilde 4">
            <a:extLst>
              <a:ext uri="{FF2B5EF4-FFF2-40B4-BE49-F238E27FC236}">
                <a16:creationId xmlns:a16="http://schemas.microsoft.com/office/drawing/2014/main" id="{4A4D35E5-6848-4ECA-A252-699BD2EAAC3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126" y="4773273"/>
            <a:ext cx="647387" cy="17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469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Big statement ic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700458086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15"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0">
              <a:defRPr>
                <a:latin typeface="+mn-lt"/>
                <a:ea typeface="+mn-ea"/>
                <a:cs typeface="+mn-cs"/>
                <a:sym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1" name="Copyright" hidden="1"/>
          <p:cNvSpPr txBox="1"/>
          <p:nvPr userDrawn="1"/>
        </p:nvSpPr>
        <p:spPr>
          <a:xfrm rot="16200000">
            <a:off x="7113985" y="2941517"/>
            <a:ext cx="3850481" cy="7271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rtl="0">
              <a:lnSpc>
                <a:spcPct val="90000"/>
              </a:lnSpc>
              <a:spcAft>
                <a:spcPts val="450"/>
              </a:spcAft>
            </a:pPr>
            <a:r>
              <a:rPr lang="en-US" sz="525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t>Copyright © 2022 by Boston Consulting Group. All rights reserved.</a:t>
            </a:r>
            <a:endParaRPr lang="en-GB" sz="525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6" name="Rectangle 5"/>
          <p:cNvSpPr/>
          <p:nvPr userDrawn="1"/>
        </p:nvSpPr>
        <p:spPr bwMode="white">
          <a:xfrm>
            <a:off x="472500" y="469106"/>
            <a:ext cx="699516" cy="699516"/>
          </a:xfrm>
          <a:prstGeom prst="rect">
            <a:avLst/>
          </a:prstGeom>
          <a:noFill/>
          <a:ln w="10795" cap="flat" cmpd="sng" algn="ctr">
            <a:solidFill>
              <a:srgbClr val="CF41C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 rtl="0"/>
            <a:endParaRPr lang="en-GB" sz="90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472500" y="2869750"/>
            <a:ext cx="8199900" cy="1204913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marL="0" algn="l" defTabSz="685800" rtl="0" eaLnBrk="1" fontAlgn="auto" latinLnBrk="0" hangingPunct="1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defRPr lang="en-US" sz="4050" kern="1200" baseline="0" dirty="0">
                <a:solidFill>
                  <a:srgbClr val="CF41CF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en-GB"/>
              <a:t>Click to add big statement text</a:t>
            </a:r>
          </a:p>
        </p:txBody>
      </p:sp>
    </p:spTree>
    <p:extLst>
      <p:ext uri="{BB962C8B-B14F-4D97-AF65-F5344CB8AC3E}">
        <p14:creationId xmlns:p14="http://schemas.microsoft.com/office/powerpoint/2010/main" val="290522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Quot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50791753"/>
              </p:ext>
            </p:extLst>
          </p:nvPr>
        </p:nvGraphicFramePr>
        <p:xfrm>
          <a:off x="1192" y="1192"/>
          <a:ext cx="1190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139" name="think-cell Slide" r:id="rId4" imgW="384" imgH="384" progId="TCLayout.ActiveDocument.1">
                  <p:embed/>
                </p:oleObj>
              </mc:Choice>
              <mc:Fallback>
                <p:oleObj name="think-cell Slide" r:id="rId4" imgW="384" imgH="384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2" y="1192"/>
                        <a:ext cx="1190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34" b="1258"/>
          <a:stretch/>
        </p:blipFill>
        <p:spPr>
          <a:xfrm rot="16200000" flipH="1">
            <a:off x="5098096" y="76083"/>
            <a:ext cx="576943" cy="7514866"/>
          </a:xfrm>
          <a:custGeom>
            <a:avLst/>
            <a:gdLst>
              <a:gd name="connsiteX0" fmla="*/ 0 w 769257"/>
              <a:gd name="connsiteY0" fmla="*/ 0 h 10019821"/>
              <a:gd name="connsiteX1" fmla="*/ 0 w 769257"/>
              <a:gd name="connsiteY1" fmla="*/ 4631160 h 10019821"/>
              <a:gd name="connsiteX2" fmla="*/ 216750 w 769257"/>
              <a:gd name="connsiteY2" fmla="*/ 999646 h 10019821"/>
              <a:gd name="connsiteX3" fmla="*/ 197800 w 769257"/>
              <a:gd name="connsiteY3" fmla="*/ 10019821 h 10019821"/>
              <a:gd name="connsiteX4" fmla="*/ 769257 w 769257"/>
              <a:gd name="connsiteY4" fmla="*/ 10019821 h 10019821"/>
              <a:gd name="connsiteX5" fmla="*/ 769257 w 769257"/>
              <a:gd name="connsiteY5" fmla="*/ 0 h 10019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9257" h="10019821">
                <a:moveTo>
                  <a:pt x="0" y="0"/>
                </a:moveTo>
                <a:lnTo>
                  <a:pt x="0" y="4631160"/>
                </a:lnTo>
                <a:lnTo>
                  <a:pt x="216750" y="999646"/>
                </a:lnTo>
                <a:lnTo>
                  <a:pt x="197800" y="10019821"/>
                </a:lnTo>
                <a:lnTo>
                  <a:pt x="769257" y="10019821"/>
                </a:lnTo>
                <a:lnTo>
                  <a:pt x="769257" y="0"/>
                </a:lnTo>
                <a:close/>
              </a:path>
            </a:pathLst>
          </a:custGeom>
        </p:spPr>
      </p:pic>
      <p:sp>
        <p:nvSpPr>
          <p:cNvPr id="59" name="Freeform 58"/>
          <p:cNvSpPr>
            <a:spLocks/>
          </p:cNvSpPr>
          <p:nvPr/>
        </p:nvSpPr>
        <p:spPr bwMode="white">
          <a:xfrm flipH="1">
            <a:off x="0" y="1"/>
            <a:ext cx="9144000" cy="4400501"/>
          </a:xfrm>
          <a:custGeom>
            <a:avLst/>
            <a:gdLst>
              <a:gd name="connsiteX0" fmla="*/ 12192000 w 12192000"/>
              <a:gd name="connsiteY0" fmla="*/ 0 h 5867335"/>
              <a:gd name="connsiteX1" fmla="*/ 0 w 12192000"/>
              <a:gd name="connsiteY1" fmla="*/ 0 h 5867335"/>
              <a:gd name="connsiteX2" fmla="*/ 0 w 12192000"/>
              <a:gd name="connsiteY2" fmla="*/ 4945992 h 5867335"/>
              <a:gd name="connsiteX3" fmla="*/ 9041587 w 12192000"/>
              <a:gd name="connsiteY3" fmla="*/ 4945992 h 5867335"/>
              <a:gd name="connsiteX4" fmla="*/ 9974275 w 12192000"/>
              <a:gd name="connsiteY4" fmla="*/ 5867335 h 5867335"/>
              <a:gd name="connsiteX5" fmla="*/ 9974275 w 12192000"/>
              <a:gd name="connsiteY5" fmla="*/ 4945992 h 5867335"/>
              <a:gd name="connsiteX6" fmla="*/ 12192000 w 12192000"/>
              <a:gd name="connsiteY6" fmla="*/ 4945992 h 5867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5867335">
                <a:moveTo>
                  <a:pt x="12192000" y="0"/>
                </a:moveTo>
                <a:lnTo>
                  <a:pt x="0" y="0"/>
                </a:lnTo>
                <a:lnTo>
                  <a:pt x="0" y="4945992"/>
                </a:lnTo>
                <a:lnTo>
                  <a:pt x="9041587" y="4945992"/>
                </a:lnTo>
                <a:lnTo>
                  <a:pt x="9974275" y="5867335"/>
                </a:lnTo>
                <a:lnTo>
                  <a:pt x="9974275" y="4945992"/>
                </a:lnTo>
                <a:lnTo>
                  <a:pt x="12192000" y="4945992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pPr rtl="0"/>
            <a:endParaRPr lang="en-GB" sz="1350"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1181101" y="4803777"/>
            <a:ext cx="1111538" cy="115416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l" rtl="0">
              <a:defRPr sz="750">
                <a:solidFill>
                  <a:srgbClr val="FFFFFF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9" name="TextBox 8"/>
          <p:cNvSpPr txBox="1"/>
          <p:nvPr userDrawn="1"/>
        </p:nvSpPr>
        <p:spPr>
          <a:xfrm>
            <a:off x="471488" y="4803777"/>
            <a:ext cx="285750" cy="115416"/>
          </a:xfrm>
          <a:prstGeom prst="rect">
            <a:avLst/>
          </a:prstGeom>
          <a:noFill/>
        </p:spPr>
        <p:txBody>
          <a:bodyPr wrap="none" lIns="0" tIns="0" rIns="0" bIns="0" rtlCol="0" anchor="b">
            <a:noAutofit/>
          </a:bodyPr>
          <a:lstStyle/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GB" sz="750" kern="1200" smtClean="0">
                <a:solidFill>
                  <a:srgbClr val="FFFFFF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GB" sz="750" kern="1200">
              <a:solidFill>
                <a:srgbClr val="FFFFFF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10" name="Bilde 4">
            <a:extLst>
              <a:ext uri="{FF2B5EF4-FFF2-40B4-BE49-F238E27FC236}">
                <a16:creationId xmlns:a16="http://schemas.microsoft.com/office/drawing/2014/main" id="{4A4D35E5-6848-4ECA-A252-699BD2EAAC3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126" y="4773273"/>
            <a:ext cx="647387" cy="17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071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Special gray">
    <p:bg>
      <p:bgPr>
        <a:solidFill>
          <a:schemeClr val="accent4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266255460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63" name="think-cell Slide" r:id="rId5" imgW="286" imgH="286" progId="TCLayout.ActiveDocument.1">
                  <p:embed/>
                </p:oleObj>
              </mc:Choice>
              <mc:Fallback>
                <p:oleObj name="think-cell Slide" r:id="rId5" imgW="286" imgH="286" progId="TCLayout.ActiveDocument.1">
                  <p:embed/>
                  <p:pic>
                    <p:nvPicPr>
                      <p:cNvPr id="6" name="Object 5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Copyright" hidden="1"/>
          <p:cNvSpPr txBox="1"/>
          <p:nvPr userDrawn="1"/>
        </p:nvSpPr>
        <p:spPr>
          <a:xfrm rot="16200000">
            <a:off x="7113985" y="2941517"/>
            <a:ext cx="3850481" cy="7271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rtl="0">
              <a:lnSpc>
                <a:spcPct val="90000"/>
              </a:lnSpc>
              <a:spcAft>
                <a:spcPts val="450"/>
              </a:spcAft>
            </a:pPr>
            <a:r>
              <a:rPr lang="en-US" sz="525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t>Copyright © 2022 by Boston Consulting Group. All rights reserved.</a:t>
            </a:r>
            <a:endParaRPr lang="en-GB" sz="525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72500" y="205979"/>
            <a:ext cx="8199900" cy="857250"/>
          </a:xfrm>
        </p:spPr>
        <p:txBody>
          <a:bodyPr vert="horz" anchor="ctr">
            <a:noAutofit/>
          </a:bodyPr>
          <a:lstStyle>
            <a:lvl1pPr rtl="0">
              <a:defRPr>
                <a:solidFill>
                  <a:schemeClr val="bg1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1181101" y="4803777"/>
            <a:ext cx="1111538" cy="115416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l" rtl="0">
              <a:defRPr sz="750">
                <a:solidFill>
                  <a:srgbClr val="FFFFFF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8" name="TextBox 7"/>
          <p:cNvSpPr txBox="1"/>
          <p:nvPr userDrawn="1"/>
        </p:nvSpPr>
        <p:spPr>
          <a:xfrm>
            <a:off x="471488" y="4803777"/>
            <a:ext cx="285750" cy="115416"/>
          </a:xfrm>
          <a:prstGeom prst="rect">
            <a:avLst/>
          </a:prstGeom>
          <a:noFill/>
        </p:spPr>
        <p:txBody>
          <a:bodyPr wrap="none" lIns="0" tIns="0" rIns="0" bIns="0" rtlCol="0" anchor="b">
            <a:noAutofit/>
          </a:bodyPr>
          <a:lstStyle/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GB" sz="750" kern="1200" smtClean="0">
                <a:solidFill>
                  <a:srgbClr val="FFFFFF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GB" sz="750" kern="1200">
              <a:solidFill>
                <a:srgbClr val="FFFFFF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9" name="Bilde 4">
            <a:extLst>
              <a:ext uri="{FF2B5EF4-FFF2-40B4-BE49-F238E27FC236}">
                <a16:creationId xmlns:a16="http://schemas.microsoft.com/office/drawing/2014/main" id="{4A4D35E5-6848-4ECA-A252-699BD2EAAC3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126" y="4773273"/>
            <a:ext cx="647387" cy="17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5372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Table of contents">
    <p:bg>
      <p:bgPr>
        <a:gradFill flip="none" rotWithShape="1">
          <a:gsLst>
            <a:gs pos="0">
              <a:srgbClr val="84236B"/>
            </a:gs>
            <a:gs pos="100000">
              <a:srgbClr val="5E185E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4068663008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187" name="think-cell Slide" r:id="rId5" imgW="286" imgH="286" progId="TCLayout.ActiveDocument.1">
                  <p:embed/>
                </p:oleObj>
              </mc:Choice>
              <mc:Fallback>
                <p:oleObj name="think-cell Slide" r:id="rId5" imgW="286" imgH="286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Freeform 12"/>
          <p:cNvSpPr/>
          <p:nvPr/>
        </p:nvSpPr>
        <p:spPr bwMode="ltGray">
          <a:xfrm>
            <a:off x="0" y="0"/>
            <a:ext cx="3066234" cy="5143500"/>
          </a:xfrm>
          <a:custGeom>
            <a:avLst/>
            <a:gdLst>
              <a:gd name="connsiteX0" fmla="*/ 0 w 4088312"/>
              <a:gd name="connsiteY0" fmla="*/ 0 h 6858000"/>
              <a:gd name="connsiteX1" fmla="*/ 3264933 w 4088312"/>
              <a:gd name="connsiteY1" fmla="*/ 0 h 6858000"/>
              <a:gd name="connsiteX2" fmla="*/ 4088312 w 4088312"/>
              <a:gd name="connsiteY2" fmla="*/ 3429000 h 6858000"/>
              <a:gd name="connsiteX3" fmla="*/ 3264933 w 4088312"/>
              <a:gd name="connsiteY3" fmla="*/ 6858000 h 6858000"/>
              <a:gd name="connsiteX4" fmla="*/ 0 w 408831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8312" h="685800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rtl="0">
              <a:lnSpc>
                <a:spcPct val="90000"/>
              </a:lnSpc>
              <a:spcAft>
                <a:spcPts val="750"/>
              </a:spcAft>
            </a:pPr>
            <a:endParaRPr lang="en-GB" sz="900">
              <a:solidFill>
                <a:prstClr val="white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7" name="Freeform 12"/>
          <p:cNvSpPr/>
          <p:nvPr userDrawn="1"/>
        </p:nvSpPr>
        <p:spPr bwMode="ltGray">
          <a:xfrm>
            <a:off x="0" y="0"/>
            <a:ext cx="3066234" cy="5143500"/>
          </a:xfrm>
          <a:custGeom>
            <a:avLst/>
            <a:gdLst>
              <a:gd name="connsiteX0" fmla="*/ 0 w 4088312"/>
              <a:gd name="connsiteY0" fmla="*/ 0 h 6858000"/>
              <a:gd name="connsiteX1" fmla="*/ 3264933 w 4088312"/>
              <a:gd name="connsiteY1" fmla="*/ 0 h 6858000"/>
              <a:gd name="connsiteX2" fmla="*/ 4088312 w 4088312"/>
              <a:gd name="connsiteY2" fmla="*/ 3429000 h 6858000"/>
              <a:gd name="connsiteX3" fmla="*/ 3264933 w 4088312"/>
              <a:gd name="connsiteY3" fmla="*/ 6858000 h 6858000"/>
              <a:gd name="connsiteX4" fmla="*/ 0 w 408831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8312" h="685800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rtl="0">
              <a:lnSpc>
                <a:spcPct val="90000"/>
              </a:lnSpc>
              <a:spcAft>
                <a:spcPts val="750"/>
              </a:spcAft>
            </a:pPr>
            <a:endParaRPr lang="en-GB" sz="900">
              <a:solidFill>
                <a:prstClr val="white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20" name="TextBox 19"/>
          <p:cNvSpPr txBox="1"/>
          <p:nvPr userDrawn="1"/>
        </p:nvSpPr>
        <p:spPr>
          <a:xfrm>
            <a:off x="472500" y="1956919"/>
            <a:ext cx="2114550" cy="12743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indent="0" rtl="0">
              <a:lnSpc>
                <a:spcPct val="106000"/>
              </a:lnSpc>
              <a:spcAft>
                <a:spcPts val="525"/>
              </a:spcAft>
              <a:buFontTx/>
              <a:buNone/>
            </a:pPr>
            <a:r>
              <a:rPr lang="en-GB" sz="4050">
                <a:solidFill>
                  <a:schemeClr val="tx2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t>Table of contents</a:t>
            </a:r>
          </a:p>
        </p:txBody>
      </p:sp>
      <p:sp>
        <p:nvSpPr>
          <p:cNvPr id="24" name="Copyright" hidden="1"/>
          <p:cNvSpPr txBox="1"/>
          <p:nvPr userDrawn="1"/>
        </p:nvSpPr>
        <p:spPr>
          <a:xfrm rot="16200000">
            <a:off x="7113985" y="2941517"/>
            <a:ext cx="3850481" cy="7271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rtl="0">
              <a:lnSpc>
                <a:spcPct val="90000"/>
              </a:lnSpc>
              <a:spcAft>
                <a:spcPts val="450"/>
              </a:spcAft>
            </a:pPr>
            <a:r>
              <a:rPr lang="en-US" sz="525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t>Copyright © 2022 by Boston Consulting Group. All rights reserved.</a:t>
            </a:r>
            <a:endParaRPr lang="en-GB" sz="525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10" name="Picture 9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1478" y="2690061"/>
            <a:ext cx="1023938" cy="2537222"/>
          </a:xfrm>
          <a:custGeom>
            <a:avLst/>
            <a:gdLst>
              <a:gd name="connsiteX0" fmla="*/ 942801 w 1365250"/>
              <a:gd name="connsiteY0" fmla="*/ 0 h 3382962"/>
              <a:gd name="connsiteX1" fmla="*/ 1365250 w 1365250"/>
              <a:gd name="connsiteY1" fmla="*/ 0 h 3382962"/>
              <a:gd name="connsiteX2" fmla="*/ 1365250 w 1365250"/>
              <a:gd name="connsiteY2" fmla="*/ 3382962 h 3382962"/>
              <a:gd name="connsiteX3" fmla="*/ 128720 w 1365250"/>
              <a:gd name="connsiteY3" fmla="*/ 3382962 h 3382962"/>
              <a:gd name="connsiteX4" fmla="*/ 0 w 1365250"/>
              <a:gd name="connsiteY4" fmla="*/ 0 h 3382962"/>
              <a:gd name="connsiteX5" fmla="*/ 929501 w 1365250"/>
              <a:gd name="connsiteY5" fmla="*/ 0 h 3382962"/>
              <a:gd name="connsiteX6" fmla="*/ 0 w 1365250"/>
              <a:gd name="connsiteY6" fmla="*/ 2860398 h 338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65250" h="3382962">
                <a:moveTo>
                  <a:pt x="942801" y="0"/>
                </a:moveTo>
                <a:lnTo>
                  <a:pt x="1365250" y="0"/>
                </a:lnTo>
                <a:lnTo>
                  <a:pt x="1365250" y="3382962"/>
                </a:lnTo>
                <a:lnTo>
                  <a:pt x="128720" y="3382962"/>
                </a:lnTo>
                <a:close/>
                <a:moveTo>
                  <a:pt x="0" y="0"/>
                </a:moveTo>
                <a:lnTo>
                  <a:pt x="929501" y="0"/>
                </a:lnTo>
                <a:lnTo>
                  <a:pt x="0" y="286039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1181101" y="4803777"/>
            <a:ext cx="1111538" cy="115416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l" rtl="0">
              <a:defRPr sz="75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2" name="TextBox 11"/>
          <p:cNvSpPr txBox="1"/>
          <p:nvPr userDrawn="1"/>
        </p:nvSpPr>
        <p:spPr>
          <a:xfrm>
            <a:off x="471488" y="4803777"/>
            <a:ext cx="285750" cy="115416"/>
          </a:xfrm>
          <a:prstGeom prst="rect">
            <a:avLst/>
          </a:prstGeom>
          <a:noFill/>
        </p:spPr>
        <p:txBody>
          <a:bodyPr wrap="none" lIns="0" tIns="0" rIns="0" bIns="0" rtlCol="0" anchor="b">
            <a:noAutofit/>
          </a:bodyPr>
          <a:lstStyle/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GB" sz="75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GB" sz="750" kern="120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14" name="Bilde 4">
            <a:extLst>
              <a:ext uri="{FF2B5EF4-FFF2-40B4-BE49-F238E27FC236}">
                <a16:creationId xmlns:a16="http://schemas.microsoft.com/office/drawing/2014/main" id="{4A4D35E5-6848-4ECA-A252-699BD2EAAC39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126" y="4773273"/>
            <a:ext cx="647387" cy="17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7933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. Blank green">
    <p:bg>
      <p:bgPr>
        <a:gradFill flip="none" rotWithShape="1">
          <a:gsLst>
            <a:gs pos="0">
              <a:srgbClr val="84236B"/>
            </a:gs>
            <a:gs pos="100000">
              <a:srgbClr val="5E185E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620086243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11" name="think-cell Slide" r:id="rId5" imgW="286" imgH="286" progId="TCLayout.ActiveDocument.1">
                  <p:embed/>
                </p:oleObj>
              </mc:Choice>
              <mc:Fallback>
                <p:oleObj name="think-cell Slide" r:id="rId5" imgW="286" imgH="286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opyright" hidden="1"/>
          <p:cNvSpPr txBox="1"/>
          <p:nvPr userDrawn="1"/>
        </p:nvSpPr>
        <p:spPr>
          <a:xfrm rot="16200000">
            <a:off x="7113985" y="2941517"/>
            <a:ext cx="3850481" cy="7271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rtl="0">
              <a:lnSpc>
                <a:spcPct val="90000"/>
              </a:lnSpc>
              <a:spcAft>
                <a:spcPts val="450"/>
              </a:spcAft>
            </a:pPr>
            <a:r>
              <a:rPr lang="en-US" sz="525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t>Copyright © 2022 by Boston Consulting Group. All rights reserved.</a:t>
            </a:r>
            <a:endParaRPr lang="en-GB" sz="525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1181101" y="4803777"/>
            <a:ext cx="1111538" cy="115416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l" rtl="0">
              <a:defRPr sz="750">
                <a:solidFill>
                  <a:srgbClr val="FFFFFF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8" name="TextBox 7"/>
          <p:cNvSpPr txBox="1"/>
          <p:nvPr userDrawn="1"/>
        </p:nvSpPr>
        <p:spPr>
          <a:xfrm>
            <a:off x="471488" y="4803777"/>
            <a:ext cx="285750" cy="115416"/>
          </a:xfrm>
          <a:prstGeom prst="rect">
            <a:avLst/>
          </a:prstGeom>
          <a:noFill/>
        </p:spPr>
        <p:txBody>
          <a:bodyPr wrap="none" lIns="0" tIns="0" rIns="0" bIns="0" rtlCol="0" anchor="b">
            <a:noAutofit/>
          </a:bodyPr>
          <a:lstStyle/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GB" sz="750" kern="1200" smtClean="0">
                <a:solidFill>
                  <a:srgbClr val="FFFFFF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GB" sz="750" kern="1200">
              <a:solidFill>
                <a:srgbClr val="FFFFFF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10" name="Bilde 4">
            <a:extLst>
              <a:ext uri="{FF2B5EF4-FFF2-40B4-BE49-F238E27FC236}">
                <a16:creationId xmlns:a16="http://schemas.microsoft.com/office/drawing/2014/main" id="{4A4D35E5-6848-4ECA-A252-699BD2EAAC3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126" y="4773273"/>
            <a:ext cx="647387" cy="17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7282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. 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475691809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235"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0">
              <a:defRPr>
                <a:latin typeface="+mn-lt"/>
                <a:ea typeface="+mn-ea"/>
                <a:cs typeface="+mn-cs"/>
                <a:sym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Copyright" hidden="1"/>
          <p:cNvSpPr txBox="1"/>
          <p:nvPr userDrawn="1"/>
        </p:nvSpPr>
        <p:spPr>
          <a:xfrm rot="16200000">
            <a:off x="7113985" y="2941517"/>
            <a:ext cx="3850481" cy="7271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rtl="0">
              <a:lnSpc>
                <a:spcPct val="90000"/>
              </a:lnSpc>
              <a:spcAft>
                <a:spcPts val="450"/>
              </a:spcAft>
            </a:pPr>
            <a:r>
              <a:rPr lang="en-US" sz="525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t>Copyright © 2022 by Boston Consulting Group. All rights reserved.</a:t>
            </a:r>
            <a:endParaRPr lang="en-GB" sz="525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5553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. Disclai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520204096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259"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0">
              <a:defRPr>
                <a:latin typeface="+mn-lt"/>
                <a:ea typeface="+mn-ea"/>
                <a:cs typeface="+mn-cs"/>
                <a:sym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0" name="Copyright" hidden="1"/>
          <p:cNvSpPr txBox="1"/>
          <p:nvPr userDrawn="1"/>
        </p:nvSpPr>
        <p:spPr>
          <a:xfrm rot="16200000">
            <a:off x="7113985" y="2941517"/>
            <a:ext cx="3850481" cy="7271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rtl="0">
              <a:lnSpc>
                <a:spcPct val="90000"/>
              </a:lnSpc>
              <a:spcAft>
                <a:spcPts val="450"/>
              </a:spcAft>
            </a:pPr>
            <a:r>
              <a:rPr lang="en-US" sz="525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t>Copyright © 2022 by Boston Consulting Group. All rights reserved.</a:t>
            </a:r>
            <a:endParaRPr lang="en-GB" sz="525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1004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D. End">
    <p:bg>
      <p:bgPr>
        <a:solidFill>
          <a:srgbClr val="781E7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653361681"/>
              </p:ext>
            </p:extLst>
          </p:nvPr>
        </p:nvGraphicFramePr>
        <p:xfrm>
          <a:off x="1192" y="1192"/>
          <a:ext cx="1190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283" name="think-cell Slide" r:id="rId5" imgW="384" imgH="384" progId="TCLayout.ActiveDocument.1">
                  <p:embed/>
                </p:oleObj>
              </mc:Choice>
              <mc:Fallback>
                <p:oleObj name="think-cell Slide" r:id="rId5" imgW="384" imgH="384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92" y="1192"/>
                        <a:ext cx="1190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Bilde 8" descr="Et bilde som inneholder tegning&#10;&#10;Automatisk generert beskrivelse">
            <a:extLst>
              <a:ext uri="{FF2B5EF4-FFF2-40B4-BE49-F238E27FC236}">
                <a16:creationId xmlns:a16="http://schemas.microsoft.com/office/drawing/2014/main" id="{7B1598CB-AFFF-4F69-8C6B-A987C81FF51A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9209" y="2284845"/>
            <a:ext cx="2105582" cy="573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92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. Layout gu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946911176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07"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4" name="Group 143"/>
          <p:cNvGrpSpPr/>
          <p:nvPr userDrawn="1"/>
        </p:nvGrpSpPr>
        <p:grpSpPr>
          <a:xfrm>
            <a:off x="-450" y="-1"/>
            <a:ext cx="9145350" cy="5143501"/>
            <a:chOff x="-600" y="-1"/>
            <a:chExt cx="12193800" cy="6858001"/>
          </a:xfrm>
        </p:grpSpPr>
        <p:sp>
          <p:nvSpPr>
            <p:cNvPr id="145" name="No fly zone"/>
            <p:cNvSpPr/>
            <p:nvPr/>
          </p:nvSpPr>
          <p:spPr>
            <a:xfrm>
              <a:off x="0" y="-1"/>
              <a:ext cx="12193200" cy="6858000"/>
            </a:xfrm>
            <a:custGeom>
              <a:avLst/>
              <a:gdLst>
                <a:gd name="connsiteX0" fmla="*/ 630001 w 12193200"/>
                <a:gd name="connsiteY0" fmla="*/ 622800 h 6858000"/>
                <a:gd name="connsiteX1" fmla="*/ 630001 w 12193200"/>
                <a:gd name="connsiteY1" fmla="*/ 6160597 h 6858000"/>
                <a:gd name="connsiteX2" fmla="*/ 11562000 w 12193200"/>
                <a:gd name="connsiteY2" fmla="*/ 6160597 h 6858000"/>
                <a:gd name="connsiteX3" fmla="*/ 11562000 w 12193200"/>
                <a:gd name="connsiteY3" fmla="*/ 622800 h 6858000"/>
                <a:gd name="connsiteX4" fmla="*/ 0 w 12193200"/>
                <a:gd name="connsiteY4" fmla="*/ 0 h 6858000"/>
                <a:gd name="connsiteX5" fmla="*/ 12193200 w 12193200"/>
                <a:gd name="connsiteY5" fmla="*/ 0 h 6858000"/>
                <a:gd name="connsiteX6" fmla="*/ 12193200 w 12193200"/>
                <a:gd name="connsiteY6" fmla="*/ 622800 h 6858000"/>
                <a:gd name="connsiteX7" fmla="*/ 12192000 w 12193200"/>
                <a:gd name="connsiteY7" fmla="*/ 622800 h 6858000"/>
                <a:gd name="connsiteX8" fmla="*/ 12192000 w 12193200"/>
                <a:gd name="connsiteY8" fmla="*/ 6160597 h 6858000"/>
                <a:gd name="connsiteX9" fmla="*/ 12193200 w 12193200"/>
                <a:gd name="connsiteY9" fmla="*/ 6160597 h 6858000"/>
                <a:gd name="connsiteX10" fmla="*/ 12193200 w 12193200"/>
                <a:gd name="connsiteY10" fmla="*/ 6858000 h 6858000"/>
                <a:gd name="connsiteX11" fmla="*/ 12192000 w 12193200"/>
                <a:gd name="connsiteY11" fmla="*/ 6858000 h 6858000"/>
                <a:gd name="connsiteX12" fmla="*/ 11562000 w 12193200"/>
                <a:gd name="connsiteY12" fmla="*/ 6858000 h 6858000"/>
                <a:gd name="connsiteX13" fmla="*/ 630001 w 12193200"/>
                <a:gd name="connsiteY13" fmla="*/ 6858000 h 6858000"/>
                <a:gd name="connsiteX14" fmla="*/ 1 w 12193200"/>
                <a:gd name="connsiteY14" fmla="*/ 6858000 h 6858000"/>
                <a:gd name="connsiteX15" fmla="*/ 1 w 12193200"/>
                <a:gd name="connsiteY15" fmla="*/ 6160597 h 6858000"/>
                <a:gd name="connsiteX16" fmla="*/ 1 w 12193200"/>
                <a:gd name="connsiteY16" fmla="*/ 622800 h 6858000"/>
                <a:gd name="connsiteX17" fmla="*/ 0 w 12193200"/>
                <a:gd name="connsiteY17" fmla="*/ 6228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193200" h="6858000">
                  <a:moveTo>
                    <a:pt x="630001" y="622800"/>
                  </a:moveTo>
                  <a:lnTo>
                    <a:pt x="630001" y="6160597"/>
                  </a:lnTo>
                  <a:lnTo>
                    <a:pt x="11562000" y="6160597"/>
                  </a:lnTo>
                  <a:lnTo>
                    <a:pt x="11562000" y="622800"/>
                  </a:lnTo>
                  <a:close/>
                  <a:moveTo>
                    <a:pt x="0" y="0"/>
                  </a:moveTo>
                  <a:lnTo>
                    <a:pt x="12193200" y="0"/>
                  </a:lnTo>
                  <a:lnTo>
                    <a:pt x="12193200" y="622800"/>
                  </a:lnTo>
                  <a:lnTo>
                    <a:pt x="12192000" y="622800"/>
                  </a:lnTo>
                  <a:lnTo>
                    <a:pt x="12192000" y="6160597"/>
                  </a:lnTo>
                  <a:lnTo>
                    <a:pt x="12193200" y="6160597"/>
                  </a:lnTo>
                  <a:lnTo>
                    <a:pt x="12193200" y="6858000"/>
                  </a:lnTo>
                  <a:lnTo>
                    <a:pt x="12192000" y="6858000"/>
                  </a:lnTo>
                  <a:lnTo>
                    <a:pt x="11562000" y="6858000"/>
                  </a:lnTo>
                  <a:lnTo>
                    <a:pt x="630001" y="6858000"/>
                  </a:lnTo>
                  <a:lnTo>
                    <a:pt x="1" y="6858000"/>
                  </a:lnTo>
                  <a:lnTo>
                    <a:pt x="1" y="6160597"/>
                  </a:lnTo>
                  <a:lnTo>
                    <a:pt x="1" y="622800"/>
                  </a:lnTo>
                  <a:lnTo>
                    <a:pt x="0" y="622800"/>
                  </a:lnTo>
                  <a:close/>
                </a:path>
              </a:pathLst>
            </a:custGeom>
            <a:solidFill>
              <a:srgbClr val="FFEFEF">
                <a:alpha val="4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sz="135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146" name="Baselines / anchors"/>
            <p:cNvGrpSpPr/>
            <p:nvPr userDrawn="1"/>
          </p:nvGrpSpPr>
          <p:grpSpPr>
            <a:xfrm>
              <a:off x="-600" y="622800"/>
              <a:ext cx="12193200" cy="5536800"/>
              <a:chOff x="12623800" y="622800"/>
              <a:chExt cx="11176000" cy="5536800"/>
            </a:xfrm>
          </p:grpSpPr>
          <p:cxnSp>
            <p:nvCxnSpPr>
              <p:cNvPr id="170" name="Straight Connector 169"/>
              <p:cNvCxnSpPr/>
              <p:nvPr/>
            </p:nvCxnSpPr>
            <p:spPr>
              <a:xfrm>
                <a:off x="12623800" y="622800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Straight Connector 170"/>
              <p:cNvCxnSpPr/>
              <p:nvPr/>
            </p:nvCxnSpPr>
            <p:spPr>
              <a:xfrm>
                <a:off x="12623800" y="914211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Straight Connector 171"/>
              <p:cNvCxnSpPr/>
              <p:nvPr/>
            </p:nvCxnSpPr>
            <p:spPr>
              <a:xfrm>
                <a:off x="12623800" y="1205622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Straight Connector 172"/>
              <p:cNvCxnSpPr/>
              <p:nvPr/>
            </p:nvCxnSpPr>
            <p:spPr>
              <a:xfrm>
                <a:off x="12623800" y="1497600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Straight Connector 173"/>
              <p:cNvCxnSpPr/>
              <p:nvPr/>
            </p:nvCxnSpPr>
            <p:spPr>
              <a:xfrm>
                <a:off x="12623800" y="1788444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5" name="Straight Connector 174"/>
              <p:cNvCxnSpPr/>
              <p:nvPr/>
            </p:nvCxnSpPr>
            <p:spPr>
              <a:xfrm>
                <a:off x="12623800" y="2079855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6" name="Straight Connector 175"/>
              <p:cNvCxnSpPr/>
              <p:nvPr/>
            </p:nvCxnSpPr>
            <p:spPr>
              <a:xfrm>
                <a:off x="12623800" y="2371266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7" name="Straight Connector 176"/>
              <p:cNvCxnSpPr/>
              <p:nvPr/>
            </p:nvCxnSpPr>
            <p:spPr>
              <a:xfrm>
                <a:off x="12623800" y="2662677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8" name="Straight Connector 177"/>
              <p:cNvCxnSpPr/>
              <p:nvPr/>
            </p:nvCxnSpPr>
            <p:spPr>
              <a:xfrm>
                <a:off x="12623800" y="2954088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9" name="Straight Connector 178"/>
              <p:cNvCxnSpPr/>
              <p:nvPr/>
            </p:nvCxnSpPr>
            <p:spPr>
              <a:xfrm>
                <a:off x="12623800" y="3245499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0" name="Straight Connector 179"/>
              <p:cNvCxnSpPr/>
              <p:nvPr/>
            </p:nvCxnSpPr>
            <p:spPr>
              <a:xfrm>
                <a:off x="12623800" y="3536910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Straight Connector 180"/>
              <p:cNvCxnSpPr/>
              <p:nvPr/>
            </p:nvCxnSpPr>
            <p:spPr>
              <a:xfrm>
                <a:off x="12623800" y="3828321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Straight Connector 181"/>
              <p:cNvCxnSpPr/>
              <p:nvPr/>
            </p:nvCxnSpPr>
            <p:spPr>
              <a:xfrm>
                <a:off x="12623800" y="4119732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Straight Connector 182"/>
              <p:cNvCxnSpPr/>
              <p:nvPr/>
            </p:nvCxnSpPr>
            <p:spPr>
              <a:xfrm>
                <a:off x="12623800" y="4411143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Straight Connector 183"/>
              <p:cNvCxnSpPr/>
              <p:nvPr/>
            </p:nvCxnSpPr>
            <p:spPr>
              <a:xfrm>
                <a:off x="12623800" y="4702554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5" name="Straight Connector 184"/>
              <p:cNvCxnSpPr/>
              <p:nvPr/>
            </p:nvCxnSpPr>
            <p:spPr>
              <a:xfrm>
                <a:off x="12623800" y="4993965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6" name="Straight Connector 185"/>
              <p:cNvCxnSpPr/>
              <p:nvPr/>
            </p:nvCxnSpPr>
            <p:spPr>
              <a:xfrm>
                <a:off x="12623800" y="5285376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Straight Connector 186"/>
              <p:cNvCxnSpPr/>
              <p:nvPr/>
            </p:nvCxnSpPr>
            <p:spPr>
              <a:xfrm>
                <a:off x="12623800" y="5576787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Straight Connector 187"/>
              <p:cNvCxnSpPr/>
              <p:nvPr/>
            </p:nvCxnSpPr>
            <p:spPr>
              <a:xfrm>
                <a:off x="12623800" y="5868198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Straight Connector 188"/>
              <p:cNvCxnSpPr/>
              <p:nvPr/>
            </p:nvCxnSpPr>
            <p:spPr>
              <a:xfrm>
                <a:off x="12623800" y="6159600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7" name="Gutter space"/>
            <p:cNvGrpSpPr/>
            <p:nvPr userDrawn="1"/>
          </p:nvGrpSpPr>
          <p:grpSpPr>
            <a:xfrm>
              <a:off x="1277000" y="623550"/>
              <a:ext cx="9638000" cy="5537047"/>
              <a:chOff x="1277000" y="623550"/>
              <a:chExt cx="9638000" cy="5537047"/>
            </a:xfrm>
          </p:grpSpPr>
          <p:sp>
            <p:nvSpPr>
              <p:cNvPr id="159" name="Rectangle 34"/>
              <p:cNvSpPr>
                <a:spLocks noChangeArrowheads="1"/>
              </p:cNvSpPr>
              <p:nvPr/>
            </p:nvSpPr>
            <p:spPr bwMode="auto">
              <a:xfrm>
                <a:off x="688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GB" sz="1350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60" name="Rectangle 35"/>
              <p:cNvSpPr>
                <a:spLocks noChangeArrowheads="1"/>
              </p:cNvSpPr>
              <p:nvPr/>
            </p:nvSpPr>
            <p:spPr bwMode="auto">
              <a:xfrm>
                <a:off x="875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GB" sz="1350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61" name="Rectangle 36"/>
              <p:cNvSpPr>
                <a:spLocks noChangeArrowheads="1"/>
              </p:cNvSpPr>
              <p:nvPr/>
            </p:nvSpPr>
            <p:spPr bwMode="auto">
              <a:xfrm>
                <a:off x="782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GB" sz="1350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62" name="Rectangle 37"/>
              <p:cNvSpPr>
                <a:spLocks noChangeArrowheads="1"/>
              </p:cNvSpPr>
              <p:nvPr/>
            </p:nvSpPr>
            <p:spPr bwMode="auto">
              <a:xfrm>
                <a:off x="969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GB" sz="1350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63" name="Rectangle 38"/>
              <p:cNvSpPr>
                <a:spLocks noChangeArrowheads="1"/>
              </p:cNvSpPr>
              <p:nvPr/>
            </p:nvSpPr>
            <p:spPr bwMode="auto">
              <a:xfrm>
                <a:off x="1062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GB" sz="1350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64" name="Rectangle 39"/>
              <p:cNvSpPr>
                <a:spLocks noChangeArrowheads="1"/>
              </p:cNvSpPr>
              <p:nvPr/>
            </p:nvSpPr>
            <p:spPr bwMode="auto">
              <a:xfrm>
                <a:off x="595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GB" sz="1350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65" name="Rectangle 40"/>
              <p:cNvSpPr>
                <a:spLocks noChangeArrowheads="1"/>
              </p:cNvSpPr>
              <p:nvPr/>
            </p:nvSpPr>
            <p:spPr bwMode="auto">
              <a:xfrm>
                <a:off x="127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GB" sz="1350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66" name="Rectangle 41"/>
              <p:cNvSpPr>
                <a:spLocks noChangeArrowheads="1"/>
              </p:cNvSpPr>
              <p:nvPr/>
            </p:nvSpPr>
            <p:spPr bwMode="auto">
              <a:xfrm>
                <a:off x="221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GB" sz="1350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67" name="Rectangle 42"/>
              <p:cNvSpPr>
                <a:spLocks noChangeArrowheads="1"/>
              </p:cNvSpPr>
              <p:nvPr/>
            </p:nvSpPr>
            <p:spPr bwMode="auto">
              <a:xfrm>
                <a:off x="314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GB" sz="1350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68" name="Rectangle 43"/>
              <p:cNvSpPr>
                <a:spLocks noChangeArrowheads="1"/>
              </p:cNvSpPr>
              <p:nvPr/>
            </p:nvSpPr>
            <p:spPr bwMode="auto">
              <a:xfrm>
                <a:off x="408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GB" sz="1350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69" name="Rectangle 44"/>
              <p:cNvSpPr>
                <a:spLocks noChangeArrowheads="1"/>
              </p:cNvSpPr>
              <p:nvPr/>
            </p:nvSpPr>
            <p:spPr bwMode="auto">
              <a:xfrm>
                <a:off x="501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GB" sz="1350"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148" name="Slide edges"/>
            <p:cNvSpPr>
              <a:spLocks/>
            </p:cNvSpPr>
            <p:nvPr/>
          </p:nvSpPr>
          <p:spPr bwMode="auto">
            <a:xfrm>
              <a:off x="-600" y="0"/>
              <a:ext cx="12193200" cy="6858000"/>
            </a:xfrm>
            <a:custGeom>
              <a:avLst/>
              <a:gdLst>
                <a:gd name="T0" fmla="*/ 6024 w 6026"/>
                <a:gd name="T1" fmla="*/ 3394 h 3396"/>
                <a:gd name="T2" fmla="*/ 6024 w 6026"/>
                <a:gd name="T3" fmla="*/ 3391 h 3396"/>
                <a:gd name="T4" fmla="*/ 5 w 6026"/>
                <a:gd name="T5" fmla="*/ 3391 h 3396"/>
                <a:gd name="T6" fmla="*/ 5 w 6026"/>
                <a:gd name="T7" fmla="*/ 5 h 3396"/>
                <a:gd name="T8" fmla="*/ 6021 w 6026"/>
                <a:gd name="T9" fmla="*/ 5 h 3396"/>
                <a:gd name="T10" fmla="*/ 6021 w 6026"/>
                <a:gd name="T11" fmla="*/ 3394 h 3396"/>
                <a:gd name="T12" fmla="*/ 6024 w 6026"/>
                <a:gd name="T13" fmla="*/ 3394 h 3396"/>
                <a:gd name="T14" fmla="*/ 6024 w 6026"/>
                <a:gd name="T15" fmla="*/ 3391 h 3396"/>
                <a:gd name="T16" fmla="*/ 6024 w 6026"/>
                <a:gd name="T17" fmla="*/ 3394 h 3396"/>
                <a:gd name="T18" fmla="*/ 6026 w 6026"/>
                <a:gd name="T19" fmla="*/ 3394 h 3396"/>
                <a:gd name="T20" fmla="*/ 6026 w 6026"/>
                <a:gd name="T21" fmla="*/ 0 h 3396"/>
                <a:gd name="T22" fmla="*/ 0 w 6026"/>
                <a:gd name="T23" fmla="*/ 0 h 3396"/>
                <a:gd name="T24" fmla="*/ 0 w 6026"/>
                <a:gd name="T25" fmla="*/ 3396 h 3396"/>
                <a:gd name="T26" fmla="*/ 6026 w 6026"/>
                <a:gd name="T27" fmla="*/ 3396 h 3396"/>
                <a:gd name="T28" fmla="*/ 6026 w 6026"/>
                <a:gd name="T29" fmla="*/ 3394 h 3396"/>
                <a:gd name="T30" fmla="*/ 6024 w 6026"/>
                <a:gd name="T31" fmla="*/ 3394 h 3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026" h="3396">
                  <a:moveTo>
                    <a:pt x="6024" y="3394"/>
                  </a:moveTo>
                  <a:lnTo>
                    <a:pt x="6024" y="3391"/>
                  </a:lnTo>
                  <a:lnTo>
                    <a:pt x="5" y="3391"/>
                  </a:lnTo>
                  <a:lnTo>
                    <a:pt x="5" y="5"/>
                  </a:lnTo>
                  <a:lnTo>
                    <a:pt x="6021" y="5"/>
                  </a:lnTo>
                  <a:lnTo>
                    <a:pt x="6021" y="3394"/>
                  </a:lnTo>
                  <a:lnTo>
                    <a:pt x="6024" y="3394"/>
                  </a:lnTo>
                  <a:lnTo>
                    <a:pt x="6024" y="3391"/>
                  </a:lnTo>
                  <a:lnTo>
                    <a:pt x="6024" y="3394"/>
                  </a:lnTo>
                  <a:lnTo>
                    <a:pt x="6026" y="3394"/>
                  </a:lnTo>
                  <a:lnTo>
                    <a:pt x="6026" y="0"/>
                  </a:lnTo>
                  <a:lnTo>
                    <a:pt x="0" y="0"/>
                  </a:lnTo>
                  <a:lnTo>
                    <a:pt x="0" y="3396"/>
                  </a:lnTo>
                  <a:lnTo>
                    <a:pt x="6026" y="3396"/>
                  </a:lnTo>
                  <a:lnTo>
                    <a:pt x="6026" y="3394"/>
                  </a:lnTo>
                  <a:lnTo>
                    <a:pt x="6024" y="339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350" b="0" i="0" u="none" strike="noStrike" kern="1200" cap="none" spc="0" normalizeH="0" baseline="0" noProof="0">
                <a:ln>
                  <a:noFill/>
                </a:ln>
                <a:solidFill>
                  <a:srgbClr val="575757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9" name="Footnote measure"/>
            <p:cNvSpPr>
              <a:spLocks noChangeArrowheads="1"/>
            </p:cNvSpPr>
            <p:nvPr/>
          </p:nvSpPr>
          <p:spPr bwMode="auto">
            <a:xfrm>
              <a:off x="629400" y="6159600"/>
              <a:ext cx="10933200" cy="378584"/>
            </a:xfrm>
            <a:prstGeom prst="rect">
              <a:avLst/>
            </a:prstGeom>
            <a:solidFill>
              <a:schemeClr val="accent3"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sz="1350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50" name="Whitespace measure"/>
            <p:cNvSpPr>
              <a:spLocks noChangeArrowheads="1"/>
            </p:cNvSpPr>
            <p:nvPr/>
          </p:nvSpPr>
          <p:spPr bwMode="auto">
            <a:xfrm>
              <a:off x="629400" y="1497600"/>
              <a:ext cx="10932229" cy="583200"/>
            </a:xfrm>
            <a:prstGeom prst="rect">
              <a:avLst/>
            </a:prstGeom>
            <a:solidFill>
              <a:schemeClr val="accent3"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sz="1350"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151" name="Five column measure"/>
            <p:cNvGrpSpPr/>
            <p:nvPr userDrawn="1"/>
          </p:nvGrpSpPr>
          <p:grpSpPr>
            <a:xfrm>
              <a:off x="629400" y="5975122"/>
              <a:ext cx="10933200" cy="79536"/>
              <a:chOff x="629400" y="5975122"/>
              <a:chExt cx="10933200" cy="79536"/>
            </a:xfrm>
          </p:grpSpPr>
          <p:sp>
            <p:nvSpPr>
              <p:cNvPr id="154" name="Rectangle 5"/>
              <p:cNvSpPr>
                <a:spLocks noChangeArrowheads="1"/>
              </p:cNvSpPr>
              <p:nvPr/>
            </p:nvSpPr>
            <p:spPr bwMode="auto">
              <a:xfrm>
                <a:off x="2880128" y="5975122"/>
                <a:ext cx="1930288" cy="79536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GB" sz="1350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55" name="Rectangle 7"/>
              <p:cNvSpPr>
                <a:spLocks noChangeArrowheads="1"/>
              </p:cNvSpPr>
              <p:nvPr/>
            </p:nvSpPr>
            <p:spPr bwMode="auto">
              <a:xfrm>
                <a:off x="9626194" y="5975122"/>
                <a:ext cx="1936406" cy="79536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GB" sz="1350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56" name="Rectangle 9"/>
              <p:cNvSpPr>
                <a:spLocks noChangeArrowheads="1"/>
              </p:cNvSpPr>
              <p:nvPr/>
            </p:nvSpPr>
            <p:spPr bwMode="auto">
              <a:xfrm>
                <a:off x="7372407" y="5975122"/>
                <a:ext cx="1936406" cy="79536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GB" sz="1350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57" name="Rectangle 11"/>
              <p:cNvSpPr>
                <a:spLocks noChangeArrowheads="1"/>
              </p:cNvSpPr>
              <p:nvPr/>
            </p:nvSpPr>
            <p:spPr bwMode="auto">
              <a:xfrm>
                <a:off x="5127797" y="5975122"/>
                <a:ext cx="1927229" cy="79536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GB" sz="1350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58" name="Rectangle 13"/>
              <p:cNvSpPr>
                <a:spLocks noChangeArrowheads="1"/>
              </p:cNvSpPr>
              <p:nvPr/>
            </p:nvSpPr>
            <p:spPr bwMode="auto">
              <a:xfrm>
                <a:off x="629400" y="5975122"/>
                <a:ext cx="1933347" cy="79536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GB" sz="1350"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152" name="Live area"/>
            <p:cNvSpPr/>
            <p:nvPr/>
          </p:nvSpPr>
          <p:spPr>
            <a:xfrm>
              <a:off x="629400" y="2080801"/>
              <a:ext cx="10933200" cy="4078800"/>
            </a:xfrm>
            <a:custGeom>
              <a:avLst/>
              <a:gdLst>
                <a:gd name="connsiteX0" fmla="*/ 0 w 10931999"/>
                <a:gd name="connsiteY0" fmla="*/ 0 h 5537797"/>
                <a:gd name="connsiteX1" fmla="*/ 10931999 w 10931999"/>
                <a:gd name="connsiteY1" fmla="*/ 0 h 5537797"/>
                <a:gd name="connsiteX2" fmla="*/ 10931999 w 10931999"/>
                <a:gd name="connsiteY2" fmla="*/ 5537797 h 5537797"/>
                <a:gd name="connsiteX3" fmla="*/ 0 w 10931999"/>
                <a:gd name="connsiteY3" fmla="*/ 5537797 h 55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931999" h="5537797">
                  <a:moveTo>
                    <a:pt x="0" y="0"/>
                  </a:moveTo>
                  <a:lnTo>
                    <a:pt x="10931999" y="0"/>
                  </a:lnTo>
                  <a:lnTo>
                    <a:pt x="10931999" y="5537797"/>
                  </a:lnTo>
                  <a:lnTo>
                    <a:pt x="0" y="5537797"/>
                  </a:lnTo>
                  <a:close/>
                </a:path>
              </a:pathLst>
            </a:custGeom>
            <a:noFill/>
            <a:ln w="9525">
              <a:solidFill>
                <a:srgbClr val="E71C57">
                  <a:alpha val="35000"/>
                </a:srgbClr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rtl="0">
                <a:lnSpc>
                  <a:spcPct val="90000"/>
                </a:lnSpc>
                <a:spcAft>
                  <a:spcPts val="750"/>
                </a:spcAft>
              </a:pPr>
              <a:endParaRPr lang="en-GB" sz="900">
                <a:solidFill>
                  <a:schemeClr val="bg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53" name="Footnote example"/>
            <p:cNvSpPr txBox="1"/>
            <p:nvPr/>
          </p:nvSpPr>
          <p:spPr>
            <a:xfrm>
              <a:off x="630000" y="6144441"/>
              <a:ext cx="9030915" cy="415499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750" b="0" i="0" u="none" strike="noStrike" kern="1200" cap="none" spc="0" normalizeH="0" baseline="0" noProof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Trebuchet MS" panose="020B0603020202020204" pitchFamily="34" charset="0"/>
                </a:rPr>
                <a:t>1. </a:t>
              </a:r>
              <a:r>
                <a:rPr kumimoji="0" lang="en-GB" sz="750" b="0" i="0" u="none" strike="noStrike" kern="1200" cap="none" spc="0" normalizeH="0" baseline="0" noProof="0" err="1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Trebuchet MS" panose="020B0603020202020204" pitchFamily="34" charset="0"/>
                </a:rPr>
                <a:t>xxxx</a:t>
              </a:r>
              <a:r>
                <a:rPr kumimoji="0" lang="en-GB" sz="750" b="0" i="0" u="none" strike="noStrike" kern="1200" cap="none" spc="0" normalizeH="0" baseline="0" noProof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Trebuchet MS" panose="020B0603020202020204" pitchFamily="34" charset="0"/>
                </a:rPr>
                <a:t>  2. </a:t>
              </a:r>
              <a:r>
                <a:rPr kumimoji="0" lang="en-GB" sz="750" b="0" i="0" u="none" strike="noStrike" kern="1200" cap="none" spc="0" normalizeH="0" baseline="0" noProof="0" err="1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Trebuchet MS" panose="020B0603020202020204" pitchFamily="34" charset="0"/>
                </a:rPr>
                <a:t>xxxx</a:t>
              </a:r>
              <a:r>
                <a:rPr kumimoji="0" lang="en-GB" sz="750" b="0" i="0" u="none" strike="noStrike" kern="1200" cap="none" spc="0" normalizeH="0" baseline="0" noProof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Trebuchet MS" panose="020B0603020202020204" pitchFamily="34" charset="0"/>
                </a:rPr>
                <a:t>  3. List footnotes in numerical order. Footnote numbers are not bracketed. Use 10pt font</a:t>
              </a:r>
            </a:p>
            <a:p>
              <a:pPr marL="0" marR="0" lvl="0" indent="0" algn="l" defTabSz="6858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750" b="0" i="0" u="none" strike="noStrike" kern="1200" cap="none" spc="0" normalizeH="0" baseline="0" noProof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Trebuchet MS" panose="020B0603020202020204" pitchFamily="34" charset="0"/>
                </a:rPr>
                <a:t>Note: Do not put a period at the end of the note or the source</a:t>
              </a:r>
            </a:p>
            <a:p>
              <a:pPr marL="0" marR="0" lvl="0" indent="0" algn="l" defTabSz="6858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750" b="0" i="0" u="none" strike="noStrike" kern="1200" cap="none" spc="0" normalizeH="0" baseline="0" noProof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Trebuchet MS" panose="020B0603020202020204" pitchFamily="34" charset="0"/>
                </a:rPr>
                <a:t>Source: Include a source for every chart that you use. Separate sources with a semicolon; BCG-related sources go at the end</a:t>
              </a: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0">
              <a:defRPr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56" name="Copyright" hidden="1"/>
          <p:cNvSpPr txBox="1"/>
          <p:nvPr userDrawn="1"/>
        </p:nvSpPr>
        <p:spPr>
          <a:xfrm rot="16200000">
            <a:off x="7113985" y="2941517"/>
            <a:ext cx="3850481" cy="7271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rtl="0">
              <a:lnSpc>
                <a:spcPct val="90000"/>
              </a:lnSpc>
              <a:spcAft>
                <a:spcPts val="450"/>
              </a:spcAft>
            </a:pPr>
            <a:r>
              <a:rPr lang="en-US" sz="525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t>Copyright © 2022 by Boston Consulting Group. All rights reserved.</a:t>
            </a:r>
            <a:endParaRPr lang="en-GB" sz="525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9730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Section Header Overview">
    <p:bg>
      <p:bgPr>
        <a:gradFill flip="none" rotWithShape="1">
          <a:gsLst>
            <a:gs pos="0">
              <a:srgbClr val="84236B"/>
            </a:gs>
            <a:gs pos="100000">
              <a:srgbClr val="5E185E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50197803"/>
              </p:ext>
            </p:extLst>
          </p:nvPr>
        </p:nvGraphicFramePr>
        <p:xfrm>
          <a:off x="1192" y="1192"/>
          <a:ext cx="1190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331"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192" y="1192"/>
                        <a:ext cx="1190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opyright" hidden="1"/>
          <p:cNvSpPr txBox="1"/>
          <p:nvPr userDrawn="1"/>
        </p:nvSpPr>
        <p:spPr>
          <a:xfrm rot="16200000">
            <a:off x="7113985" y="2941517"/>
            <a:ext cx="3850481" cy="7271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rtl="0">
              <a:lnSpc>
                <a:spcPct val="90000"/>
              </a:lnSpc>
              <a:spcAft>
                <a:spcPts val="450"/>
              </a:spcAft>
            </a:pPr>
            <a:r>
              <a:rPr lang="en-US" sz="525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t>Copyright © 2022 by Boston Consulting Group. All rights reserved.</a:t>
            </a:r>
            <a:endParaRPr lang="en-GB" sz="525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1" name="Rectangle 10"/>
          <p:cNvSpPr/>
          <p:nvPr userDrawn="1"/>
        </p:nvSpPr>
        <p:spPr bwMode="invGray">
          <a:xfrm>
            <a:off x="1041109" y="3518390"/>
            <a:ext cx="697003" cy="746906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rtl="0" fontAlgn="auto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endParaRPr lang="en-GB" sz="1500">
              <a:solidFill>
                <a:prstClr val="white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 userDrawn="1">
            <p:custDataLst>
              <p:tags r:id="rId4"/>
            </p:custDataLst>
          </p:nvPr>
        </p:nvSpPr>
        <p:spPr>
          <a:xfrm>
            <a:off x="1882112" y="3518390"/>
            <a:ext cx="1177614" cy="1101132"/>
          </a:xfrm>
          <a:prstGeom prst="rect">
            <a:avLst/>
          </a:prstGeom>
          <a:noFill/>
          <a:ln w="9525" cmpd="sng">
            <a:solidFill>
              <a:srgbClr val="FFFFFF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chemeClr val="tx1">
                    <a:lumMod val="60000"/>
                    <a:lumOff val="40000"/>
                  </a:scheme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35000" rIns="137160" bIns="13716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rtl="0">
              <a:lnSpc>
                <a:spcPct val="95000"/>
              </a:lnSpc>
            </a:pPr>
            <a:endParaRPr lang="en-GB" sz="9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472500" y="680399"/>
            <a:ext cx="2586600" cy="258546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lIns="459000" tIns="351000" rIns="0" bIns="0" rtlCol="0" anchor="t">
            <a:noAutofit/>
          </a:bodyPr>
          <a:lstStyle/>
          <a:p>
            <a:pPr rtl="0">
              <a:lnSpc>
                <a:spcPct val="90000"/>
              </a:lnSpc>
              <a:spcAft>
                <a:spcPts val="450"/>
              </a:spcAft>
            </a:pPr>
            <a:endParaRPr lang="en-GB" sz="405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TextBox 1"/>
          <p:cNvSpPr txBox="1"/>
          <p:nvPr userDrawn="1"/>
        </p:nvSpPr>
        <p:spPr>
          <a:xfrm>
            <a:off x="778722" y="836562"/>
            <a:ext cx="1973618" cy="6844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rtl="0" fontAlgn="auto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4050">
                <a:solidFill>
                  <a:schemeClr val="bg1"/>
                </a:solidFill>
                <a:latin typeface="+mn-lt"/>
                <a:ea typeface="+mn-ea"/>
                <a:cs typeface="+mn-cs"/>
              </a:rPr>
              <a:t>Agenda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471488" y="4803777"/>
            <a:ext cx="285750" cy="115416"/>
          </a:xfrm>
          <a:prstGeom prst="rect">
            <a:avLst/>
          </a:prstGeom>
          <a:noFill/>
        </p:spPr>
        <p:txBody>
          <a:bodyPr wrap="none" lIns="0" tIns="0" rIns="0" bIns="0" rtlCol="0" anchor="b">
            <a:noAutofit/>
          </a:bodyPr>
          <a:lstStyle/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GB" sz="750" kern="1200" smtClean="0">
                <a:solidFill>
                  <a:srgbClr val="FFFFFF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GB" sz="750" kern="1200">
              <a:solidFill>
                <a:srgbClr val="FFFFFF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15" name="Bilde 4">
            <a:extLst>
              <a:ext uri="{FF2B5EF4-FFF2-40B4-BE49-F238E27FC236}">
                <a16:creationId xmlns:a16="http://schemas.microsoft.com/office/drawing/2014/main" id="{4A4D35E5-6848-4ECA-A252-699BD2EAAC39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126" y="4773273"/>
            <a:ext cx="647387" cy="17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632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Section Header">
    <p:bg>
      <p:bgPr>
        <a:gradFill flip="none" rotWithShape="1">
          <a:gsLst>
            <a:gs pos="0">
              <a:srgbClr val="84236B"/>
            </a:gs>
            <a:gs pos="100000">
              <a:srgbClr val="5E185E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517453932"/>
              </p:ext>
            </p:extLst>
          </p:nvPr>
        </p:nvGraphicFramePr>
        <p:xfrm>
          <a:off x="1192" y="1192"/>
          <a:ext cx="1190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355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92" y="1192"/>
                        <a:ext cx="1190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opyright" hidden="1"/>
          <p:cNvSpPr txBox="1"/>
          <p:nvPr userDrawn="1"/>
        </p:nvSpPr>
        <p:spPr>
          <a:xfrm rot="16200000">
            <a:off x="7113985" y="2941517"/>
            <a:ext cx="3850481" cy="7271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rtl="0">
              <a:lnSpc>
                <a:spcPct val="90000"/>
              </a:lnSpc>
              <a:spcAft>
                <a:spcPts val="450"/>
              </a:spcAft>
            </a:pPr>
            <a:r>
              <a:rPr lang="en-US" sz="525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t>Copyright © 2022 by Boston Consulting Group. All rights reserved.</a:t>
            </a:r>
            <a:endParaRPr lang="en-GB" sz="525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0" name="Rectangle 9"/>
          <p:cNvSpPr/>
          <p:nvPr userDrawn="1"/>
        </p:nvSpPr>
        <p:spPr bwMode="white">
          <a:xfrm>
            <a:off x="963557" y="1071098"/>
            <a:ext cx="710754" cy="710754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 rtl="0"/>
            <a:endParaRPr lang="en-GB" sz="90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963900" y="2000700"/>
            <a:ext cx="7214400" cy="24003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</a:pPr>
            <a:endParaRPr lang="en-GB" sz="1500">
              <a:solidFill>
                <a:prstClr val="white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471488" y="4803777"/>
            <a:ext cx="285750" cy="115416"/>
          </a:xfrm>
          <a:prstGeom prst="rect">
            <a:avLst/>
          </a:prstGeom>
          <a:noFill/>
        </p:spPr>
        <p:txBody>
          <a:bodyPr wrap="none" lIns="0" tIns="0" rIns="0" bIns="0" rtlCol="0" anchor="b">
            <a:noAutofit/>
          </a:bodyPr>
          <a:lstStyle/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GB" sz="750" kern="1200" smtClean="0">
                <a:solidFill>
                  <a:srgbClr val="FFFFFF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GB" sz="750" kern="1200">
              <a:solidFill>
                <a:srgbClr val="FFFFFF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12" name="Bilde 4">
            <a:extLst>
              <a:ext uri="{FF2B5EF4-FFF2-40B4-BE49-F238E27FC236}">
                <a16:creationId xmlns:a16="http://schemas.microsoft.com/office/drawing/2014/main" id="{4A4D35E5-6848-4ECA-A252-699BD2EAAC3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126" y="4773273"/>
            <a:ext cx="647387" cy="17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4624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Full Width Overview">
    <p:bg>
      <p:bgPr>
        <a:gradFill flip="none" rotWithShape="1">
          <a:gsLst>
            <a:gs pos="0">
              <a:srgbClr val="84236B"/>
            </a:gs>
            <a:gs pos="100000">
              <a:srgbClr val="5E185E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959060035"/>
              </p:ext>
            </p:extLst>
          </p:nvPr>
        </p:nvGraphicFramePr>
        <p:xfrm>
          <a:off x="1192" y="1192"/>
          <a:ext cx="1190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379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92" y="1192"/>
                        <a:ext cx="1190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opyright" hidden="1"/>
          <p:cNvSpPr txBox="1"/>
          <p:nvPr userDrawn="1"/>
        </p:nvSpPr>
        <p:spPr>
          <a:xfrm rot="16200000">
            <a:off x="7113985" y="2941517"/>
            <a:ext cx="3850481" cy="7271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rtl="0">
              <a:lnSpc>
                <a:spcPct val="90000"/>
              </a:lnSpc>
              <a:spcAft>
                <a:spcPts val="450"/>
              </a:spcAft>
            </a:pPr>
            <a:r>
              <a:rPr lang="en-US" sz="525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t>Copyright © 2022 by Boston Consulting Group. All rights reserved.</a:t>
            </a:r>
            <a:endParaRPr lang="en-GB" sz="525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472500" y="411496"/>
            <a:ext cx="5392499" cy="4154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None/>
              <a:defRPr sz="3400" b="0" i="0" u="none" kern="1200" spc="0">
                <a:solidFill>
                  <a:schemeClr val="tx2">
                    <a:lumMod val="100000"/>
                  </a:schemeClr>
                </a:solidFill>
                <a:latin typeface="Trebuchet MS" panose="020B0603020202020204" pitchFamily="34" charset="0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pPr rtl="0"/>
            <a:r>
              <a:rPr lang="en-GB" sz="3000" b="1" spc="450">
                <a:solidFill>
                  <a:schemeClr val="bg1"/>
                </a:solidFill>
                <a:latin typeface="+mn-lt"/>
                <a:ea typeface="+mn-ea"/>
                <a:cs typeface="+mn-cs"/>
              </a:rPr>
              <a:t>AGENDA</a:t>
            </a:r>
          </a:p>
        </p:txBody>
      </p:sp>
      <p:cxnSp>
        <p:nvCxnSpPr>
          <p:cNvPr id="13" name="Straight Connector 12"/>
          <p:cNvCxnSpPr/>
          <p:nvPr userDrawn="1"/>
        </p:nvCxnSpPr>
        <p:spPr bwMode="white">
          <a:xfrm>
            <a:off x="464174" y="904500"/>
            <a:ext cx="8682228" cy="0"/>
          </a:xfrm>
          <a:prstGeom prst="line">
            <a:avLst/>
          </a:prstGeom>
          <a:ln w="9525" cmpd="sng">
            <a:solidFill>
              <a:schemeClr val="bg1"/>
            </a:solidFill>
            <a:miter lim="800000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 userDrawn="1"/>
        </p:nvSpPr>
        <p:spPr>
          <a:xfrm>
            <a:off x="471488" y="4803777"/>
            <a:ext cx="285750" cy="115416"/>
          </a:xfrm>
          <a:prstGeom prst="rect">
            <a:avLst/>
          </a:prstGeom>
          <a:noFill/>
        </p:spPr>
        <p:txBody>
          <a:bodyPr wrap="none" lIns="0" tIns="0" rIns="0" bIns="0" rtlCol="0" anchor="b">
            <a:noAutofit/>
          </a:bodyPr>
          <a:lstStyle/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GB" sz="750" kern="1200" smtClean="0">
                <a:solidFill>
                  <a:srgbClr val="FFFFFF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GB" sz="750" kern="1200">
              <a:solidFill>
                <a:srgbClr val="FFFFFF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11" name="Bilde 4">
            <a:extLst>
              <a:ext uri="{FF2B5EF4-FFF2-40B4-BE49-F238E27FC236}">
                <a16:creationId xmlns:a16="http://schemas.microsoft.com/office/drawing/2014/main" id="{4A4D35E5-6848-4ECA-A252-699BD2EAAC3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126" y="4773273"/>
            <a:ext cx="647387" cy="17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2708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Two-Thirds">
    <p:bg>
      <p:bgPr>
        <a:gradFill flip="none" rotWithShape="1">
          <a:gsLst>
            <a:gs pos="0">
              <a:srgbClr val="84236B"/>
            </a:gs>
            <a:gs pos="100000">
              <a:srgbClr val="5E185E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209941742"/>
              </p:ext>
            </p:extLst>
          </p:nvPr>
        </p:nvGraphicFramePr>
        <p:xfrm>
          <a:off x="1192" y="1192"/>
          <a:ext cx="1190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03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92" y="1192"/>
                        <a:ext cx="1190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8" t="8741" r="101" b="27"/>
          <a:stretch/>
        </p:blipFill>
        <p:spPr bwMode="ltGray">
          <a:xfrm flipH="1">
            <a:off x="2753302" y="0"/>
            <a:ext cx="312713" cy="5143500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 bwMode="white">
          <a:xfrm>
            <a:off x="3060573" y="-982"/>
            <a:ext cx="6083428" cy="5144482"/>
          </a:xfrm>
          <a:prstGeom prst="rect">
            <a:avLst/>
          </a:prstGeom>
          <a:solidFill>
            <a:srgbClr val="F2F2F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rtl="0">
              <a:lnSpc>
                <a:spcPct val="90000"/>
              </a:lnSpc>
              <a:spcAft>
                <a:spcPts val="750"/>
              </a:spcAft>
            </a:pPr>
            <a:endParaRPr lang="en-GB" sz="900">
              <a:solidFill>
                <a:schemeClr val="bg1"/>
              </a:solidFill>
              <a:sym typeface="Trebuchet MS" panose="020B0603020202020204" pitchFamily="34" charset="0"/>
            </a:endParaRPr>
          </a:p>
        </p:txBody>
      </p:sp>
      <p:sp>
        <p:nvSpPr>
          <p:cNvPr id="16" name="Copyright" hidden="1"/>
          <p:cNvSpPr txBox="1"/>
          <p:nvPr userDrawn="1"/>
        </p:nvSpPr>
        <p:spPr>
          <a:xfrm rot="16200000">
            <a:off x="7113985" y="2941517"/>
            <a:ext cx="3850481" cy="7271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rtl="0">
              <a:lnSpc>
                <a:spcPct val="90000"/>
              </a:lnSpc>
              <a:spcAft>
                <a:spcPts val="450"/>
              </a:spcAft>
            </a:pPr>
            <a:r>
              <a:rPr lang="en-US" sz="525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t>Copyright © 2022 by Boston Consulting Group. All rights reserved.</a:t>
            </a:r>
            <a:endParaRPr lang="en-GB" sz="525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>
            <a:off x="472501" y="2405787"/>
            <a:ext cx="1160357" cy="33239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rtl="0">
              <a:lnSpc>
                <a:spcPct val="90000"/>
              </a:lnSpc>
              <a:spcAft>
                <a:spcPts val="450"/>
              </a:spcAft>
            </a:pPr>
            <a:r>
              <a:rPr lang="en-GB" sz="24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Agenda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471488" y="4803777"/>
            <a:ext cx="285750" cy="115416"/>
          </a:xfrm>
          <a:prstGeom prst="rect">
            <a:avLst/>
          </a:prstGeom>
          <a:noFill/>
        </p:spPr>
        <p:txBody>
          <a:bodyPr wrap="none" lIns="0" tIns="0" rIns="0" bIns="0" rtlCol="0" anchor="b">
            <a:noAutofit/>
          </a:bodyPr>
          <a:lstStyle/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GB" sz="750" kern="1200" smtClean="0">
                <a:solidFill>
                  <a:srgbClr val="FFFFFF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GB" sz="750" kern="1200">
              <a:solidFill>
                <a:srgbClr val="FFFFFF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9" name="Bilde 4">
            <a:extLst>
              <a:ext uri="{FF2B5EF4-FFF2-40B4-BE49-F238E27FC236}">
                <a16:creationId xmlns:a16="http://schemas.microsoft.com/office/drawing/2014/main" id="{4A4D35E5-6848-4ECA-A252-699BD2EAAC39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126" y="4773273"/>
            <a:ext cx="647387" cy="17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6284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D. Section Header Overview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293526878"/>
              </p:ext>
            </p:extLst>
          </p:nvPr>
        </p:nvGraphicFramePr>
        <p:xfrm>
          <a:off x="1192" y="1192"/>
          <a:ext cx="1190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27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92" y="1192"/>
                        <a:ext cx="1190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opyright" hidden="1"/>
          <p:cNvSpPr txBox="1"/>
          <p:nvPr userDrawn="1"/>
        </p:nvSpPr>
        <p:spPr>
          <a:xfrm rot="16200000">
            <a:off x="7113985" y="2941517"/>
            <a:ext cx="3850481" cy="7271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rtl="0">
              <a:lnSpc>
                <a:spcPct val="90000"/>
              </a:lnSpc>
              <a:spcAft>
                <a:spcPts val="450"/>
              </a:spcAft>
            </a:pPr>
            <a:r>
              <a:rPr lang="en-US" sz="525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t>Copyright © 2022 by Boston Consulting Group. All rights reserved.</a:t>
            </a:r>
            <a:endParaRPr lang="en-GB" sz="525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8" name="Rectangle 7"/>
          <p:cNvSpPr/>
          <p:nvPr userDrawn="1"/>
        </p:nvSpPr>
        <p:spPr bwMode="invGray">
          <a:xfrm>
            <a:off x="1041109" y="3518390"/>
            <a:ext cx="697003" cy="746906"/>
          </a:xfrm>
          <a:prstGeom prst="rect">
            <a:avLst/>
          </a:prstGeom>
          <a:noFill/>
          <a:ln w="9525" cap="flat" cmpd="sng" algn="ctr">
            <a:solidFill>
              <a:srgbClr val="CF41C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rtl="0" fontAlgn="auto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endParaRPr lang="en-GB" sz="1500">
              <a:solidFill>
                <a:prstClr val="white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 userDrawn="1">
            <p:custDataLst>
              <p:tags r:id="rId3"/>
            </p:custDataLst>
          </p:nvPr>
        </p:nvSpPr>
        <p:spPr>
          <a:xfrm>
            <a:off x="1882112" y="3518390"/>
            <a:ext cx="1177614" cy="1101132"/>
          </a:xfrm>
          <a:prstGeom prst="rect">
            <a:avLst/>
          </a:prstGeom>
          <a:noFill/>
          <a:ln w="9525" cap="flat" cmpd="sng" algn="ctr">
            <a:solidFill>
              <a:srgbClr val="CF41CF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chemeClr val="tx1">
                    <a:lumMod val="60000"/>
                    <a:lumOff val="40000"/>
                  </a:scheme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35000" rIns="137160" bIns="13716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rtl="0">
              <a:lnSpc>
                <a:spcPct val="95000"/>
              </a:lnSpc>
            </a:pPr>
            <a:endParaRPr lang="en-GB" sz="9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472500" y="680398"/>
            <a:ext cx="2586600" cy="2585466"/>
          </a:xfrm>
          <a:prstGeom prst="rect">
            <a:avLst/>
          </a:prstGeom>
          <a:noFill/>
          <a:ln w="9525" cap="flat" cmpd="sng" algn="ctr">
            <a:solidFill>
              <a:srgbClr val="CF41CF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459000" tIns="351000" rIns="0" bIns="0" rtlCol="0" anchor="t">
            <a:noAutofit/>
          </a:bodyPr>
          <a:lstStyle/>
          <a:p>
            <a:pPr rtl="0">
              <a:lnSpc>
                <a:spcPct val="90000"/>
              </a:lnSpc>
              <a:spcAft>
                <a:spcPts val="450"/>
              </a:spcAft>
            </a:pPr>
            <a:endParaRPr lang="en-GB" sz="4050">
              <a:solidFill>
                <a:schemeClr val="accent4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extBox 1"/>
          <p:cNvSpPr txBox="1"/>
          <p:nvPr userDrawn="1"/>
        </p:nvSpPr>
        <p:spPr>
          <a:xfrm>
            <a:off x="778722" y="836562"/>
            <a:ext cx="1973618" cy="6844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 fontAlgn="auto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defRPr sz="5400">
                <a:solidFill>
                  <a:schemeClr val="accent4"/>
                </a:solidFill>
                <a:latin typeface="+mj-lt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rtl="0"/>
            <a:r>
              <a:rPr lang="en-GB" sz="4050">
                <a:solidFill>
                  <a:srgbClr val="CF41CF"/>
                </a:solidFill>
                <a:latin typeface="+mn-lt"/>
                <a:ea typeface="+mn-ea"/>
                <a:cs typeface="+mn-cs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40896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D. 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675899076"/>
              </p:ext>
            </p:extLst>
          </p:nvPr>
        </p:nvGraphicFramePr>
        <p:xfrm>
          <a:off x="1192" y="1192"/>
          <a:ext cx="1190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51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2" y="1192"/>
                        <a:ext cx="1190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opyright" hidden="1"/>
          <p:cNvSpPr txBox="1"/>
          <p:nvPr userDrawn="1"/>
        </p:nvSpPr>
        <p:spPr>
          <a:xfrm rot="16200000">
            <a:off x="7113985" y="2941517"/>
            <a:ext cx="3850481" cy="7271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rtl="0">
              <a:lnSpc>
                <a:spcPct val="90000"/>
              </a:lnSpc>
              <a:spcAft>
                <a:spcPts val="450"/>
              </a:spcAft>
            </a:pPr>
            <a:r>
              <a:rPr lang="en-US" sz="525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t>Copyright © 2022 by Boston Consulting Group. All rights reserved.</a:t>
            </a:r>
            <a:endParaRPr lang="en-GB" sz="525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8" name="Rectangle 7"/>
          <p:cNvSpPr/>
          <p:nvPr userDrawn="1"/>
        </p:nvSpPr>
        <p:spPr bwMode="white">
          <a:xfrm>
            <a:off x="963557" y="1071098"/>
            <a:ext cx="710754" cy="710754"/>
          </a:xfrm>
          <a:prstGeom prst="rect">
            <a:avLst/>
          </a:prstGeom>
          <a:noFill/>
          <a:ln w="9525" cap="flat" cmpd="sng" algn="ctr">
            <a:solidFill>
              <a:srgbClr val="CF41C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 rtl="0"/>
            <a:endParaRPr lang="en-GB" sz="90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963900" y="2000700"/>
            <a:ext cx="7214400" cy="2400300"/>
          </a:xfrm>
          <a:prstGeom prst="rect">
            <a:avLst/>
          </a:prstGeom>
          <a:noFill/>
          <a:ln w="9525" cap="flat" cmpd="sng" algn="ctr">
            <a:solidFill>
              <a:srgbClr val="CF41C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</a:pPr>
            <a:endParaRPr lang="en-GB" sz="1500">
              <a:solidFill>
                <a:prstClr val="white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7398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D. Full Width Overview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973862314"/>
              </p:ext>
            </p:extLst>
          </p:nvPr>
        </p:nvGraphicFramePr>
        <p:xfrm>
          <a:off x="1192" y="1192"/>
          <a:ext cx="1190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75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2" y="1192"/>
                        <a:ext cx="1190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opyright" hidden="1"/>
          <p:cNvSpPr txBox="1"/>
          <p:nvPr userDrawn="1"/>
        </p:nvSpPr>
        <p:spPr>
          <a:xfrm rot="16200000">
            <a:off x="7113985" y="2941517"/>
            <a:ext cx="3850481" cy="7271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rtl="0">
              <a:lnSpc>
                <a:spcPct val="90000"/>
              </a:lnSpc>
              <a:spcAft>
                <a:spcPts val="450"/>
              </a:spcAft>
            </a:pPr>
            <a:r>
              <a:rPr lang="en-US" sz="525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t>Copyright © 2022 by Boston Consulting Group. All rights reserved.</a:t>
            </a:r>
            <a:endParaRPr lang="en-GB" sz="525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472500" y="467100"/>
            <a:ext cx="5392499" cy="35317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None/>
              <a:defRPr sz="3400" b="0" i="0" u="none" kern="1200" spc="0">
                <a:solidFill>
                  <a:schemeClr val="tx2">
                    <a:lumMod val="100000"/>
                  </a:schemeClr>
                </a:solidFill>
                <a:latin typeface="Trebuchet MS" panose="020B0603020202020204" pitchFamily="34" charset="0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pPr rtl="0"/>
            <a:r>
              <a:rPr lang="en-GB" sz="2550">
                <a:solidFill>
                  <a:srgbClr val="CF41CF"/>
                </a:solidFill>
                <a:latin typeface="+mn-lt"/>
                <a:ea typeface="+mn-ea"/>
                <a:cs typeface="+mn-cs"/>
              </a:rPr>
              <a:t>Agenda</a:t>
            </a:r>
          </a:p>
        </p:txBody>
      </p:sp>
      <p:cxnSp>
        <p:nvCxnSpPr>
          <p:cNvPr id="9" name="Straight Connector 8"/>
          <p:cNvCxnSpPr/>
          <p:nvPr userDrawn="1"/>
        </p:nvCxnSpPr>
        <p:spPr bwMode="white">
          <a:xfrm>
            <a:off x="464174" y="904500"/>
            <a:ext cx="8682228" cy="0"/>
          </a:xfrm>
          <a:prstGeom prst="line">
            <a:avLst/>
          </a:prstGeom>
          <a:ln w="9525" cap="flat" cmpd="sng" algn="ctr">
            <a:solidFill>
              <a:srgbClr val="CF41C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9762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D. Two-Thirds">
    <p:bg>
      <p:bgPr>
        <a:gradFill flip="none" rotWithShape="1">
          <a:gsLst>
            <a:gs pos="0">
              <a:srgbClr val="84236B"/>
            </a:gs>
            <a:gs pos="100000">
              <a:srgbClr val="5E185E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158554728"/>
              </p:ext>
            </p:extLst>
          </p:nvPr>
        </p:nvGraphicFramePr>
        <p:xfrm>
          <a:off x="1192" y="1192"/>
          <a:ext cx="1190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499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92" y="1192"/>
                        <a:ext cx="1190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3" name="Picture 22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8" t="8741" r="101" b="27"/>
          <a:stretch/>
        </p:blipFill>
        <p:spPr bwMode="ltGray">
          <a:xfrm flipH="1">
            <a:off x="2753302" y="0"/>
            <a:ext cx="312713" cy="5143500"/>
          </a:xfrm>
          <a:prstGeom prst="rect">
            <a:avLst/>
          </a:prstGeom>
        </p:spPr>
      </p:pic>
      <p:sp>
        <p:nvSpPr>
          <p:cNvPr id="26" name="Rectangle 25"/>
          <p:cNvSpPr/>
          <p:nvPr userDrawn="1"/>
        </p:nvSpPr>
        <p:spPr bwMode="ltGray">
          <a:xfrm>
            <a:off x="3060573" y="-982"/>
            <a:ext cx="6083428" cy="51444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rtl="0"/>
            <a:endParaRPr lang="en-GB" sz="90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29" name="Copyright" hidden="1"/>
          <p:cNvSpPr txBox="1"/>
          <p:nvPr userDrawn="1"/>
        </p:nvSpPr>
        <p:spPr>
          <a:xfrm rot="16200000">
            <a:off x="7113985" y="2941517"/>
            <a:ext cx="3850481" cy="7271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rtl="0">
              <a:lnSpc>
                <a:spcPct val="90000"/>
              </a:lnSpc>
              <a:spcAft>
                <a:spcPts val="450"/>
              </a:spcAft>
            </a:pPr>
            <a:r>
              <a:rPr lang="en-US" sz="525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t>Copyright © 2022 by Boston Consulting Group. All rights reserved.</a:t>
            </a:r>
            <a:endParaRPr lang="en-GB" sz="525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472501" y="2446609"/>
            <a:ext cx="870785" cy="24929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rtl="0">
              <a:lnSpc>
                <a:spcPct val="90000"/>
              </a:lnSpc>
              <a:spcAft>
                <a:spcPts val="450"/>
              </a:spcAft>
            </a:pPr>
            <a:r>
              <a:rPr lang="en-GB" sz="18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Agenda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471488" y="4803777"/>
            <a:ext cx="285750" cy="115416"/>
          </a:xfrm>
          <a:prstGeom prst="rect">
            <a:avLst/>
          </a:prstGeom>
          <a:noFill/>
        </p:spPr>
        <p:txBody>
          <a:bodyPr wrap="none" lIns="0" tIns="0" rIns="0" bIns="0" rtlCol="0" anchor="b">
            <a:noAutofit/>
          </a:bodyPr>
          <a:lstStyle/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GB" sz="750" kern="1200" smtClean="0">
                <a:solidFill>
                  <a:srgbClr val="FFFFFF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GB" sz="750" kern="1200">
              <a:solidFill>
                <a:srgbClr val="FFFFFF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9" name="Bilde 4">
            <a:extLst>
              <a:ext uri="{FF2B5EF4-FFF2-40B4-BE49-F238E27FC236}">
                <a16:creationId xmlns:a16="http://schemas.microsoft.com/office/drawing/2014/main" id="{4A4D35E5-6848-4ECA-A252-699BD2EAAC39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126" y="4773273"/>
            <a:ext cx="647387" cy="17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0679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D. Table of Contents">
    <p:bg>
      <p:bgPr>
        <a:gradFill flip="none" rotWithShape="1">
          <a:gsLst>
            <a:gs pos="0">
              <a:srgbClr val="84236B"/>
            </a:gs>
            <a:gs pos="100000">
              <a:srgbClr val="5E185E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597201121"/>
              </p:ext>
            </p:extLst>
          </p:nvPr>
        </p:nvGraphicFramePr>
        <p:xfrm>
          <a:off x="1192" y="1192"/>
          <a:ext cx="1190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23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92" y="1192"/>
                        <a:ext cx="1190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Freeform 12"/>
          <p:cNvSpPr/>
          <p:nvPr/>
        </p:nvSpPr>
        <p:spPr bwMode="ltGray">
          <a:xfrm>
            <a:off x="0" y="0"/>
            <a:ext cx="3066234" cy="5143500"/>
          </a:xfrm>
          <a:custGeom>
            <a:avLst/>
            <a:gdLst>
              <a:gd name="connsiteX0" fmla="*/ 0 w 4088312"/>
              <a:gd name="connsiteY0" fmla="*/ 0 h 6858000"/>
              <a:gd name="connsiteX1" fmla="*/ 3264933 w 4088312"/>
              <a:gd name="connsiteY1" fmla="*/ 0 h 6858000"/>
              <a:gd name="connsiteX2" fmla="*/ 4088312 w 4088312"/>
              <a:gd name="connsiteY2" fmla="*/ 3429000 h 6858000"/>
              <a:gd name="connsiteX3" fmla="*/ 3264933 w 4088312"/>
              <a:gd name="connsiteY3" fmla="*/ 6858000 h 6858000"/>
              <a:gd name="connsiteX4" fmla="*/ 0 w 408831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8312" h="685800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rtl="0">
              <a:lnSpc>
                <a:spcPct val="90000"/>
              </a:lnSpc>
              <a:spcAft>
                <a:spcPts val="750"/>
              </a:spcAft>
            </a:pPr>
            <a:endParaRPr lang="en-GB" sz="900">
              <a:solidFill>
                <a:prstClr val="white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7" name="Freeform 12"/>
          <p:cNvSpPr/>
          <p:nvPr userDrawn="1"/>
        </p:nvSpPr>
        <p:spPr bwMode="ltGray">
          <a:xfrm>
            <a:off x="0" y="0"/>
            <a:ext cx="3066234" cy="5143500"/>
          </a:xfrm>
          <a:custGeom>
            <a:avLst/>
            <a:gdLst>
              <a:gd name="connsiteX0" fmla="*/ 0 w 4088312"/>
              <a:gd name="connsiteY0" fmla="*/ 0 h 6858000"/>
              <a:gd name="connsiteX1" fmla="*/ 3264933 w 4088312"/>
              <a:gd name="connsiteY1" fmla="*/ 0 h 6858000"/>
              <a:gd name="connsiteX2" fmla="*/ 4088312 w 4088312"/>
              <a:gd name="connsiteY2" fmla="*/ 3429000 h 6858000"/>
              <a:gd name="connsiteX3" fmla="*/ 3264933 w 4088312"/>
              <a:gd name="connsiteY3" fmla="*/ 6858000 h 6858000"/>
              <a:gd name="connsiteX4" fmla="*/ 0 w 408831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8312" h="685800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rtl="0">
              <a:lnSpc>
                <a:spcPct val="90000"/>
              </a:lnSpc>
              <a:spcAft>
                <a:spcPts val="750"/>
              </a:spcAft>
            </a:pPr>
            <a:endParaRPr lang="en-GB" sz="900">
              <a:solidFill>
                <a:prstClr val="white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20" name="TextBox 19"/>
          <p:cNvSpPr txBox="1"/>
          <p:nvPr userDrawn="1"/>
        </p:nvSpPr>
        <p:spPr>
          <a:xfrm>
            <a:off x="472500" y="1956919"/>
            <a:ext cx="2114550" cy="12743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indent="0" rtl="0">
              <a:lnSpc>
                <a:spcPct val="106000"/>
              </a:lnSpc>
              <a:spcAft>
                <a:spcPts val="525"/>
              </a:spcAft>
              <a:buFontTx/>
              <a:buNone/>
            </a:pPr>
            <a:r>
              <a:rPr lang="en-GB" sz="4050">
                <a:solidFill>
                  <a:schemeClr val="tx2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t>Table of contents</a:t>
            </a:r>
          </a:p>
        </p:txBody>
      </p:sp>
      <p:sp>
        <p:nvSpPr>
          <p:cNvPr id="24" name="Copyright" hidden="1"/>
          <p:cNvSpPr txBox="1"/>
          <p:nvPr userDrawn="1"/>
        </p:nvSpPr>
        <p:spPr>
          <a:xfrm rot="16200000">
            <a:off x="7113985" y="2941517"/>
            <a:ext cx="3850481" cy="7271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rtl="0">
              <a:lnSpc>
                <a:spcPct val="90000"/>
              </a:lnSpc>
              <a:spcAft>
                <a:spcPts val="450"/>
              </a:spcAft>
            </a:pPr>
            <a:r>
              <a:rPr lang="en-US" sz="525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t>Copyright © 2022 by Boston Consulting Group. All rights reserved.</a:t>
            </a:r>
            <a:endParaRPr lang="en-GB" sz="525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9" name="Picture 8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1478" y="2690061"/>
            <a:ext cx="1023938" cy="2537222"/>
          </a:xfrm>
          <a:custGeom>
            <a:avLst/>
            <a:gdLst>
              <a:gd name="connsiteX0" fmla="*/ 942801 w 1365250"/>
              <a:gd name="connsiteY0" fmla="*/ 0 h 3382962"/>
              <a:gd name="connsiteX1" fmla="*/ 1365250 w 1365250"/>
              <a:gd name="connsiteY1" fmla="*/ 0 h 3382962"/>
              <a:gd name="connsiteX2" fmla="*/ 1365250 w 1365250"/>
              <a:gd name="connsiteY2" fmla="*/ 3382962 h 3382962"/>
              <a:gd name="connsiteX3" fmla="*/ 128720 w 1365250"/>
              <a:gd name="connsiteY3" fmla="*/ 3382962 h 3382962"/>
              <a:gd name="connsiteX4" fmla="*/ 0 w 1365250"/>
              <a:gd name="connsiteY4" fmla="*/ 0 h 3382962"/>
              <a:gd name="connsiteX5" fmla="*/ 929501 w 1365250"/>
              <a:gd name="connsiteY5" fmla="*/ 0 h 3382962"/>
              <a:gd name="connsiteX6" fmla="*/ 0 w 1365250"/>
              <a:gd name="connsiteY6" fmla="*/ 2860398 h 338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65250" h="3382962">
                <a:moveTo>
                  <a:pt x="942801" y="0"/>
                </a:moveTo>
                <a:lnTo>
                  <a:pt x="1365250" y="0"/>
                </a:lnTo>
                <a:lnTo>
                  <a:pt x="1365250" y="3382962"/>
                </a:lnTo>
                <a:lnTo>
                  <a:pt x="128720" y="3382962"/>
                </a:lnTo>
                <a:close/>
                <a:moveTo>
                  <a:pt x="0" y="0"/>
                </a:moveTo>
                <a:lnTo>
                  <a:pt x="929501" y="0"/>
                </a:lnTo>
                <a:lnTo>
                  <a:pt x="0" y="286039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 userDrawn="1"/>
        </p:nvSpPr>
        <p:spPr>
          <a:xfrm>
            <a:off x="471488" y="4803777"/>
            <a:ext cx="285750" cy="115416"/>
          </a:xfrm>
          <a:prstGeom prst="rect">
            <a:avLst/>
          </a:prstGeom>
          <a:noFill/>
        </p:spPr>
        <p:txBody>
          <a:bodyPr wrap="none" lIns="0" tIns="0" rIns="0" bIns="0" rtlCol="0" anchor="b">
            <a:noAutofit/>
          </a:bodyPr>
          <a:lstStyle/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GB" sz="75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GB" sz="750" kern="120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11" name="Bilde 4">
            <a:extLst>
              <a:ext uri="{FF2B5EF4-FFF2-40B4-BE49-F238E27FC236}">
                <a16:creationId xmlns:a16="http://schemas.microsoft.com/office/drawing/2014/main" id="{4A4D35E5-6848-4ECA-A252-699BD2EAAC39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126" y="4773273"/>
            <a:ext cx="647387" cy="17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964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18" Type="http://schemas.openxmlformats.org/officeDocument/2006/relationships/oleObject" Target="../embeddings/oleObject2.bin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tags" Target="../tags/tag3.xml"/><Relationship Id="rId2" Type="http://schemas.openxmlformats.org/officeDocument/2006/relationships/slideLayout" Target="../slideLayouts/slideLayout25.xml"/><Relationship Id="rId16" Type="http://schemas.openxmlformats.org/officeDocument/2006/relationships/vmlDrawing" Target="../drawings/vmlDrawing2.v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33.xml"/><Relationship Id="rId19" Type="http://schemas.openxmlformats.org/officeDocument/2006/relationships/image" Target="../media/image1.emf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oleObject" Target="../embeddings/oleObject3.bin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ags" Target="../tags/tag4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vmlDrawing" Target="../drawings/vmlDrawing3.vml"/><Relationship Id="rId5" Type="http://schemas.openxmlformats.org/officeDocument/2006/relationships/slideLayout" Target="../slideLayouts/slideLayout42.xml"/><Relationship Id="rId15" Type="http://schemas.openxmlformats.org/officeDocument/2006/relationships/image" Target="../media/image2.png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image" Target="../media/image20.emf"/></Relationships>
</file>

<file path=ppt/slideMasters/_rels/slideMaster4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72.xml"/><Relationship Id="rId21" Type="http://schemas.openxmlformats.org/officeDocument/2006/relationships/slideLayout" Target="../slideLayouts/slideLayout67.xml"/><Relationship Id="rId42" Type="http://schemas.openxmlformats.org/officeDocument/2006/relationships/slideLayout" Target="../slideLayouts/slideLayout88.xml"/><Relationship Id="rId47" Type="http://schemas.openxmlformats.org/officeDocument/2006/relationships/slideLayout" Target="../slideLayouts/slideLayout93.xml"/><Relationship Id="rId63" Type="http://schemas.openxmlformats.org/officeDocument/2006/relationships/slideLayout" Target="../slideLayouts/slideLayout109.xml"/><Relationship Id="rId68" Type="http://schemas.openxmlformats.org/officeDocument/2006/relationships/slideLayout" Target="../slideLayouts/slideLayout114.xml"/><Relationship Id="rId84" Type="http://schemas.openxmlformats.org/officeDocument/2006/relationships/slideLayout" Target="../slideLayouts/slideLayout130.xml"/><Relationship Id="rId89" Type="http://schemas.openxmlformats.org/officeDocument/2006/relationships/slideLayout" Target="../slideLayouts/slideLayout135.xml"/><Relationship Id="rId1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57.xml"/><Relationship Id="rId32" Type="http://schemas.openxmlformats.org/officeDocument/2006/relationships/slideLayout" Target="../slideLayouts/slideLayout78.xml"/><Relationship Id="rId37" Type="http://schemas.openxmlformats.org/officeDocument/2006/relationships/slideLayout" Target="../slideLayouts/slideLayout83.xml"/><Relationship Id="rId53" Type="http://schemas.openxmlformats.org/officeDocument/2006/relationships/slideLayout" Target="../slideLayouts/slideLayout99.xml"/><Relationship Id="rId58" Type="http://schemas.openxmlformats.org/officeDocument/2006/relationships/slideLayout" Target="../slideLayouts/slideLayout104.xml"/><Relationship Id="rId74" Type="http://schemas.openxmlformats.org/officeDocument/2006/relationships/slideLayout" Target="../slideLayouts/slideLayout120.xml"/><Relationship Id="rId79" Type="http://schemas.openxmlformats.org/officeDocument/2006/relationships/slideLayout" Target="../slideLayouts/slideLayout125.xml"/><Relationship Id="rId102" Type="http://schemas.openxmlformats.org/officeDocument/2006/relationships/tags" Target="../tags/tag7.xml"/><Relationship Id="rId5" Type="http://schemas.openxmlformats.org/officeDocument/2006/relationships/slideLayout" Target="../slideLayouts/slideLayout51.xml"/><Relationship Id="rId90" Type="http://schemas.openxmlformats.org/officeDocument/2006/relationships/slideLayout" Target="../slideLayouts/slideLayout136.xml"/><Relationship Id="rId95" Type="http://schemas.openxmlformats.org/officeDocument/2006/relationships/slideLayout" Target="../slideLayouts/slideLayout141.xml"/><Relationship Id="rId22" Type="http://schemas.openxmlformats.org/officeDocument/2006/relationships/slideLayout" Target="../slideLayouts/slideLayout68.xml"/><Relationship Id="rId27" Type="http://schemas.openxmlformats.org/officeDocument/2006/relationships/slideLayout" Target="../slideLayouts/slideLayout73.xml"/><Relationship Id="rId43" Type="http://schemas.openxmlformats.org/officeDocument/2006/relationships/slideLayout" Target="../slideLayouts/slideLayout89.xml"/><Relationship Id="rId48" Type="http://schemas.openxmlformats.org/officeDocument/2006/relationships/slideLayout" Target="../slideLayouts/slideLayout94.xml"/><Relationship Id="rId64" Type="http://schemas.openxmlformats.org/officeDocument/2006/relationships/slideLayout" Target="../slideLayouts/slideLayout110.xml"/><Relationship Id="rId69" Type="http://schemas.openxmlformats.org/officeDocument/2006/relationships/slideLayout" Target="../slideLayouts/slideLayout115.xml"/><Relationship Id="rId80" Type="http://schemas.openxmlformats.org/officeDocument/2006/relationships/slideLayout" Target="../slideLayouts/slideLayout126.xml"/><Relationship Id="rId85" Type="http://schemas.openxmlformats.org/officeDocument/2006/relationships/slideLayout" Target="../slideLayouts/slideLayout131.xml"/><Relationship Id="rId12" Type="http://schemas.openxmlformats.org/officeDocument/2006/relationships/slideLayout" Target="../slideLayouts/slideLayout58.xml"/><Relationship Id="rId17" Type="http://schemas.openxmlformats.org/officeDocument/2006/relationships/slideLayout" Target="../slideLayouts/slideLayout63.xml"/><Relationship Id="rId33" Type="http://schemas.openxmlformats.org/officeDocument/2006/relationships/slideLayout" Target="../slideLayouts/slideLayout79.xml"/><Relationship Id="rId38" Type="http://schemas.openxmlformats.org/officeDocument/2006/relationships/slideLayout" Target="../slideLayouts/slideLayout84.xml"/><Relationship Id="rId59" Type="http://schemas.openxmlformats.org/officeDocument/2006/relationships/slideLayout" Target="../slideLayouts/slideLayout105.xml"/><Relationship Id="rId103" Type="http://schemas.openxmlformats.org/officeDocument/2006/relationships/oleObject" Target="../embeddings/oleObject6.bin"/><Relationship Id="rId20" Type="http://schemas.openxmlformats.org/officeDocument/2006/relationships/slideLayout" Target="../slideLayouts/slideLayout66.xml"/><Relationship Id="rId41" Type="http://schemas.openxmlformats.org/officeDocument/2006/relationships/slideLayout" Target="../slideLayouts/slideLayout87.xml"/><Relationship Id="rId54" Type="http://schemas.openxmlformats.org/officeDocument/2006/relationships/slideLayout" Target="../slideLayouts/slideLayout100.xml"/><Relationship Id="rId62" Type="http://schemas.openxmlformats.org/officeDocument/2006/relationships/slideLayout" Target="../slideLayouts/slideLayout108.xml"/><Relationship Id="rId70" Type="http://schemas.openxmlformats.org/officeDocument/2006/relationships/slideLayout" Target="../slideLayouts/slideLayout116.xml"/><Relationship Id="rId75" Type="http://schemas.openxmlformats.org/officeDocument/2006/relationships/slideLayout" Target="../slideLayouts/slideLayout121.xml"/><Relationship Id="rId83" Type="http://schemas.openxmlformats.org/officeDocument/2006/relationships/slideLayout" Target="../slideLayouts/slideLayout129.xml"/><Relationship Id="rId88" Type="http://schemas.openxmlformats.org/officeDocument/2006/relationships/slideLayout" Target="../slideLayouts/slideLayout134.xml"/><Relationship Id="rId91" Type="http://schemas.openxmlformats.org/officeDocument/2006/relationships/slideLayout" Target="../slideLayouts/slideLayout137.xml"/><Relationship Id="rId96" Type="http://schemas.openxmlformats.org/officeDocument/2006/relationships/slideLayout" Target="../slideLayouts/slideLayout142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5" Type="http://schemas.openxmlformats.org/officeDocument/2006/relationships/slideLayout" Target="../slideLayouts/slideLayout61.xml"/><Relationship Id="rId23" Type="http://schemas.openxmlformats.org/officeDocument/2006/relationships/slideLayout" Target="../slideLayouts/slideLayout69.xml"/><Relationship Id="rId28" Type="http://schemas.openxmlformats.org/officeDocument/2006/relationships/slideLayout" Target="../slideLayouts/slideLayout74.xml"/><Relationship Id="rId36" Type="http://schemas.openxmlformats.org/officeDocument/2006/relationships/slideLayout" Target="../slideLayouts/slideLayout82.xml"/><Relationship Id="rId49" Type="http://schemas.openxmlformats.org/officeDocument/2006/relationships/slideLayout" Target="../slideLayouts/slideLayout95.xml"/><Relationship Id="rId57" Type="http://schemas.openxmlformats.org/officeDocument/2006/relationships/slideLayout" Target="../slideLayouts/slideLayout103.xml"/><Relationship Id="rId10" Type="http://schemas.openxmlformats.org/officeDocument/2006/relationships/slideLayout" Target="../slideLayouts/slideLayout56.xml"/><Relationship Id="rId31" Type="http://schemas.openxmlformats.org/officeDocument/2006/relationships/slideLayout" Target="../slideLayouts/slideLayout77.xml"/><Relationship Id="rId44" Type="http://schemas.openxmlformats.org/officeDocument/2006/relationships/slideLayout" Target="../slideLayouts/slideLayout90.xml"/><Relationship Id="rId52" Type="http://schemas.openxmlformats.org/officeDocument/2006/relationships/slideLayout" Target="../slideLayouts/slideLayout98.xml"/><Relationship Id="rId60" Type="http://schemas.openxmlformats.org/officeDocument/2006/relationships/slideLayout" Target="../slideLayouts/slideLayout106.xml"/><Relationship Id="rId65" Type="http://schemas.openxmlformats.org/officeDocument/2006/relationships/slideLayout" Target="../slideLayouts/slideLayout111.xml"/><Relationship Id="rId73" Type="http://schemas.openxmlformats.org/officeDocument/2006/relationships/slideLayout" Target="../slideLayouts/slideLayout119.xml"/><Relationship Id="rId78" Type="http://schemas.openxmlformats.org/officeDocument/2006/relationships/slideLayout" Target="../slideLayouts/slideLayout124.xml"/><Relationship Id="rId81" Type="http://schemas.openxmlformats.org/officeDocument/2006/relationships/slideLayout" Target="../slideLayouts/slideLayout127.xml"/><Relationship Id="rId86" Type="http://schemas.openxmlformats.org/officeDocument/2006/relationships/slideLayout" Target="../slideLayouts/slideLayout132.xml"/><Relationship Id="rId94" Type="http://schemas.openxmlformats.org/officeDocument/2006/relationships/slideLayout" Target="../slideLayouts/slideLayout140.xml"/><Relationship Id="rId99" Type="http://schemas.openxmlformats.org/officeDocument/2006/relationships/slideLayout" Target="../slideLayouts/slideLayout145.xml"/><Relationship Id="rId101" Type="http://schemas.openxmlformats.org/officeDocument/2006/relationships/vmlDrawing" Target="../drawings/vmlDrawing6.v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3" Type="http://schemas.openxmlformats.org/officeDocument/2006/relationships/slideLayout" Target="../slideLayouts/slideLayout59.xml"/><Relationship Id="rId18" Type="http://schemas.openxmlformats.org/officeDocument/2006/relationships/slideLayout" Target="../slideLayouts/slideLayout64.xml"/><Relationship Id="rId39" Type="http://schemas.openxmlformats.org/officeDocument/2006/relationships/slideLayout" Target="../slideLayouts/slideLayout85.xml"/><Relationship Id="rId34" Type="http://schemas.openxmlformats.org/officeDocument/2006/relationships/slideLayout" Target="../slideLayouts/slideLayout80.xml"/><Relationship Id="rId50" Type="http://schemas.openxmlformats.org/officeDocument/2006/relationships/slideLayout" Target="../slideLayouts/slideLayout96.xml"/><Relationship Id="rId55" Type="http://schemas.openxmlformats.org/officeDocument/2006/relationships/slideLayout" Target="../slideLayouts/slideLayout101.xml"/><Relationship Id="rId76" Type="http://schemas.openxmlformats.org/officeDocument/2006/relationships/slideLayout" Target="../slideLayouts/slideLayout122.xml"/><Relationship Id="rId97" Type="http://schemas.openxmlformats.org/officeDocument/2006/relationships/slideLayout" Target="../slideLayouts/slideLayout143.xml"/><Relationship Id="rId104" Type="http://schemas.openxmlformats.org/officeDocument/2006/relationships/image" Target="../media/image23.emf"/><Relationship Id="rId7" Type="http://schemas.openxmlformats.org/officeDocument/2006/relationships/slideLayout" Target="../slideLayouts/slideLayout53.xml"/><Relationship Id="rId71" Type="http://schemas.openxmlformats.org/officeDocument/2006/relationships/slideLayout" Target="../slideLayouts/slideLayout117.xml"/><Relationship Id="rId92" Type="http://schemas.openxmlformats.org/officeDocument/2006/relationships/slideLayout" Target="../slideLayouts/slideLayout138.xml"/><Relationship Id="rId2" Type="http://schemas.openxmlformats.org/officeDocument/2006/relationships/slideLayout" Target="../slideLayouts/slideLayout48.xml"/><Relationship Id="rId29" Type="http://schemas.openxmlformats.org/officeDocument/2006/relationships/slideLayout" Target="../slideLayouts/slideLayout75.xml"/><Relationship Id="rId24" Type="http://schemas.openxmlformats.org/officeDocument/2006/relationships/slideLayout" Target="../slideLayouts/slideLayout70.xml"/><Relationship Id="rId40" Type="http://schemas.openxmlformats.org/officeDocument/2006/relationships/slideLayout" Target="../slideLayouts/slideLayout86.xml"/><Relationship Id="rId45" Type="http://schemas.openxmlformats.org/officeDocument/2006/relationships/slideLayout" Target="../slideLayouts/slideLayout91.xml"/><Relationship Id="rId66" Type="http://schemas.openxmlformats.org/officeDocument/2006/relationships/slideLayout" Target="../slideLayouts/slideLayout112.xml"/><Relationship Id="rId87" Type="http://schemas.openxmlformats.org/officeDocument/2006/relationships/slideLayout" Target="../slideLayouts/slideLayout133.xml"/><Relationship Id="rId61" Type="http://schemas.openxmlformats.org/officeDocument/2006/relationships/slideLayout" Target="../slideLayouts/slideLayout107.xml"/><Relationship Id="rId82" Type="http://schemas.openxmlformats.org/officeDocument/2006/relationships/slideLayout" Target="../slideLayouts/slideLayout128.xml"/><Relationship Id="rId1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60.xml"/><Relationship Id="rId30" Type="http://schemas.openxmlformats.org/officeDocument/2006/relationships/slideLayout" Target="../slideLayouts/slideLayout76.xml"/><Relationship Id="rId35" Type="http://schemas.openxmlformats.org/officeDocument/2006/relationships/slideLayout" Target="../slideLayouts/slideLayout81.xml"/><Relationship Id="rId56" Type="http://schemas.openxmlformats.org/officeDocument/2006/relationships/slideLayout" Target="../slideLayouts/slideLayout102.xml"/><Relationship Id="rId77" Type="http://schemas.openxmlformats.org/officeDocument/2006/relationships/slideLayout" Target="../slideLayouts/slideLayout123.xml"/><Relationship Id="rId100" Type="http://schemas.openxmlformats.org/officeDocument/2006/relationships/theme" Target="../theme/theme4.xml"/><Relationship Id="rId105" Type="http://schemas.openxmlformats.org/officeDocument/2006/relationships/image" Target="../media/image2.png"/><Relationship Id="rId8" Type="http://schemas.openxmlformats.org/officeDocument/2006/relationships/slideLayout" Target="../slideLayouts/slideLayout54.xml"/><Relationship Id="rId51" Type="http://schemas.openxmlformats.org/officeDocument/2006/relationships/slideLayout" Target="../slideLayouts/slideLayout97.xml"/><Relationship Id="rId72" Type="http://schemas.openxmlformats.org/officeDocument/2006/relationships/slideLayout" Target="../slideLayouts/slideLayout118.xml"/><Relationship Id="rId93" Type="http://schemas.openxmlformats.org/officeDocument/2006/relationships/slideLayout" Target="../slideLayouts/slideLayout139.xml"/><Relationship Id="rId98" Type="http://schemas.openxmlformats.org/officeDocument/2006/relationships/slideLayout" Target="../slideLayouts/slideLayout144.xml"/><Relationship Id="rId3" Type="http://schemas.openxmlformats.org/officeDocument/2006/relationships/slideLayout" Target="../slideLayouts/slideLayout49.xml"/><Relationship Id="rId25" Type="http://schemas.openxmlformats.org/officeDocument/2006/relationships/slideLayout" Target="../slideLayouts/slideLayout71.xml"/><Relationship Id="rId46" Type="http://schemas.openxmlformats.org/officeDocument/2006/relationships/slideLayout" Target="../slideLayouts/slideLayout92.xml"/><Relationship Id="rId67" Type="http://schemas.openxmlformats.org/officeDocument/2006/relationships/slideLayout" Target="../slideLayouts/slideLayout1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4411B238-AB5F-4C38-9993-7436D8BB0F9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6"/>
            </p:custDataLst>
            <p:extLst>
              <p:ext uri="{D42A27DB-BD31-4B8C-83A1-F6EECF244321}">
                <p14:modId xmlns:p14="http://schemas.microsoft.com/office/powerpoint/2010/main" val="324774119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think-cell Slide" r:id="rId27" imgW="408" imgH="408" progId="TCLayout.ActiveDocument.1">
                  <p:embed/>
                </p:oleObj>
              </mc:Choice>
              <mc:Fallback>
                <p:oleObj name="think-cell Slide" r:id="rId27" imgW="408" imgH="408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4411B238-AB5F-4C38-9993-7436D8BB0F9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374848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374848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pic>
        <p:nvPicPr>
          <p:cNvPr id="6" name="Bilde 5"/>
          <p:cNvPicPr>
            <a:picLocks noChangeAspect="1"/>
          </p:cNvPicPr>
          <p:nvPr userDrawn="1"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9242" y="4795726"/>
            <a:ext cx="645206" cy="175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221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2" r:id="rId2"/>
    <p:sldLayoutId id="2147483674" r:id="rId3"/>
    <p:sldLayoutId id="2147483680" r:id="rId4"/>
    <p:sldLayoutId id="2147483650" r:id="rId5"/>
    <p:sldLayoutId id="2147483672" r:id="rId6"/>
    <p:sldLayoutId id="2147483671" r:id="rId7"/>
    <p:sldLayoutId id="2147483675" r:id="rId8"/>
    <p:sldLayoutId id="2147483676" r:id="rId9"/>
    <p:sldLayoutId id="2147483678" r:id="rId10"/>
    <p:sldLayoutId id="2147483679" r:id="rId11"/>
    <p:sldLayoutId id="2147483682" r:id="rId12"/>
    <p:sldLayoutId id="2147483677" r:id="rId13"/>
    <p:sldLayoutId id="2147483669" r:id="rId14"/>
    <p:sldLayoutId id="2147483681" r:id="rId15"/>
    <p:sldLayoutId id="2147483656" r:id="rId16"/>
    <p:sldLayoutId id="2147483683" r:id="rId17"/>
    <p:sldLayoutId id="2147483652" r:id="rId18"/>
    <p:sldLayoutId id="2147483665" r:id="rId19"/>
    <p:sldLayoutId id="2147483664" r:id="rId20"/>
    <p:sldLayoutId id="2147483663" r:id="rId21"/>
    <p:sldLayoutId id="2147483673" r:id="rId22"/>
    <p:sldLayoutId id="2147483731" r:id="rId23"/>
  </p:sldLayoutIdLst>
  <p:txStyles>
    <p:titleStyle>
      <a:lvl1pPr algn="l" defTabSz="914400" rtl="0" eaLnBrk="1" latinLnBrk="0" hangingPunct="1">
        <a:spcBef>
          <a:spcPct val="0"/>
        </a:spcBef>
        <a:buNone/>
        <a:defRPr sz="2400" b="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B30EE4DD-F0FA-4FF2-A524-5E180E0DFD3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7"/>
            </p:custDataLst>
            <p:extLst>
              <p:ext uri="{D42A27DB-BD31-4B8C-83A1-F6EECF244321}">
                <p14:modId xmlns:p14="http://schemas.microsoft.com/office/powerpoint/2010/main" val="160540378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think-cell Slide" r:id="rId18" imgW="360" imgH="360" progId="TCLayout.ActiveDocument.1">
                  <p:embed/>
                </p:oleObj>
              </mc:Choice>
              <mc:Fallback>
                <p:oleObj name="think-cell Slide" r:id="rId18" imgW="360" imgH="360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B30EE4DD-F0FA-4FF2-A524-5E180E0DFD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374848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374848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pic>
        <p:nvPicPr>
          <p:cNvPr id="6" name="Bilde 5"/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9242" y="4795726"/>
            <a:ext cx="645206" cy="175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267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7" r:id="rId13"/>
    <p:sldLayoutId id="2147483718" r:id="rId14"/>
  </p:sldLayoutIdLst>
  <p:txStyles>
    <p:titleStyle>
      <a:lvl1pPr algn="l" defTabSz="914400" rtl="0" eaLnBrk="1" latinLnBrk="0" hangingPunct="1">
        <a:spcBef>
          <a:spcPct val="0"/>
        </a:spcBef>
        <a:buNone/>
        <a:defRPr sz="2400" b="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E54C32DD-8EE9-44C7-9702-AB74968689E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2"/>
            </p:custDataLst>
            <p:extLst>
              <p:ext uri="{D42A27DB-BD31-4B8C-83A1-F6EECF244321}">
                <p14:modId xmlns:p14="http://schemas.microsoft.com/office/powerpoint/2010/main" val="32175098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think-cell Slide" r:id="rId13" imgW="415" imgH="416" progId="TCLayout.ActiveDocument.1">
                  <p:embed/>
                </p:oleObj>
              </mc:Choice>
              <mc:Fallback>
                <p:oleObj name="think-cell Slide" r:id="rId13" imgW="415" imgH="416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E54C32DD-8EE9-44C7-9702-AB74968689E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374848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374848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pic>
        <p:nvPicPr>
          <p:cNvPr id="6" name="Bilde 5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9242" y="4795726"/>
            <a:ext cx="645206" cy="175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948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</p:sldLayoutIdLst>
  <p:txStyles>
    <p:titleStyle>
      <a:lvl1pPr algn="l" defTabSz="914400" rtl="0" eaLnBrk="1" latinLnBrk="0" hangingPunct="1">
        <a:spcBef>
          <a:spcPct val="0"/>
        </a:spcBef>
        <a:buNone/>
        <a:defRPr sz="2400" b="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02"/>
            </p:custDataLst>
            <p:extLst>
              <p:ext uri="{D42A27DB-BD31-4B8C-83A1-F6EECF244321}">
                <p14:modId xmlns:p14="http://schemas.microsoft.com/office/powerpoint/2010/main" val="309525540"/>
              </p:ext>
            </p:extLst>
          </p:nvPr>
        </p:nvGraphicFramePr>
        <p:xfrm>
          <a:off x="1192" y="1192"/>
          <a:ext cx="1190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7" name="think-cell Slide" r:id="rId103" imgW="270" imgH="270" progId="TCLayout.ActiveDocument.1">
                  <p:embed/>
                </p:oleObj>
              </mc:Choice>
              <mc:Fallback>
                <p:oleObj name="think-cell Slide" r:id="rId103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104"/>
                      <a:stretch>
                        <a:fillRect/>
                      </a:stretch>
                    </p:blipFill>
                    <p:spPr>
                      <a:xfrm>
                        <a:off x="1192" y="1192"/>
                        <a:ext cx="1190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1181101" y="4803777"/>
            <a:ext cx="1111538" cy="115416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l" rtl="0">
              <a:defRPr sz="75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2" name="TextBox 11"/>
          <p:cNvSpPr txBox="1"/>
          <p:nvPr userDrawn="1"/>
        </p:nvSpPr>
        <p:spPr>
          <a:xfrm>
            <a:off x="471488" y="4803777"/>
            <a:ext cx="285750" cy="115416"/>
          </a:xfrm>
          <a:prstGeom prst="rect">
            <a:avLst/>
          </a:prstGeom>
          <a:noFill/>
        </p:spPr>
        <p:txBody>
          <a:bodyPr wrap="none" lIns="0" tIns="0" rIns="0" bIns="0" rtlCol="0" anchor="b">
            <a:noAutofit/>
          </a:bodyPr>
          <a:lstStyle/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GB" sz="75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GB" sz="750" kern="120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472500" y="205980"/>
            <a:ext cx="8200013" cy="2492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GB" noProof="0"/>
              <a:t>Click to add title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472500" y="1369219"/>
            <a:ext cx="8200013" cy="326350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/>
              <a:t>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six</a:t>
            </a:r>
          </a:p>
          <a:p>
            <a:pPr lvl="6"/>
            <a:r>
              <a:rPr lang="en-GB" noProof="0"/>
              <a:t>Level seven</a:t>
            </a:r>
          </a:p>
          <a:p>
            <a:pPr lvl="7"/>
            <a:r>
              <a:rPr lang="en-GB" noProof="0"/>
              <a:t>Level eight</a:t>
            </a:r>
          </a:p>
          <a:p>
            <a:pPr lvl="8"/>
            <a:r>
              <a:rPr lang="en-GB" noProof="0"/>
              <a:t>Level nine</a:t>
            </a:r>
          </a:p>
        </p:txBody>
      </p:sp>
      <p:pic>
        <p:nvPicPr>
          <p:cNvPr id="7" name="Bilde 4">
            <a:extLst>
              <a:ext uri="{FF2B5EF4-FFF2-40B4-BE49-F238E27FC236}">
                <a16:creationId xmlns:a16="http://schemas.microsoft.com/office/drawing/2014/main" id="{4A4D35E5-6848-4ECA-A252-699BD2EAAC39}"/>
              </a:ext>
            </a:extLst>
          </p:cNvPr>
          <p:cNvPicPr>
            <a:picLocks noChangeAspect="1"/>
          </p:cNvPicPr>
          <p:nvPr userDrawn="1"/>
        </p:nvPicPr>
        <p:blipFill>
          <a:blip r:embed="rId10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126" y="4773273"/>
            <a:ext cx="647387" cy="17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060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51" r:id="rId1"/>
    <p:sldLayoutId id="2147484552" r:id="rId2"/>
    <p:sldLayoutId id="2147484553" r:id="rId3"/>
    <p:sldLayoutId id="2147484554" r:id="rId4"/>
    <p:sldLayoutId id="2147484555" r:id="rId5"/>
    <p:sldLayoutId id="2147484556" r:id="rId6"/>
    <p:sldLayoutId id="2147484557" r:id="rId7"/>
    <p:sldLayoutId id="2147484558" r:id="rId8"/>
    <p:sldLayoutId id="2147484559" r:id="rId9"/>
    <p:sldLayoutId id="2147484560" r:id="rId10"/>
    <p:sldLayoutId id="2147484561" r:id="rId11"/>
    <p:sldLayoutId id="2147484562" r:id="rId12"/>
    <p:sldLayoutId id="2147484563" r:id="rId13"/>
    <p:sldLayoutId id="2147484564" r:id="rId14"/>
    <p:sldLayoutId id="2147484565" r:id="rId15"/>
    <p:sldLayoutId id="2147484566" r:id="rId16"/>
    <p:sldLayoutId id="2147484567" r:id="rId17"/>
    <p:sldLayoutId id="2147484568" r:id="rId18"/>
    <p:sldLayoutId id="2147484569" r:id="rId19"/>
    <p:sldLayoutId id="2147484570" r:id="rId20"/>
    <p:sldLayoutId id="2147484571" r:id="rId21"/>
    <p:sldLayoutId id="2147484572" r:id="rId22"/>
    <p:sldLayoutId id="2147484573" r:id="rId23"/>
    <p:sldLayoutId id="2147484574" r:id="rId24"/>
    <p:sldLayoutId id="2147484575" r:id="rId25"/>
    <p:sldLayoutId id="2147484576" r:id="rId26"/>
    <p:sldLayoutId id="2147484577" r:id="rId27"/>
    <p:sldLayoutId id="2147484578" r:id="rId28"/>
    <p:sldLayoutId id="2147484579" r:id="rId29"/>
    <p:sldLayoutId id="2147484580" r:id="rId30"/>
    <p:sldLayoutId id="2147484581" r:id="rId31"/>
    <p:sldLayoutId id="2147484582" r:id="rId32"/>
    <p:sldLayoutId id="2147484583" r:id="rId33"/>
    <p:sldLayoutId id="2147484584" r:id="rId34"/>
    <p:sldLayoutId id="2147484585" r:id="rId35"/>
    <p:sldLayoutId id="2147484586" r:id="rId36"/>
    <p:sldLayoutId id="2147484587" r:id="rId37"/>
    <p:sldLayoutId id="2147484588" r:id="rId38"/>
    <p:sldLayoutId id="2147484589" r:id="rId39"/>
    <p:sldLayoutId id="2147484590" r:id="rId40"/>
    <p:sldLayoutId id="2147484591" r:id="rId41"/>
    <p:sldLayoutId id="2147484592" r:id="rId42"/>
    <p:sldLayoutId id="2147484593" r:id="rId43"/>
    <p:sldLayoutId id="2147484594" r:id="rId44"/>
    <p:sldLayoutId id="2147484595" r:id="rId45"/>
    <p:sldLayoutId id="2147484596" r:id="rId46"/>
    <p:sldLayoutId id="2147484597" r:id="rId47"/>
    <p:sldLayoutId id="2147484598" r:id="rId48"/>
    <p:sldLayoutId id="2147484599" r:id="rId49"/>
    <p:sldLayoutId id="2147484600" r:id="rId50"/>
    <p:sldLayoutId id="2147484601" r:id="rId51"/>
    <p:sldLayoutId id="2147484602" r:id="rId52"/>
    <p:sldLayoutId id="2147484603" r:id="rId53"/>
    <p:sldLayoutId id="2147484604" r:id="rId54"/>
    <p:sldLayoutId id="2147484605" r:id="rId55"/>
    <p:sldLayoutId id="2147484606" r:id="rId56"/>
    <p:sldLayoutId id="2147484607" r:id="rId57"/>
    <p:sldLayoutId id="2147484608" r:id="rId58"/>
    <p:sldLayoutId id="2147484609" r:id="rId59"/>
    <p:sldLayoutId id="2147484610" r:id="rId60"/>
    <p:sldLayoutId id="2147484611" r:id="rId61"/>
    <p:sldLayoutId id="2147484612" r:id="rId62"/>
    <p:sldLayoutId id="2147484613" r:id="rId63"/>
    <p:sldLayoutId id="2147484614" r:id="rId64"/>
    <p:sldLayoutId id="2147484615" r:id="rId65"/>
    <p:sldLayoutId id="2147484616" r:id="rId66"/>
    <p:sldLayoutId id="2147484617" r:id="rId67"/>
    <p:sldLayoutId id="2147484618" r:id="rId68"/>
    <p:sldLayoutId id="2147484619" r:id="rId69"/>
    <p:sldLayoutId id="2147484620" r:id="rId70"/>
    <p:sldLayoutId id="2147484621" r:id="rId71"/>
    <p:sldLayoutId id="2147484622" r:id="rId72"/>
    <p:sldLayoutId id="2147484623" r:id="rId73"/>
    <p:sldLayoutId id="2147484624" r:id="rId74"/>
    <p:sldLayoutId id="2147484625" r:id="rId75"/>
    <p:sldLayoutId id="2147484626" r:id="rId76"/>
    <p:sldLayoutId id="2147484627" r:id="rId77"/>
    <p:sldLayoutId id="2147484628" r:id="rId78"/>
    <p:sldLayoutId id="2147484629" r:id="rId79"/>
    <p:sldLayoutId id="2147484630" r:id="rId80"/>
    <p:sldLayoutId id="2147484631" r:id="rId81"/>
    <p:sldLayoutId id="2147484632" r:id="rId82"/>
    <p:sldLayoutId id="2147484633" r:id="rId83"/>
    <p:sldLayoutId id="2147484634" r:id="rId84"/>
    <p:sldLayoutId id="2147484635" r:id="rId85"/>
    <p:sldLayoutId id="2147484636" r:id="rId86"/>
    <p:sldLayoutId id="2147484637" r:id="rId87"/>
    <p:sldLayoutId id="2147484638" r:id="rId88"/>
    <p:sldLayoutId id="2147484639" r:id="rId89"/>
    <p:sldLayoutId id="2147484640" r:id="rId90"/>
    <p:sldLayoutId id="2147484641" r:id="rId91"/>
    <p:sldLayoutId id="2147484642" r:id="rId92"/>
    <p:sldLayoutId id="2147484643" r:id="rId93"/>
    <p:sldLayoutId id="2147484644" r:id="rId94"/>
    <p:sldLayoutId id="2147484645" r:id="rId95"/>
    <p:sldLayoutId id="2147484646" r:id="rId96"/>
    <p:sldLayoutId id="2147484647" r:id="rId97"/>
    <p:sldLayoutId id="2147484648" r:id="rId98"/>
    <p:sldLayoutId id="2147484649" r:id="rId9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1800" kern="1200">
          <a:solidFill>
            <a:schemeClr val="tx2"/>
          </a:solidFill>
          <a:latin typeface="+mj-lt"/>
          <a:ea typeface="+mj-ea"/>
          <a:cs typeface="+mj-cs"/>
          <a:sym typeface="Trebuchet MS" panose="020B0603020202020204" pitchFamily="34" charset="0"/>
        </a:defRPr>
      </a:lvl1pPr>
    </p:titleStyle>
    <p:bodyStyle>
      <a:lvl1pPr marL="0" indent="0" algn="l" defTabSz="685800" rtl="0" eaLnBrk="1" latinLnBrk="0" hangingPunct="1">
        <a:lnSpc>
          <a:spcPct val="110000"/>
        </a:lnSpc>
        <a:spcBef>
          <a:spcPts val="450"/>
        </a:spcBef>
        <a:spcAft>
          <a:spcPts val="225"/>
        </a:spcAft>
        <a:buFont typeface="Arial" panose="020B0604020202020204" pitchFamily="34" charset="0"/>
        <a:buChar char="​"/>
        <a:defRPr lang="en-US" sz="900" kern="1200">
          <a:solidFill>
            <a:schemeClr val="tx1"/>
          </a:solidFill>
          <a:latin typeface="+mn-lt"/>
          <a:ea typeface="+mn-ea"/>
          <a:cs typeface="+mn-cs"/>
          <a:sym typeface="Trebuchet MS" panose="020B0603020202020204" pitchFamily="34" charset="0"/>
        </a:defRPr>
      </a:lvl1pPr>
      <a:lvl2pPr marL="213300" indent="-129600" algn="l" defTabSz="685800" rtl="0" eaLnBrk="1" latinLnBrk="0" hangingPunct="1">
        <a:lnSpc>
          <a:spcPct val="90000"/>
        </a:lnSpc>
        <a:spcBef>
          <a:spcPts val="0"/>
        </a:spcBef>
        <a:spcAft>
          <a:spcPts val="225"/>
        </a:spcAft>
        <a:buClr>
          <a:srgbClr val="000000"/>
        </a:buClr>
        <a:buFont typeface="Arial" panose="020B0604020202020204" pitchFamily="34" charset="0"/>
        <a:buChar char="•"/>
        <a:defRPr lang="en-US" sz="900" kern="1200">
          <a:solidFill>
            <a:schemeClr val="tx1"/>
          </a:solidFill>
          <a:latin typeface="+mn-lt"/>
          <a:ea typeface="+mn-ea"/>
          <a:cs typeface="+mn-cs"/>
          <a:sym typeface="Trebuchet MS" panose="020B0603020202020204" pitchFamily="34" charset="0"/>
        </a:defRPr>
      </a:lvl2pPr>
      <a:lvl3pPr marL="383400" indent="-124200" algn="l" defTabSz="685800" rtl="0" eaLnBrk="1" latinLnBrk="0" hangingPunct="1">
        <a:lnSpc>
          <a:spcPct val="90000"/>
        </a:lnSpc>
        <a:spcBef>
          <a:spcPts val="0"/>
        </a:spcBef>
        <a:spcAft>
          <a:spcPts val="225"/>
        </a:spcAft>
        <a:buClr>
          <a:schemeClr val="tx2"/>
        </a:buClr>
        <a:buFont typeface="Arial" panose="020B0604020202020204" pitchFamily="34" charset="0"/>
        <a:buChar char="•"/>
        <a:defRPr lang="en-US" sz="900" kern="1200">
          <a:solidFill>
            <a:schemeClr val="tx1"/>
          </a:solidFill>
          <a:latin typeface="+mn-lt"/>
          <a:ea typeface="+mn-ea"/>
          <a:cs typeface="+mn-cs"/>
          <a:sym typeface="Trebuchet MS" panose="020B0603020202020204" pitchFamily="34" charset="0"/>
        </a:defRPr>
      </a:lvl3pPr>
      <a:lvl4pPr marL="0" indent="0" algn="l" defTabSz="685800" rtl="0" eaLnBrk="1" latinLnBrk="0" hangingPunct="1">
        <a:lnSpc>
          <a:spcPct val="110000"/>
        </a:lnSpc>
        <a:spcBef>
          <a:spcPts val="225"/>
        </a:spcBef>
        <a:spcAft>
          <a:spcPts val="225"/>
        </a:spcAft>
        <a:buClr>
          <a:schemeClr val="tx2"/>
        </a:buClr>
        <a:buFont typeface="Arial" panose="020B0604020202020204" pitchFamily="34" charset="0"/>
        <a:buChar char="​"/>
        <a:defRPr lang="en-US" sz="1200" kern="1200">
          <a:solidFill>
            <a:schemeClr val="tx2"/>
          </a:solidFill>
          <a:latin typeface="+mn-lt"/>
          <a:ea typeface="+mn-ea"/>
          <a:cs typeface="+mn-cs"/>
          <a:sym typeface="Trebuchet MS" panose="020B0603020202020204" pitchFamily="34" charset="0"/>
        </a:defRPr>
      </a:lvl4pPr>
      <a:lvl5pPr marL="0" indent="0" algn="l" defTabSz="685800" rtl="0" eaLnBrk="1" latinLnBrk="0" hangingPunct="1">
        <a:lnSpc>
          <a:spcPct val="100000"/>
        </a:lnSpc>
        <a:spcBef>
          <a:spcPts val="0"/>
        </a:spcBef>
        <a:spcAft>
          <a:spcPts val="225"/>
        </a:spcAft>
        <a:buClrTx/>
        <a:buFont typeface="Arial" panose="020B0604020202020204" pitchFamily="34" charset="0"/>
        <a:buChar char="​"/>
        <a:defRPr lang="en-US" sz="1200" b="1" kern="1200" smtClean="0">
          <a:solidFill>
            <a:schemeClr val="tx1"/>
          </a:solidFill>
          <a:latin typeface="+mn-lt"/>
          <a:ea typeface="+mn-ea"/>
          <a:cs typeface="+mn-cs"/>
          <a:sym typeface="Trebuchet MS" panose="020B0603020202020204" pitchFamily="34" charset="0"/>
        </a:defRPr>
      </a:lvl5pPr>
      <a:lvl6pPr marL="202406" indent="-114300" algn="l" defTabSz="685800" rtl="0" eaLnBrk="1" latinLnBrk="0" hangingPunct="1">
        <a:lnSpc>
          <a:spcPct val="90000"/>
        </a:lnSpc>
        <a:spcBef>
          <a:spcPts val="0"/>
        </a:spcBef>
        <a:spcAft>
          <a:spcPts val="450"/>
        </a:spcAft>
        <a:buClr>
          <a:schemeClr val="tx2"/>
        </a:buClr>
        <a:buFont typeface="Arial" panose="020B0604020202020204" pitchFamily="34" charset="0"/>
        <a:buChar char="•"/>
        <a:defRPr lang="en-US" sz="1200" kern="1200" smtClean="0">
          <a:solidFill>
            <a:schemeClr val="tx1"/>
          </a:solidFill>
          <a:latin typeface="+mn-lt"/>
          <a:ea typeface="+mn-ea"/>
          <a:cs typeface="+mn-cs"/>
          <a:sym typeface="Trebuchet MS" panose="020B0603020202020204" pitchFamily="34" charset="0"/>
        </a:defRPr>
      </a:lvl6pPr>
      <a:lvl7pPr marL="0" indent="0" algn="l" defTabSz="685800" rtl="0" eaLnBrk="1" latinLnBrk="0" hangingPunct="1">
        <a:lnSpc>
          <a:spcPct val="90000"/>
        </a:lnSpc>
        <a:spcBef>
          <a:spcPts val="675"/>
        </a:spcBef>
        <a:spcAft>
          <a:spcPts val="675"/>
        </a:spcAft>
        <a:buFont typeface="Arial" panose="020B0604020202020204" pitchFamily="34" charset="0"/>
        <a:buChar char="​"/>
        <a:defRPr lang="en-US" sz="3300" kern="1200" baseline="0" smtClean="0">
          <a:solidFill>
            <a:schemeClr val="tx1"/>
          </a:solidFill>
          <a:latin typeface="+mn-lt"/>
          <a:ea typeface="+mn-ea"/>
          <a:cs typeface="+mn-cs"/>
          <a:sym typeface="Trebuchet MS" panose="020B0603020202020204" pitchFamily="34" charset="0"/>
        </a:defRPr>
      </a:lvl7pPr>
      <a:lvl8pPr marL="0" indent="0" algn="l" defTabSz="685800" rtl="0" eaLnBrk="1" latinLnBrk="0" hangingPunct="1">
        <a:lnSpc>
          <a:spcPct val="90000"/>
        </a:lnSpc>
        <a:spcBef>
          <a:spcPts val="675"/>
        </a:spcBef>
        <a:spcAft>
          <a:spcPts val="0"/>
        </a:spcAft>
        <a:buFont typeface="Arial" panose="020B0604020202020204" pitchFamily="34" charset="0"/>
        <a:buChar char="​"/>
        <a:defRPr lang="en-US" sz="4050" kern="1200" baseline="0" smtClean="0">
          <a:solidFill>
            <a:schemeClr val="tx2"/>
          </a:solidFill>
          <a:latin typeface="+mn-lt"/>
          <a:ea typeface="+mn-ea"/>
          <a:cs typeface="+mn-cs"/>
          <a:sym typeface="Trebuchet MS" panose="020B0603020202020204" pitchFamily="34" charset="0"/>
        </a:defRPr>
      </a:lvl8pPr>
      <a:lvl9pPr marL="0" indent="0" algn="l" defTabSz="685800" rtl="0" eaLnBrk="1" latinLnBrk="0" hangingPunct="1">
        <a:lnSpc>
          <a:spcPct val="100000"/>
        </a:lnSpc>
        <a:spcBef>
          <a:spcPts val="0"/>
        </a:spcBef>
        <a:spcAft>
          <a:spcPts val="675"/>
        </a:spcAft>
        <a:buFont typeface="Arial" panose="020B0604020202020204" pitchFamily="34" charset="0"/>
        <a:buChar char="​"/>
        <a:defRPr lang="en-US" sz="1800" kern="1200" baseline="0" dirty="0">
          <a:solidFill>
            <a:schemeClr val="tx2"/>
          </a:solidFill>
          <a:latin typeface="+mn-lt"/>
          <a:ea typeface="+mn-ea"/>
          <a:cs typeface="+mn-cs"/>
          <a:sym typeface="Trebuchet MS" panose="020B0603020202020204" pitchFamily="34" charset="0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311">
          <p15:clr>
            <a:srgbClr val="F26B43"/>
          </p15:clr>
        </p15:guide>
        <p15:guide id="2" pos="396">
          <p15:clr>
            <a:srgbClr val="F26B43"/>
          </p15:clr>
        </p15:guide>
        <p15:guide id="3" pos="7284">
          <p15:clr>
            <a:srgbClr val="F26B43"/>
          </p15:clr>
        </p15:guide>
        <p15:guide id="4" orient="horz" pos="388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svg"/><Relationship Id="rId13" Type="http://schemas.openxmlformats.org/officeDocument/2006/relationships/image" Target="../media/image66.png"/><Relationship Id="rId3" Type="http://schemas.openxmlformats.org/officeDocument/2006/relationships/image" Target="../media/image57.jpeg"/><Relationship Id="rId7" Type="http://schemas.openxmlformats.org/officeDocument/2006/relationships/image" Target="../media/image60.png"/><Relationship Id="rId12" Type="http://schemas.openxmlformats.org/officeDocument/2006/relationships/image" Target="../media/image6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59.svg"/><Relationship Id="rId11" Type="http://schemas.openxmlformats.org/officeDocument/2006/relationships/image" Target="../media/image64.png"/><Relationship Id="rId5" Type="http://schemas.openxmlformats.org/officeDocument/2006/relationships/image" Target="../media/image58.png"/><Relationship Id="rId10" Type="http://schemas.openxmlformats.org/officeDocument/2006/relationships/image" Target="../media/image63.svg"/><Relationship Id="rId4" Type="http://schemas.openxmlformats.org/officeDocument/2006/relationships/image" Target="../media/image17.png"/><Relationship Id="rId9" Type="http://schemas.openxmlformats.org/officeDocument/2006/relationships/image" Target="../media/image62.png"/><Relationship Id="rId14" Type="http://schemas.openxmlformats.org/officeDocument/2006/relationships/image" Target="../media/image6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5.xml"/><Relationship Id="rId2" Type="http://schemas.openxmlformats.org/officeDocument/2006/relationships/tags" Target="../tags/tag111.xml"/><Relationship Id="rId1" Type="http://schemas.openxmlformats.org/officeDocument/2006/relationships/vmlDrawing" Target="../drawings/vmlDrawing106.vml"/><Relationship Id="rId6" Type="http://schemas.openxmlformats.org/officeDocument/2006/relationships/image" Target="../media/image68.emf"/><Relationship Id="rId5" Type="http://schemas.openxmlformats.org/officeDocument/2006/relationships/oleObject" Target="../embeddings/oleObject106.bin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112.xml"/><Relationship Id="rId1" Type="http://schemas.openxmlformats.org/officeDocument/2006/relationships/vmlDrawing" Target="../drawings/vmlDrawing107.vml"/><Relationship Id="rId6" Type="http://schemas.openxmlformats.org/officeDocument/2006/relationships/image" Target="../media/image70.png"/><Relationship Id="rId5" Type="http://schemas.openxmlformats.org/officeDocument/2006/relationships/image" Target="../media/image69.emf"/><Relationship Id="rId4" Type="http://schemas.openxmlformats.org/officeDocument/2006/relationships/oleObject" Target="../embeddings/oleObject107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tags" Target="../tags/tag113.xml"/><Relationship Id="rId1" Type="http://schemas.openxmlformats.org/officeDocument/2006/relationships/vmlDrawing" Target="../drawings/vmlDrawing108.vml"/><Relationship Id="rId6" Type="http://schemas.openxmlformats.org/officeDocument/2006/relationships/image" Target="../media/image72.png"/><Relationship Id="rId5" Type="http://schemas.openxmlformats.org/officeDocument/2006/relationships/image" Target="../media/image69.emf"/><Relationship Id="rId4" Type="http://schemas.openxmlformats.org/officeDocument/2006/relationships/oleObject" Target="../embeddings/oleObject108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tags" Target="../tags/tag114.xml"/><Relationship Id="rId1" Type="http://schemas.openxmlformats.org/officeDocument/2006/relationships/vmlDrawing" Target="../drawings/vmlDrawing109.vml"/><Relationship Id="rId6" Type="http://schemas.openxmlformats.org/officeDocument/2006/relationships/image" Target="../media/image77.png"/><Relationship Id="rId5" Type="http://schemas.openxmlformats.org/officeDocument/2006/relationships/image" Target="../media/image69.emf"/><Relationship Id="rId4" Type="http://schemas.openxmlformats.org/officeDocument/2006/relationships/oleObject" Target="../embeddings/oleObject109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/>
          <p:cNvSpPr txBox="1"/>
          <p:nvPr/>
        </p:nvSpPr>
        <p:spPr>
          <a:xfrm>
            <a:off x="323528" y="4731990"/>
            <a:ext cx="6336704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nb-NO" sz="1200" b="1" dirty="0">
                <a:solidFill>
                  <a:schemeClr val="bg1">
                    <a:lumMod val="50000"/>
                  </a:schemeClr>
                </a:solidFill>
              </a:rPr>
              <a:t>Mo i Rana – Næringsforeningen 20. mai 2022</a:t>
            </a:r>
            <a:endParaRPr lang="nb-NO" sz="11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3653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424136" y="205979"/>
            <a:ext cx="4822050" cy="857250"/>
          </a:xfrm>
        </p:spPr>
        <p:txBody>
          <a:bodyPr>
            <a:normAutofit/>
          </a:bodyPr>
          <a:lstStyle/>
          <a:p>
            <a:r>
              <a:rPr lang="nb-NO" b="1" dirty="0"/>
              <a:t>Agenda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510528" y="1381636"/>
            <a:ext cx="5362097" cy="3043407"/>
          </a:xfrm>
        </p:spPr>
        <p:txBody>
          <a:bodyPr>
            <a:normAutofit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nb-NO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Kort om Avinor</a:t>
            </a:r>
          </a:p>
          <a:p>
            <a:pPr marL="457200" lvl="0" indent="-457200">
              <a:buFont typeface="+mj-lt"/>
              <a:buAutoNum type="arabicPeriod"/>
            </a:pPr>
            <a:endParaRPr lang="nb-NO" sz="2800" b="1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nb-NO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Status Ny lufthavn Mo i Rana</a:t>
            </a:r>
          </a:p>
          <a:p>
            <a:pPr marL="457200" lvl="0" indent="-457200">
              <a:buFont typeface="+mj-lt"/>
              <a:buAutoNum type="arabicPeriod"/>
            </a:pPr>
            <a:endParaRPr lang="nb-NO" sz="2800" b="1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nb-NO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Spørsmål &amp; svar  </a:t>
            </a:r>
          </a:p>
        </p:txBody>
      </p:sp>
    </p:spTree>
    <p:extLst>
      <p:ext uri="{BB962C8B-B14F-4D97-AF65-F5344CB8AC3E}">
        <p14:creationId xmlns:p14="http://schemas.microsoft.com/office/powerpoint/2010/main" val="14276782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Bilde 26">
            <a:extLst>
              <a:ext uri="{FF2B5EF4-FFF2-40B4-BE49-F238E27FC236}">
                <a16:creationId xmlns:a16="http://schemas.microsoft.com/office/drawing/2014/main" id="{DE5AB494-F8EB-4D1E-A9AF-9AE96B54A4A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499"/>
          </a:xfrm>
          <a:prstGeom prst="rect">
            <a:avLst/>
          </a:prstGeom>
        </p:spPr>
      </p:pic>
      <p:sp>
        <p:nvSpPr>
          <p:cNvPr id="14" name="Ellipse 13">
            <a:extLst>
              <a:ext uri="{FF2B5EF4-FFF2-40B4-BE49-F238E27FC236}">
                <a16:creationId xmlns:a16="http://schemas.microsoft.com/office/drawing/2014/main" id="{FF87FF58-3808-40C2-BCB1-C4E3FE901E77}"/>
              </a:ext>
            </a:extLst>
          </p:cNvPr>
          <p:cNvSpPr/>
          <p:nvPr/>
        </p:nvSpPr>
        <p:spPr>
          <a:xfrm>
            <a:off x="4752818" y="1871302"/>
            <a:ext cx="1800000" cy="1800000"/>
          </a:xfrm>
          <a:prstGeom prst="ellipse">
            <a:avLst/>
          </a:prstGeom>
          <a:solidFill>
            <a:schemeClr val="tx2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200" b="1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2A9DEBA3-8A32-4C51-B9AA-4895DA252601}"/>
              </a:ext>
            </a:extLst>
          </p:cNvPr>
          <p:cNvSpPr/>
          <p:nvPr/>
        </p:nvSpPr>
        <p:spPr>
          <a:xfrm>
            <a:off x="2570356" y="1871302"/>
            <a:ext cx="1800000" cy="1800000"/>
          </a:xfrm>
          <a:prstGeom prst="ellipse">
            <a:avLst/>
          </a:prstGeom>
          <a:solidFill>
            <a:schemeClr val="tx2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200" b="1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289461C8-5B9B-4650-BC4C-E97A0CE8E34B}"/>
              </a:ext>
            </a:extLst>
          </p:cNvPr>
          <p:cNvSpPr/>
          <p:nvPr/>
        </p:nvSpPr>
        <p:spPr>
          <a:xfrm>
            <a:off x="387894" y="1871302"/>
            <a:ext cx="1800000" cy="1800000"/>
          </a:xfrm>
          <a:prstGeom prst="ellipse">
            <a:avLst/>
          </a:prstGeom>
          <a:solidFill>
            <a:schemeClr val="tx2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200" b="1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B869F717-3F09-4F1E-AA49-21189E8B5B0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9242" y="4795726"/>
            <a:ext cx="645206" cy="175831"/>
          </a:xfrm>
          <a:prstGeom prst="rect">
            <a:avLst/>
          </a:prstGeom>
        </p:spPr>
      </p:pic>
      <p:pic>
        <p:nvPicPr>
          <p:cNvPr id="10" name="Grafikk 9" descr="Fly med heldekkende fyll">
            <a:extLst>
              <a:ext uri="{FF2B5EF4-FFF2-40B4-BE49-F238E27FC236}">
                <a16:creationId xmlns:a16="http://schemas.microsoft.com/office/drawing/2014/main" id="{C09A55FF-C982-4349-A7E2-B8D2418539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11641" y="2008007"/>
            <a:ext cx="482352" cy="482352"/>
          </a:xfrm>
          <a:prstGeom prst="rect">
            <a:avLst/>
          </a:prstGeom>
        </p:spPr>
      </p:pic>
      <p:sp>
        <p:nvSpPr>
          <p:cNvPr id="11" name="TekstSylinder 10">
            <a:extLst>
              <a:ext uri="{FF2B5EF4-FFF2-40B4-BE49-F238E27FC236}">
                <a16:creationId xmlns:a16="http://schemas.microsoft.com/office/drawing/2014/main" id="{A4365E10-B37E-435F-9E28-1CA88DC0AAA2}"/>
              </a:ext>
            </a:extLst>
          </p:cNvPr>
          <p:cNvSpPr txBox="1"/>
          <p:nvPr/>
        </p:nvSpPr>
        <p:spPr>
          <a:xfrm>
            <a:off x="432680" y="2483048"/>
            <a:ext cx="16738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2400" b="1">
                <a:solidFill>
                  <a:schemeClr val="bg1"/>
                </a:solidFill>
              </a:rPr>
              <a:t>-13,5 MRD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1E32708A-D3D1-4E19-A51A-F23C24241B2F}"/>
              </a:ext>
            </a:extLst>
          </p:cNvPr>
          <p:cNvSpPr txBox="1"/>
          <p:nvPr/>
        </p:nvSpPr>
        <p:spPr>
          <a:xfrm>
            <a:off x="395133" y="3015147"/>
            <a:ext cx="1748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000">
                <a:solidFill>
                  <a:schemeClr val="bg1"/>
                </a:solidFill>
              </a:rPr>
              <a:t>Avinors inntektsbortfall</a:t>
            </a:r>
          </a:p>
          <a:p>
            <a:pPr algn="ctr"/>
            <a:r>
              <a:rPr lang="nb-NO" sz="1000">
                <a:solidFill>
                  <a:schemeClr val="bg1"/>
                </a:solidFill>
              </a:rPr>
              <a:t>2020-2021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1C032B97-5FED-4263-B4B8-5D97FA8C60CE}"/>
              </a:ext>
            </a:extLst>
          </p:cNvPr>
          <p:cNvSpPr txBox="1"/>
          <p:nvPr/>
        </p:nvSpPr>
        <p:spPr>
          <a:xfrm>
            <a:off x="5135667" y="2489542"/>
            <a:ext cx="9044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2400" b="1">
                <a:solidFill>
                  <a:schemeClr val="bg1"/>
                </a:solidFill>
              </a:rPr>
              <a:t>-59%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ECEEB46A-7E08-4681-B5D5-BECA1D10F62B}"/>
              </a:ext>
            </a:extLst>
          </p:cNvPr>
          <p:cNvSpPr txBox="1"/>
          <p:nvPr/>
        </p:nvSpPr>
        <p:spPr>
          <a:xfrm>
            <a:off x="4974518" y="3015147"/>
            <a:ext cx="12298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1000">
                <a:solidFill>
                  <a:schemeClr val="bg1"/>
                </a:solidFill>
              </a:rPr>
              <a:t>Færre passasjerer</a:t>
            </a:r>
          </a:p>
          <a:p>
            <a:pPr algn="ctr"/>
            <a:r>
              <a:rPr lang="nb-NO" sz="1000">
                <a:solidFill>
                  <a:schemeClr val="bg1"/>
                </a:solidFill>
              </a:rPr>
              <a:t>2021 vs. 2019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09D94E1A-F7F3-4303-8D6D-374696027E9C}"/>
              </a:ext>
            </a:extLst>
          </p:cNvPr>
          <p:cNvSpPr txBox="1"/>
          <p:nvPr/>
        </p:nvSpPr>
        <p:spPr>
          <a:xfrm>
            <a:off x="2597578" y="2938203"/>
            <a:ext cx="174555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000">
                <a:solidFill>
                  <a:schemeClr val="bg1"/>
                </a:solidFill>
              </a:rPr>
              <a:t>Korona-støtte </a:t>
            </a:r>
          </a:p>
          <a:p>
            <a:pPr algn="ctr"/>
            <a:r>
              <a:rPr lang="nb-NO" sz="1000">
                <a:solidFill>
                  <a:schemeClr val="bg1"/>
                </a:solidFill>
              </a:rPr>
              <a:t>fra staten til Avinor</a:t>
            </a:r>
          </a:p>
          <a:p>
            <a:pPr algn="ctr"/>
            <a:r>
              <a:rPr lang="nb-NO" sz="1000">
                <a:solidFill>
                  <a:schemeClr val="bg1"/>
                </a:solidFill>
              </a:rPr>
              <a:t>2020-2021</a:t>
            </a: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A7C1FFA1-2FBE-490B-B82C-E118F3884772}"/>
              </a:ext>
            </a:extLst>
          </p:cNvPr>
          <p:cNvSpPr txBox="1"/>
          <p:nvPr/>
        </p:nvSpPr>
        <p:spPr>
          <a:xfrm>
            <a:off x="2770484" y="2483048"/>
            <a:ext cx="13997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2400" b="1">
                <a:solidFill>
                  <a:schemeClr val="bg1"/>
                </a:solidFill>
              </a:rPr>
              <a:t>7,4 MRD</a:t>
            </a:r>
          </a:p>
        </p:txBody>
      </p:sp>
      <p:pic>
        <p:nvPicPr>
          <p:cNvPr id="21" name="Grafikk 20" descr="Flyvende penger kontur">
            <a:extLst>
              <a:ext uri="{FF2B5EF4-FFF2-40B4-BE49-F238E27FC236}">
                <a16:creationId xmlns:a16="http://schemas.microsoft.com/office/drawing/2014/main" id="{4B731F6F-CAD7-4FD4-A14E-C08260DA41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71099" y="1950675"/>
            <a:ext cx="597017" cy="597017"/>
          </a:xfrm>
          <a:prstGeom prst="rect">
            <a:avLst/>
          </a:prstGeom>
        </p:spPr>
      </p:pic>
      <p:pic>
        <p:nvPicPr>
          <p:cNvPr id="22" name="Grafikk 21" descr="Penger kontur">
            <a:extLst>
              <a:ext uri="{FF2B5EF4-FFF2-40B4-BE49-F238E27FC236}">
                <a16:creationId xmlns:a16="http://schemas.microsoft.com/office/drawing/2014/main" id="{2C2C6993-2BFE-469F-B762-A082C9F9247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191485" y="1972184"/>
            <a:ext cx="553999" cy="553999"/>
          </a:xfrm>
          <a:prstGeom prst="rect">
            <a:avLst/>
          </a:prstGeom>
        </p:spPr>
      </p:pic>
      <p:sp>
        <p:nvSpPr>
          <p:cNvPr id="7" name="Tittel 6">
            <a:extLst>
              <a:ext uri="{FF2B5EF4-FFF2-40B4-BE49-F238E27FC236}">
                <a16:creationId xmlns:a16="http://schemas.microsoft.com/office/drawing/2014/main" id="{62B1CAA7-4CBD-4D72-A343-7D9290E58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400" b="1" dirty="0"/>
              <a:t>Pandemiens innvirkning på Avinor</a:t>
            </a: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1E88B608-613E-42B8-8A7D-218801B07A65}"/>
              </a:ext>
            </a:extLst>
          </p:cNvPr>
          <p:cNvSpPr/>
          <p:nvPr/>
        </p:nvSpPr>
        <p:spPr>
          <a:xfrm>
            <a:off x="6941333" y="1859434"/>
            <a:ext cx="1800000" cy="1800000"/>
          </a:xfrm>
          <a:prstGeom prst="ellipse">
            <a:avLst/>
          </a:prstGeom>
          <a:solidFill>
            <a:schemeClr val="tx2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200" b="1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6FCCF36E-6212-4E99-83AD-3D9D719F8027}"/>
              </a:ext>
            </a:extLst>
          </p:cNvPr>
          <p:cNvSpPr txBox="1"/>
          <p:nvPr/>
        </p:nvSpPr>
        <p:spPr>
          <a:xfrm>
            <a:off x="7324072" y="2951222"/>
            <a:ext cx="105670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1000">
                <a:solidFill>
                  <a:schemeClr val="bg1"/>
                </a:solidFill>
              </a:rPr>
              <a:t>Reduserte </a:t>
            </a:r>
          </a:p>
          <a:p>
            <a:pPr algn="ctr"/>
            <a:r>
              <a:rPr lang="nb-NO" sz="1000">
                <a:solidFill>
                  <a:schemeClr val="bg1"/>
                </a:solidFill>
              </a:rPr>
              <a:t>driftskostnader </a:t>
            </a:r>
            <a:br>
              <a:rPr lang="nb-NO" sz="1000">
                <a:solidFill>
                  <a:schemeClr val="bg1"/>
                </a:solidFill>
              </a:rPr>
            </a:br>
            <a:r>
              <a:rPr lang="nb-NO" sz="1000">
                <a:solidFill>
                  <a:schemeClr val="bg1"/>
                </a:solidFill>
              </a:rPr>
              <a:t>fra 2020-2021</a:t>
            </a:r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037D0AD8-E360-408F-8026-DF99EE15FC02}"/>
              </a:ext>
            </a:extLst>
          </p:cNvPr>
          <p:cNvSpPr txBox="1"/>
          <p:nvPr/>
        </p:nvSpPr>
        <p:spPr>
          <a:xfrm>
            <a:off x="7131129" y="2496037"/>
            <a:ext cx="13997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2400" b="1">
                <a:solidFill>
                  <a:schemeClr val="bg1"/>
                </a:solidFill>
              </a:rPr>
              <a:t>2,3 MRD</a:t>
            </a:r>
          </a:p>
        </p:txBody>
      </p:sp>
      <p:grpSp>
        <p:nvGrpSpPr>
          <p:cNvPr id="4" name="Gruppe 3">
            <a:extLst>
              <a:ext uri="{FF2B5EF4-FFF2-40B4-BE49-F238E27FC236}">
                <a16:creationId xmlns:a16="http://schemas.microsoft.com/office/drawing/2014/main" id="{4BAB531D-55B7-4153-98E2-B90115F34FEF}"/>
              </a:ext>
            </a:extLst>
          </p:cNvPr>
          <p:cNvGrpSpPr/>
          <p:nvPr/>
        </p:nvGrpSpPr>
        <p:grpSpPr>
          <a:xfrm>
            <a:off x="7402805" y="1929391"/>
            <a:ext cx="863265" cy="563262"/>
            <a:chOff x="7440905" y="1929391"/>
            <a:chExt cx="863265" cy="563262"/>
          </a:xfrm>
        </p:grpSpPr>
        <p:pic>
          <p:nvPicPr>
            <p:cNvPr id="25" name="Grafikk 24" descr="Mynter kontur">
              <a:extLst>
                <a:ext uri="{FF2B5EF4-FFF2-40B4-BE49-F238E27FC236}">
                  <a16:creationId xmlns:a16="http://schemas.microsoft.com/office/drawing/2014/main" id="{FA3737C4-27D5-42DD-BE08-BC64D3E8142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7440905" y="2140080"/>
              <a:ext cx="351628" cy="351628"/>
            </a:xfrm>
            <a:prstGeom prst="rect">
              <a:avLst/>
            </a:prstGeom>
          </p:spPr>
        </p:pic>
        <p:pic>
          <p:nvPicPr>
            <p:cNvPr id="3" name="Grafikk 2" descr="Hus kontur">
              <a:extLst>
                <a:ext uri="{FF2B5EF4-FFF2-40B4-BE49-F238E27FC236}">
                  <a16:creationId xmlns:a16="http://schemas.microsoft.com/office/drawing/2014/main" id="{697C9EA1-7FF9-4B47-9D01-161FCEAB798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7740908" y="1929391"/>
              <a:ext cx="563262" cy="56326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433472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Object 23" hidden="1">
            <a:extLst>
              <a:ext uri="{FF2B5EF4-FFF2-40B4-BE49-F238E27FC236}">
                <a16:creationId xmlns:a16="http://schemas.microsoft.com/office/drawing/2014/main" id="{63EB8159-9199-4586-9B4C-6F7DC5AA4A2A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929368699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571" name="think-cell Slide" r:id="rId5" imgW="395" imgH="394" progId="TCLayout.ActiveDocument.1">
                  <p:embed/>
                </p:oleObj>
              </mc:Choice>
              <mc:Fallback>
                <p:oleObj name="think-cell Slide" r:id="rId5" imgW="395" imgH="394" progId="TCLayout.ActiveDocument.1">
                  <p:embed/>
                  <p:pic>
                    <p:nvPicPr>
                      <p:cNvPr id="24" name="Object 23" hidden="1">
                        <a:extLst>
                          <a:ext uri="{FF2B5EF4-FFF2-40B4-BE49-F238E27FC236}">
                            <a16:creationId xmlns:a16="http://schemas.microsoft.com/office/drawing/2014/main" id="{63EB8159-9199-4586-9B4C-6F7DC5AA4A2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EF57C28-6D14-4629-B341-667FA87D8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500" y="205979"/>
            <a:ext cx="8199900" cy="857250"/>
          </a:xfrm>
        </p:spPr>
        <p:txBody>
          <a:bodyPr vert="horz"/>
          <a:lstStyle/>
          <a:p>
            <a:r>
              <a:rPr lang="nb-NO" b="1" dirty="0"/>
              <a:t>Fremtidstro – grunnlag for ny Avinorstrategi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5F26BD2-229F-445B-A3DD-6623363948A8}"/>
              </a:ext>
            </a:extLst>
          </p:cNvPr>
          <p:cNvSpPr txBox="1"/>
          <p:nvPr/>
        </p:nvSpPr>
        <p:spPr>
          <a:xfrm>
            <a:off x="2144475" y="2230142"/>
            <a:ext cx="1512000" cy="1905840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16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nb-NO" sz="1050" b="0" i="0" u="none" strike="noStrike" kern="1200" cap="none" spc="0" normalizeH="0" baseline="0" noProof="0">
                <a:ln>
                  <a:noFill/>
                </a:ln>
                <a:solidFill>
                  <a:srgbClr val="1D1D1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Pandemien, teknologi og hensynet til bærekraft vil ha varig effekt på reise-mønstre (og Avinors fremtidige inntekter).</a:t>
            </a:r>
            <a:endParaRPr kumimoji="0" lang="nb-NO" sz="1050" b="0" i="0" u="none" strike="sngStrike" kern="1200" cap="none" spc="0" normalizeH="0" baseline="0" noProof="0">
              <a:ln>
                <a:noFill/>
              </a:ln>
              <a:solidFill>
                <a:srgbClr val="1D1D1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9BD03AE-45A8-49AA-9179-971AA28CF83E}"/>
              </a:ext>
            </a:extLst>
          </p:cNvPr>
          <p:cNvSpPr/>
          <p:nvPr/>
        </p:nvSpPr>
        <p:spPr>
          <a:xfrm>
            <a:off x="2144475" y="1491385"/>
            <a:ext cx="1512000" cy="641201"/>
          </a:xfrm>
          <a:prstGeom prst="rect">
            <a:avLst/>
          </a:prstGeom>
          <a:solidFill>
            <a:srgbClr val="84236B">
              <a:alpha val="80000"/>
            </a:srgbClr>
          </a:solidFill>
          <a:ln w="9525" cap="rnd" cmpd="sng" algn="ctr">
            <a:solidFill>
              <a:srgbClr val="84236B">
                <a:alpha val="36000"/>
              </a:srgb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9000" tIns="27000" rIns="27000" bIns="27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Passasjerbilde</a:t>
            </a:r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DCED81E1-AFF4-42F4-A731-137C6B2B51B3}"/>
              </a:ext>
            </a:extLst>
          </p:cNvPr>
          <p:cNvGrpSpPr>
            <a:grpSpLocks noChangeAspect="1"/>
          </p:cNvGrpSpPr>
          <p:nvPr/>
        </p:nvGrpSpPr>
        <p:grpSpPr>
          <a:xfrm>
            <a:off x="2221969" y="1663028"/>
            <a:ext cx="297915" cy="297915"/>
            <a:chOff x="5273675" y="2606675"/>
            <a:chExt cx="1644649" cy="1644650"/>
          </a:xfrm>
        </p:grpSpPr>
        <p:sp>
          <p:nvSpPr>
            <p:cNvPr id="78" name="AutoShape 3">
              <a:extLst>
                <a:ext uri="{FF2B5EF4-FFF2-40B4-BE49-F238E27FC236}">
                  <a16:creationId xmlns:a16="http://schemas.microsoft.com/office/drawing/2014/main" id="{6950DB94-3DEE-4CBE-88AF-E78C750868A3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273675" y="2606675"/>
              <a:ext cx="1644649" cy="1644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050" b="0" i="0" u="none" strike="noStrike" kern="1200" cap="none" spc="0" normalizeH="0" baseline="0" noProof="0">
                <a:ln>
                  <a:noFill/>
                </a:ln>
                <a:solidFill>
                  <a:srgbClr val="1D1D1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9" name="Freeform 7">
              <a:extLst>
                <a:ext uri="{FF2B5EF4-FFF2-40B4-BE49-F238E27FC236}">
                  <a16:creationId xmlns:a16="http://schemas.microsoft.com/office/drawing/2014/main" id="{6E544BD3-6640-4581-AE7F-5F229DD698C2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8936" y="2884488"/>
              <a:ext cx="1252537" cy="1093786"/>
            </a:xfrm>
            <a:custGeom>
              <a:avLst/>
              <a:gdLst>
                <a:gd name="connsiteX0" fmla="*/ 805458 w 1252537"/>
                <a:gd name="connsiteY0" fmla="*/ 825500 h 1093787"/>
                <a:gd name="connsiteX1" fmla="*/ 795536 w 1252537"/>
                <a:gd name="connsiteY1" fmla="*/ 829761 h 1093787"/>
                <a:gd name="connsiteX2" fmla="*/ 794827 w 1252537"/>
                <a:gd name="connsiteY2" fmla="*/ 848227 h 1093787"/>
                <a:gd name="connsiteX3" fmla="*/ 844437 w 1252537"/>
                <a:gd name="connsiteY3" fmla="*/ 902202 h 1093787"/>
                <a:gd name="connsiteX4" fmla="*/ 855067 w 1252537"/>
                <a:gd name="connsiteY4" fmla="*/ 906463 h 1093787"/>
                <a:gd name="connsiteX5" fmla="*/ 864281 w 1252537"/>
                <a:gd name="connsiteY5" fmla="*/ 902912 h 1093787"/>
                <a:gd name="connsiteX6" fmla="*/ 864989 w 1252537"/>
                <a:gd name="connsiteY6" fmla="*/ 883737 h 1093787"/>
                <a:gd name="connsiteX7" fmla="*/ 814671 w 1252537"/>
                <a:gd name="connsiteY7" fmla="*/ 829761 h 1093787"/>
                <a:gd name="connsiteX8" fmla="*/ 805458 w 1252537"/>
                <a:gd name="connsiteY8" fmla="*/ 825500 h 1093787"/>
                <a:gd name="connsiteX9" fmla="*/ 443055 w 1252537"/>
                <a:gd name="connsiteY9" fmla="*/ 825500 h 1093787"/>
                <a:gd name="connsiteX10" fmla="*/ 433759 w 1252537"/>
                <a:gd name="connsiteY10" fmla="*/ 829761 h 1093787"/>
                <a:gd name="connsiteX11" fmla="*/ 385133 w 1252537"/>
                <a:gd name="connsiteY11" fmla="*/ 883737 h 1093787"/>
                <a:gd name="connsiteX12" fmla="*/ 385848 w 1252537"/>
                <a:gd name="connsiteY12" fmla="*/ 902912 h 1093787"/>
                <a:gd name="connsiteX13" fmla="*/ 395144 w 1252537"/>
                <a:gd name="connsiteY13" fmla="*/ 906463 h 1093787"/>
                <a:gd name="connsiteX14" fmla="*/ 403725 w 1252537"/>
                <a:gd name="connsiteY14" fmla="*/ 902202 h 1093787"/>
                <a:gd name="connsiteX15" fmla="*/ 453067 w 1252537"/>
                <a:gd name="connsiteY15" fmla="*/ 848227 h 1093787"/>
                <a:gd name="connsiteX16" fmla="*/ 453067 w 1252537"/>
                <a:gd name="connsiteY16" fmla="*/ 829761 h 1093787"/>
                <a:gd name="connsiteX17" fmla="*/ 443055 w 1252537"/>
                <a:gd name="connsiteY17" fmla="*/ 825500 h 1093787"/>
                <a:gd name="connsiteX18" fmla="*/ 719137 w 1252537"/>
                <a:gd name="connsiteY18" fmla="*/ 676275 h 1093787"/>
                <a:gd name="connsiteX19" fmla="*/ 801687 w 1252537"/>
                <a:gd name="connsiteY19" fmla="*/ 676275 h 1093787"/>
                <a:gd name="connsiteX20" fmla="*/ 668337 w 1252537"/>
                <a:gd name="connsiteY20" fmla="*/ 828675 h 1093787"/>
                <a:gd name="connsiteX21" fmla="*/ 565150 w 1252537"/>
                <a:gd name="connsiteY21" fmla="*/ 676275 h 1093787"/>
                <a:gd name="connsiteX22" fmla="*/ 687388 w 1252537"/>
                <a:gd name="connsiteY22" fmla="*/ 676275 h 1093787"/>
                <a:gd name="connsiteX23" fmla="*/ 627063 w 1252537"/>
                <a:gd name="connsiteY23" fmla="*/ 850900 h 1093787"/>
                <a:gd name="connsiteX24" fmla="*/ 450850 w 1252537"/>
                <a:gd name="connsiteY24" fmla="*/ 676275 h 1093787"/>
                <a:gd name="connsiteX25" fmla="*/ 533400 w 1252537"/>
                <a:gd name="connsiteY25" fmla="*/ 676275 h 1093787"/>
                <a:gd name="connsiteX26" fmla="*/ 584200 w 1252537"/>
                <a:gd name="connsiteY26" fmla="*/ 828675 h 1093787"/>
                <a:gd name="connsiteX27" fmla="*/ 888403 w 1252537"/>
                <a:gd name="connsiteY27" fmla="*/ 649287 h 1093787"/>
                <a:gd name="connsiteX28" fmla="*/ 874712 w 1252537"/>
                <a:gd name="connsiteY28" fmla="*/ 662781 h 1093787"/>
                <a:gd name="connsiteX29" fmla="*/ 888403 w 1252537"/>
                <a:gd name="connsiteY29" fmla="*/ 676275 h 1093787"/>
                <a:gd name="connsiteX30" fmla="*/ 961901 w 1252537"/>
                <a:gd name="connsiteY30" fmla="*/ 676275 h 1093787"/>
                <a:gd name="connsiteX31" fmla="*/ 976312 w 1252537"/>
                <a:gd name="connsiteY31" fmla="*/ 662781 h 1093787"/>
                <a:gd name="connsiteX32" fmla="*/ 961901 w 1252537"/>
                <a:gd name="connsiteY32" fmla="*/ 649287 h 1093787"/>
                <a:gd name="connsiteX33" fmla="*/ 888403 w 1252537"/>
                <a:gd name="connsiteY33" fmla="*/ 649287 h 1093787"/>
                <a:gd name="connsiteX34" fmla="*/ 290637 w 1252537"/>
                <a:gd name="connsiteY34" fmla="*/ 649287 h 1093787"/>
                <a:gd name="connsiteX35" fmla="*/ 276225 w 1252537"/>
                <a:gd name="connsiteY35" fmla="*/ 662781 h 1093787"/>
                <a:gd name="connsiteX36" fmla="*/ 290637 w 1252537"/>
                <a:gd name="connsiteY36" fmla="*/ 676275 h 1093787"/>
                <a:gd name="connsiteX37" fmla="*/ 364134 w 1252537"/>
                <a:gd name="connsiteY37" fmla="*/ 676275 h 1093787"/>
                <a:gd name="connsiteX38" fmla="*/ 377825 w 1252537"/>
                <a:gd name="connsiteY38" fmla="*/ 662781 h 1093787"/>
                <a:gd name="connsiteX39" fmla="*/ 364134 w 1252537"/>
                <a:gd name="connsiteY39" fmla="*/ 649287 h 1093787"/>
                <a:gd name="connsiteX40" fmla="*/ 290637 w 1252537"/>
                <a:gd name="connsiteY40" fmla="*/ 649287 h 1093787"/>
                <a:gd name="connsiteX41" fmla="*/ 757237 w 1252537"/>
                <a:gd name="connsiteY41" fmla="*/ 574675 h 1093787"/>
                <a:gd name="connsiteX42" fmla="*/ 806450 w 1252537"/>
                <a:gd name="connsiteY42" fmla="*/ 646113 h 1093787"/>
                <a:gd name="connsiteX43" fmla="*/ 731837 w 1252537"/>
                <a:gd name="connsiteY43" fmla="*/ 646113 h 1093787"/>
                <a:gd name="connsiteX44" fmla="*/ 495300 w 1252537"/>
                <a:gd name="connsiteY44" fmla="*/ 574675 h 1093787"/>
                <a:gd name="connsiteX45" fmla="*/ 520700 w 1252537"/>
                <a:gd name="connsiteY45" fmla="*/ 646113 h 1093787"/>
                <a:gd name="connsiteX46" fmla="*/ 446087 w 1252537"/>
                <a:gd name="connsiteY46" fmla="*/ 646113 h 1093787"/>
                <a:gd name="connsiteX47" fmla="*/ 627063 w 1252537"/>
                <a:gd name="connsiteY47" fmla="*/ 568325 h 1093787"/>
                <a:gd name="connsiteX48" fmla="*/ 679450 w 1252537"/>
                <a:gd name="connsiteY48" fmla="*/ 646113 h 1093787"/>
                <a:gd name="connsiteX49" fmla="*/ 573087 w 1252537"/>
                <a:gd name="connsiteY49" fmla="*/ 646113 h 1093787"/>
                <a:gd name="connsiteX50" fmla="*/ 657225 w 1252537"/>
                <a:gd name="connsiteY50" fmla="*/ 554037 h 1093787"/>
                <a:gd name="connsiteX51" fmla="*/ 730250 w 1252537"/>
                <a:gd name="connsiteY51" fmla="*/ 554037 h 1093787"/>
                <a:gd name="connsiteX52" fmla="*/ 704850 w 1252537"/>
                <a:gd name="connsiteY52" fmla="*/ 625475 h 1093787"/>
                <a:gd name="connsiteX53" fmla="*/ 522287 w 1252537"/>
                <a:gd name="connsiteY53" fmla="*/ 554037 h 1093787"/>
                <a:gd name="connsiteX54" fmla="*/ 595312 w 1252537"/>
                <a:gd name="connsiteY54" fmla="*/ 554037 h 1093787"/>
                <a:gd name="connsiteX55" fmla="*/ 549275 w 1252537"/>
                <a:gd name="connsiteY55" fmla="*/ 625475 h 1093787"/>
                <a:gd name="connsiteX56" fmla="*/ 497499 w 1252537"/>
                <a:gd name="connsiteY56" fmla="*/ 523875 h 1093787"/>
                <a:gd name="connsiteX57" fmla="*/ 496784 w 1252537"/>
                <a:gd name="connsiteY57" fmla="*/ 524589 h 1093787"/>
                <a:gd name="connsiteX58" fmla="*/ 496068 w 1252537"/>
                <a:gd name="connsiteY58" fmla="*/ 524589 h 1093787"/>
                <a:gd name="connsiteX59" fmla="*/ 495353 w 1252537"/>
                <a:gd name="connsiteY59" fmla="*/ 524589 h 1093787"/>
                <a:gd name="connsiteX60" fmla="*/ 493922 w 1252537"/>
                <a:gd name="connsiteY60" fmla="*/ 525303 h 1093787"/>
                <a:gd name="connsiteX61" fmla="*/ 493922 w 1252537"/>
                <a:gd name="connsiteY61" fmla="*/ 526017 h 1093787"/>
                <a:gd name="connsiteX62" fmla="*/ 492491 w 1252537"/>
                <a:gd name="connsiteY62" fmla="*/ 526017 h 1093787"/>
                <a:gd name="connsiteX63" fmla="*/ 491776 w 1252537"/>
                <a:gd name="connsiteY63" fmla="*/ 526731 h 1093787"/>
                <a:gd name="connsiteX64" fmla="*/ 491061 w 1252537"/>
                <a:gd name="connsiteY64" fmla="*/ 527445 h 1093787"/>
                <a:gd name="connsiteX65" fmla="*/ 490345 w 1252537"/>
                <a:gd name="connsiteY65" fmla="*/ 528159 h 1093787"/>
                <a:gd name="connsiteX66" fmla="*/ 489630 w 1252537"/>
                <a:gd name="connsiteY66" fmla="*/ 528873 h 1093787"/>
                <a:gd name="connsiteX67" fmla="*/ 489630 w 1252537"/>
                <a:gd name="connsiteY67" fmla="*/ 529587 h 1093787"/>
                <a:gd name="connsiteX68" fmla="*/ 488914 w 1252537"/>
                <a:gd name="connsiteY68" fmla="*/ 530301 h 1093787"/>
                <a:gd name="connsiteX69" fmla="*/ 403783 w 1252537"/>
                <a:gd name="connsiteY69" fmla="*/ 652384 h 1093787"/>
                <a:gd name="connsiteX70" fmla="*/ 403068 w 1252537"/>
                <a:gd name="connsiteY70" fmla="*/ 654526 h 1093787"/>
                <a:gd name="connsiteX71" fmla="*/ 403068 w 1252537"/>
                <a:gd name="connsiteY71" fmla="*/ 655240 h 1093787"/>
                <a:gd name="connsiteX72" fmla="*/ 401637 w 1252537"/>
                <a:gd name="connsiteY72" fmla="*/ 657382 h 1093787"/>
                <a:gd name="connsiteX73" fmla="*/ 401637 w 1252537"/>
                <a:gd name="connsiteY73" fmla="*/ 659524 h 1093787"/>
                <a:gd name="connsiteX74" fmla="*/ 401637 w 1252537"/>
                <a:gd name="connsiteY74" fmla="*/ 661665 h 1093787"/>
                <a:gd name="connsiteX75" fmla="*/ 401637 w 1252537"/>
                <a:gd name="connsiteY75" fmla="*/ 662379 h 1093787"/>
                <a:gd name="connsiteX76" fmla="*/ 401637 w 1252537"/>
                <a:gd name="connsiteY76" fmla="*/ 664521 h 1093787"/>
                <a:gd name="connsiteX77" fmla="*/ 401637 w 1252537"/>
                <a:gd name="connsiteY77" fmla="*/ 665235 h 1093787"/>
                <a:gd name="connsiteX78" fmla="*/ 402353 w 1252537"/>
                <a:gd name="connsiteY78" fmla="*/ 667377 h 1093787"/>
                <a:gd name="connsiteX79" fmla="*/ 403783 w 1252537"/>
                <a:gd name="connsiteY79" fmla="*/ 669519 h 1093787"/>
                <a:gd name="connsiteX80" fmla="*/ 405214 w 1252537"/>
                <a:gd name="connsiteY80" fmla="*/ 671661 h 1093787"/>
                <a:gd name="connsiteX81" fmla="*/ 614107 w 1252537"/>
                <a:gd name="connsiteY81" fmla="*/ 909403 h 1093787"/>
                <a:gd name="connsiteX82" fmla="*/ 614823 w 1252537"/>
                <a:gd name="connsiteY82" fmla="*/ 910117 h 1093787"/>
                <a:gd name="connsiteX83" fmla="*/ 615538 w 1252537"/>
                <a:gd name="connsiteY83" fmla="*/ 910117 h 1093787"/>
                <a:gd name="connsiteX84" fmla="*/ 616969 w 1252537"/>
                <a:gd name="connsiteY84" fmla="*/ 911544 h 1093787"/>
                <a:gd name="connsiteX85" fmla="*/ 617684 w 1252537"/>
                <a:gd name="connsiteY85" fmla="*/ 912258 h 1093787"/>
                <a:gd name="connsiteX86" fmla="*/ 619115 w 1252537"/>
                <a:gd name="connsiteY86" fmla="*/ 912972 h 1093787"/>
                <a:gd name="connsiteX87" fmla="*/ 621261 w 1252537"/>
                <a:gd name="connsiteY87" fmla="*/ 913686 h 1093787"/>
                <a:gd name="connsiteX88" fmla="*/ 623407 w 1252537"/>
                <a:gd name="connsiteY88" fmla="*/ 914400 h 1093787"/>
                <a:gd name="connsiteX89" fmla="*/ 624123 w 1252537"/>
                <a:gd name="connsiteY89" fmla="*/ 914400 h 1093787"/>
                <a:gd name="connsiteX90" fmla="*/ 626269 w 1252537"/>
                <a:gd name="connsiteY90" fmla="*/ 914400 h 1093787"/>
                <a:gd name="connsiteX91" fmla="*/ 628415 w 1252537"/>
                <a:gd name="connsiteY91" fmla="*/ 914400 h 1093787"/>
                <a:gd name="connsiteX92" fmla="*/ 629130 w 1252537"/>
                <a:gd name="connsiteY92" fmla="*/ 914400 h 1093787"/>
                <a:gd name="connsiteX93" fmla="*/ 631276 w 1252537"/>
                <a:gd name="connsiteY93" fmla="*/ 913686 h 1093787"/>
                <a:gd name="connsiteX94" fmla="*/ 633423 w 1252537"/>
                <a:gd name="connsiteY94" fmla="*/ 912972 h 1093787"/>
                <a:gd name="connsiteX95" fmla="*/ 634853 w 1252537"/>
                <a:gd name="connsiteY95" fmla="*/ 912258 h 1093787"/>
                <a:gd name="connsiteX96" fmla="*/ 635569 w 1252537"/>
                <a:gd name="connsiteY96" fmla="*/ 911544 h 1093787"/>
                <a:gd name="connsiteX97" fmla="*/ 637000 w 1252537"/>
                <a:gd name="connsiteY97" fmla="*/ 910117 h 1093787"/>
                <a:gd name="connsiteX98" fmla="*/ 637715 w 1252537"/>
                <a:gd name="connsiteY98" fmla="*/ 910117 h 1093787"/>
                <a:gd name="connsiteX99" fmla="*/ 638430 w 1252537"/>
                <a:gd name="connsiteY99" fmla="*/ 909403 h 1093787"/>
                <a:gd name="connsiteX100" fmla="*/ 847323 w 1252537"/>
                <a:gd name="connsiteY100" fmla="*/ 671661 h 1093787"/>
                <a:gd name="connsiteX101" fmla="*/ 848754 w 1252537"/>
                <a:gd name="connsiteY101" fmla="*/ 669519 h 1093787"/>
                <a:gd name="connsiteX102" fmla="*/ 850185 w 1252537"/>
                <a:gd name="connsiteY102" fmla="*/ 667377 h 1093787"/>
                <a:gd name="connsiteX103" fmla="*/ 850900 w 1252537"/>
                <a:gd name="connsiteY103" fmla="*/ 665235 h 1093787"/>
                <a:gd name="connsiteX104" fmla="*/ 850900 w 1252537"/>
                <a:gd name="connsiteY104" fmla="*/ 664521 h 1093787"/>
                <a:gd name="connsiteX105" fmla="*/ 850900 w 1252537"/>
                <a:gd name="connsiteY105" fmla="*/ 662379 h 1093787"/>
                <a:gd name="connsiteX106" fmla="*/ 850900 w 1252537"/>
                <a:gd name="connsiteY106" fmla="*/ 661665 h 1093787"/>
                <a:gd name="connsiteX107" fmla="*/ 850900 w 1252537"/>
                <a:gd name="connsiteY107" fmla="*/ 659524 h 1093787"/>
                <a:gd name="connsiteX108" fmla="*/ 850900 w 1252537"/>
                <a:gd name="connsiteY108" fmla="*/ 657382 h 1093787"/>
                <a:gd name="connsiteX109" fmla="*/ 849469 w 1252537"/>
                <a:gd name="connsiteY109" fmla="*/ 655240 h 1093787"/>
                <a:gd name="connsiteX110" fmla="*/ 849469 w 1252537"/>
                <a:gd name="connsiteY110" fmla="*/ 654526 h 1093787"/>
                <a:gd name="connsiteX111" fmla="*/ 848754 w 1252537"/>
                <a:gd name="connsiteY111" fmla="*/ 652384 h 1093787"/>
                <a:gd name="connsiteX112" fmla="*/ 764338 w 1252537"/>
                <a:gd name="connsiteY112" fmla="*/ 530301 h 1093787"/>
                <a:gd name="connsiteX113" fmla="*/ 763623 w 1252537"/>
                <a:gd name="connsiteY113" fmla="*/ 529587 h 1093787"/>
                <a:gd name="connsiteX114" fmla="*/ 763623 w 1252537"/>
                <a:gd name="connsiteY114" fmla="*/ 528873 h 1093787"/>
                <a:gd name="connsiteX115" fmla="*/ 762908 w 1252537"/>
                <a:gd name="connsiteY115" fmla="*/ 528159 h 1093787"/>
                <a:gd name="connsiteX116" fmla="*/ 762192 w 1252537"/>
                <a:gd name="connsiteY116" fmla="*/ 527445 h 1093787"/>
                <a:gd name="connsiteX117" fmla="*/ 761477 w 1252537"/>
                <a:gd name="connsiteY117" fmla="*/ 526731 h 1093787"/>
                <a:gd name="connsiteX118" fmla="*/ 760761 w 1252537"/>
                <a:gd name="connsiteY118" fmla="*/ 526017 h 1093787"/>
                <a:gd name="connsiteX119" fmla="*/ 759331 w 1252537"/>
                <a:gd name="connsiteY119" fmla="*/ 526017 h 1093787"/>
                <a:gd name="connsiteX120" fmla="*/ 759331 w 1252537"/>
                <a:gd name="connsiteY120" fmla="*/ 525303 h 1093787"/>
                <a:gd name="connsiteX121" fmla="*/ 757900 w 1252537"/>
                <a:gd name="connsiteY121" fmla="*/ 524589 h 1093787"/>
                <a:gd name="connsiteX122" fmla="*/ 757185 w 1252537"/>
                <a:gd name="connsiteY122" fmla="*/ 524589 h 1093787"/>
                <a:gd name="connsiteX123" fmla="*/ 756469 w 1252537"/>
                <a:gd name="connsiteY123" fmla="*/ 524589 h 1093787"/>
                <a:gd name="connsiteX124" fmla="*/ 755754 w 1252537"/>
                <a:gd name="connsiteY124" fmla="*/ 523875 h 1093787"/>
                <a:gd name="connsiteX125" fmla="*/ 754323 w 1252537"/>
                <a:gd name="connsiteY125" fmla="*/ 523875 h 1093787"/>
                <a:gd name="connsiteX126" fmla="*/ 753608 w 1252537"/>
                <a:gd name="connsiteY126" fmla="*/ 523875 h 1093787"/>
                <a:gd name="connsiteX127" fmla="*/ 751461 w 1252537"/>
                <a:gd name="connsiteY127" fmla="*/ 523875 h 1093787"/>
                <a:gd name="connsiteX128" fmla="*/ 626269 w 1252537"/>
                <a:gd name="connsiteY128" fmla="*/ 523875 h 1093787"/>
                <a:gd name="connsiteX129" fmla="*/ 501076 w 1252537"/>
                <a:gd name="connsiteY129" fmla="*/ 523875 h 1093787"/>
                <a:gd name="connsiteX130" fmla="*/ 499645 w 1252537"/>
                <a:gd name="connsiteY130" fmla="*/ 523875 h 1093787"/>
                <a:gd name="connsiteX131" fmla="*/ 498930 w 1252537"/>
                <a:gd name="connsiteY131" fmla="*/ 523875 h 1093787"/>
                <a:gd name="connsiteX132" fmla="*/ 497499 w 1252537"/>
                <a:gd name="connsiteY132" fmla="*/ 523875 h 1093787"/>
                <a:gd name="connsiteX133" fmla="*/ 857534 w 1252537"/>
                <a:gd name="connsiteY133" fmla="*/ 415925 h 1093787"/>
                <a:gd name="connsiteX134" fmla="*/ 848321 w 1252537"/>
                <a:gd name="connsiteY134" fmla="*/ 420140 h 1093787"/>
                <a:gd name="connsiteX135" fmla="*/ 799420 w 1252537"/>
                <a:gd name="connsiteY135" fmla="*/ 472822 h 1093787"/>
                <a:gd name="connsiteX136" fmla="*/ 800129 w 1252537"/>
                <a:gd name="connsiteY136" fmla="*/ 491086 h 1093787"/>
                <a:gd name="connsiteX137" fmla="*/ 809342 w 1252537"/>
                <a:gd name="connsiteY137" fmla="*/ 495300 h 1093787"/>
                <a:gd name="connsiteX138" fmla="*/ 819264 w 1252537"/>
                <a:gd name="connsiteY138" fmla="*/ 491086 h 1093787"/>
                <a:gd name="connsiteX139" fmla="*/ 868164 w 1252537"/>
                <a:gd name="connsiteY139" fmla="*/ 438403 h 1093787"/>
                <a:gd name="connsiteX140" fmla="*/ 867456 w 1252537"/>
                <a:gd name="connsiteY140" fmla="*/ 420140 h 1093787"/>
                <a:gd name="connsiteX141" fmla="*/ 857534 w 1252537"/>
                <a:gd name="connsiteY141" fmla="*/ 415925 h 1093787"/>
                <a:gd name="connsiteX142" fmla="*/ 399767 w 1252537"/>
                <a:gd name="connsiteY142" fmla="*/ 415925 h 1093787"/>
                <a:gd name="connsiteX143" fmla="*/ 389845 w 1252537"/>
                <a:gd name="connsiteY143" fmla="*/ 420140 h 1093787"/>
                <a:gd name="connsiteX144" fmla="*/ 389136 w 1252537"/>
                <a:gd name="connsiteY144" fmla="*/ 438403 h 1093787"/>
                <a:gd name="connsiteX145" fmla="*/ 438037 w 1252537"/>
                <a:gd name="connsiteY145" fmla="*/ 491086 h 1093787"/>
                <a:gd name="connsiteX146" fmla="*/ 448667 w 1252537"/>
                <a:gd name="connsiteY146" fmla="*/ 495300 h 1093787"/>
                <a:gd name="connsiteX147" fmla="*/ 457881 w 1252537"/>
                <a:gd name="connsiteY147" fmla="*/ 491086 h 1093787"/>
                <a:gd name="connsiteX148" fmla="*/ 458589 w 1252537"/>
                <a:gd name="connsiteY148" fmla="*/ 472822 h 1093787"/>
                <a:gd name="connsiteX149" fmla="*/ 408980 w 1252537"/>
                <a:gd name="connsiteY149" fmla="*/ 420140 h 1093787"/>
                <a:gd name="connsiteX150" fmla="*/ 399767 w 1252537"/>
                <a:gd name="connsiteY150" fmla="*/ 415925 h 1093787"/>
                <a:gd name="connsiteX151" fmla="*/ 627063 w 1252537"/>
                <a:gd name="connsiteY151" fmla="*/ 323850 h 1093787"/>
                <a:gd name="connsiteX152" fmla="*/ 612775 w 1252537"/>
                <a:gd name="connsiteY152" fmla="*/ 337423 h 1093787"/>
                <a:gd name="connsiteX153" fmla="*/ 612775 w 1252537"/>
                <a:gd name="connsiteY153" fmla="*/ 410290 h 1093787"/>
                <a:gd name="connsiteX154" fmla="*/ 627063 w 1252537"/>
                <a:gd name="connsiteY154" fmla="*/ 423863 h 1093787"/>
                <a:gd name="connsiteX155" fmla="*/ 641350 w 1252537"/>
                <a:gd name="connsiteY155" fmla="*/ 410290 h 1093787"/>
                <a:gd name="connsiteX156" fmla="*/ 641350 w 1252537"/>
                <a:gd name="connsiteY156" fmla="*/ 337423 h 1093787"/>
                <a:gd name="connsiteX157" fmla="*/ 627063 w 1252537"/>
                <a:gd name="connsiteY157" fmla="*/ 323850 h 1093787"/>
                <a:gd name="connsiteX158" fmla="*/ 1087437 w 1252537"/>
                <a:gd name="connsiteY158" fmla="*/ 185737 h 1093787"/>
                <a:gd name="connsiteX159" fmla="*/ 1169630 w 1252537"/>
                <a:gd name="connsiteY159" fmla="*/ 185737 h 1093787"/>
                <a:gd name="connsiteX160" fmla="*/ 1252537 w 1252537"/>
                <a:gd name="connsiteY160" fmla="*/ 268597 h 1093787"/>
                <a:gd name="connsiteX161" fmla="*/ 1252537 w 1252537"/>
                <a:gd name="connsiteY161" fmla="*/ 1008626 h 1093787"/>
                <a:gd name="connsiteX162" fmla="*/ 1169630 w 1252537"/>
                <a:gd name="connsiteY162" fmla="*/ 1092200 h 1093787"/>
                <a:gd name="connsiteX163" fmla="*/ 1087437 w 1252537"/>
                <a:gd name="connsiteY163" fmla="*/ 1092200 h 1093787"/>
                <a:gd name="connsiteX164" fmla="*/ 1087437 w 1252537"/>
                <a:gd name="connsiteY164" fmla="*/ 185737 h 1093787"/>
                <a:gd name="connsiteX165" fmla="*/ 198437 w 1252537"/>
                <a:gd name="connsiteY165" fmla="*/ 185737 h 1093787"/>
                <a:gd name="connsiteX166" fmla="*/ 410430 w 1252537"/>
                <a:gd name="connsiteY166" fmla="*/ 185737 h 1093787"/>
                <a:gd name="connsiteX167" fmla="*/ 841553 w 1252537"/>
                <a:gd name="connsiteY167" fmla="*/ 185737 h 1093787"/>
                <a:gd name="connsiteX168" fmla="*/ 1055687 w 1252537"/>
                <a:gd name="connsiteY168" fmla="*/ 185737 h 1093787"/>
                <a:gd name="connsiteX169" fmla="*/ 1055687 w 1252537"/>
                <a:gd name="connsiteY169" fmla="*/ 187166 h 1093787"/>
                <a:gd name="connsiteX170" fmla="*/ 1055687 w 1252537"/>
                <a:gd name="connsiteY170" fmla="*/ 1092358 h 1093787"/>
                <a:gd name="connsiteX171" fmla="*/ 1055687 w 1252537"/>
                <a:gd name="connsiteY171" fmla="*/ 1093787 h 1093787"/>
                <a:gd name="connsiteX172" fmla="*/ 198437 w 1252537"/>
                <a:gd name="connsiteY172" fmla="*/ 1093787 h 1093787"/>
                <a:gd name="connsiteX173" fmla="*/ 198437 w 1252537"/>
                <a:gd name="connsiteY173" fmla="*/ 1092358 h 1093787"/>
                <a:gd name="connsiteX174" fmla="*/ 198437 w 1252537"/>
                <a:gd name="connsiteY174" fmla="*/ 187166 h 1093787"/>
                <a:gd name="connsiteX175" fmla="*/ 198437 w 1252537"/>
                <a:gd name="connsiteY175" fmla="*/ 185737 h 1093787"/>
                <a:gd name="connsiteX176" fmla="*/ 82986 w 1252537"/>
                <a:gd name="connsiteY176" fmla="*/ 185737 h 1093787"/>
                <a:gd name="connsiteX177" fmla="*/ 166688 w 1252537"/>
                <a:gd name="connsiteY177" fmla="*/ 185737 h 1093787"/>
                <a:gd name="connsiteX178" fmla="*/ 166688 w 1252537"/>
                <a:gd name="connsiteY178" fmla="*/ 1092200 h 1093787"/>
                <a:gd name="connsiteX179" fmla="*/ 82986 w 1252537"/>
                <a:gd name="connsiteY179" fmla="*/ 1092200 h 1093787"/>
                <a:gd name="connsiteX180" fmla="*/ 0 w 1252537"/>
                <a:gd name="connsiteY180" fmla="*/ 1008626 h 1093787"/>
                <a:gd name="connsiteX181" fmla="*/ 0 w 1252537"/>
                <a:gd name="connsiteY181" fmla="*/ 268597 h 1093787"/>
                <a:gd name="connsiteX182" fmla="*/ 82986 w 1252537"/>
                <a:gd name="connsiteY182" fmla="*/ 185737 h 1093787"/>
                <a:gd name="connsiteX183" fmla="*/ 1028541 w 1252537"/>
                <a:gd name="connsiteY183" fmla="*/ 122237 h 1093787"/>
                <a:gd name="connsiteX184" fmla="*/ 1111409 w 1252537"/>
                <a:gd name="connsiteY184" fmla="*/ 122237 h 1093787"/>
                <a:gd name="connsiteX185" fmla="*/ 1127125 w 1252537"/>
                <a:gd name="connsiteY185" fmla="*/ 138112 h 1093787"/>
                <a:gd name="connsiteX186" fmla="*/ 1127125 w 1252537"/>
                <a:gd name="connsiteY186" fmla="*/ 161925 h 1093787"/>
                <a:gd name="connsiteX187" fmla="*/ 1087835 w 1252537"/>
                <a:gd name="connsiteY187" fmla="*/ 161925 h 1093787"/>
                <a:gd name="connsiteX188" fmla="*/ 1012825 w 1252537"/>
                <a:gd name="connsiteY188" fmla="*/ 161925 h 1093787"/>
                <a:gd name="connsiteX189" fmla="*/ 1012825 w 1252537"/>
                <a:gd name="connsiteY189" fmla="*/ 153988 h 1093787"/>
                <a:gd name="connsiteX190" fmla="*/ 1012825 w 1252537"/>
                <a:gd name="connsiteY190" fmla="*/ 138112 h 1093787"/>
                <a:gd name="connsiteX191" fmla="*/ 1028541 w 1252537"/>
                <a:gd name="connsiteY191" fmla="*/ 122237 h 1093787"/>
                <a:gd name="connsiteX192" fmla="*/ 142716 w 1252537"/>
                <a:gd name="connsiteY192" fmla="*/ 122237 h 1093787"/>
                <a:gd name="connsiteX193" fmla="*/ 225584 w 1252537"/>
                <a:gd name="connsiteY193" fmla="*/ 122237 h 1093787"/>
                <a:gd name="connsiteX194" fmla="*/ 241300 w 1252537"/>
                <a:gd name="connsiteY194" fmla="*/ 138112 h 1093787"/>
                <a:gd name="connsiteX195" fmla="*/ 241300 w 1252537"/>
                <a:gd name="connsiteY195" fmla="*/ 153988 h 1093787"/>
                <a:gd name="connsiteX196" fmla="*/ 241300 w 1252537"/>
                <a:gd name="connsiteY196" fmla="*/ 161925 h 1093787"/>
                <a:gd name="connsiteX197" fmla="*/ 166291 w 1252537"/>
                <a:gd name="connsiteY197" fmla="*/ 161925 h 1093787"/>
                <a:gd name="connsiteX198" fmla="*/ 127000 w 1252537"/>
                <a:gd name="connsiteY198" fmla="*/ 161925 h 1093787"/>
                <a:gd name="connsiteX199" fmla="*/ 127000 w 1252537"/>
                <a:gd name="connsiteY199" fmla="*/ 138112 h 1093787"/>
                <a:gd name="connsiteX200" fmla="*/ 142716 w 1252537"/>
                <a:gd name="connsiteY200" fmla="*/ 122237 h 1093787"/>
                <a:gd name="connsiteX201" fmla="*/ 463212 w 1252537"/>
                <a:gd name="connsiteY201" fmla="*/ 0 h 1093787"/>
                <a:gd name="connsiteX202" fmla="*/ 789326 w 1252537"/>
                <a:gd name="connsiteY202" fmla="*/ 0 h 1093787"/>
                <a:gd name="connsiteX203" fmla="*/ 842963 w 1252537"/>
                <a:gd name="connsiteY203" fmla="*/ 54181 h 1093787"/>
                <a:gd name="connsiteX204" fmla="*/ 842963 w 1252537"/>
                <a:gd name="connsiteY204" fmla="*/ 153988 h 1093787"/>
                <a:gd name="connsiteX205" fmla="*/ 811496 w 1252537"/>
                <a:gd name="connsiteY205" fmla="*/ 153988 h 1093787"/>
                <a:gd name="connsiteX206" fmla="*/ 811496 w 1252537"/>
                <a:gd name="connsiteY206" fmla="*/ 54181 h 1093787"/>
                <a:gd name="connsiteX207" fmla="*/ 789326 w 1252537"/>
                <a:gd name="connsiteY207" fmla="*/ 31368 h 1093787"/>
                <a:gd name="connsiteX208" fmla="*/ 463212 w 1252537"/>
                <a:gd name="connsiteY208" fmla="*/ 31368 h 1093787"/>
                <a:gd name="connsiteX209" fmla="*/ 441042 w 1252537"/>
                <a:gd name="connsiteY209" fmla="*/ 54181 h 1093787"/>
                <a:gd name="connsiteX210" fmla="*/ 441042 w 1252537"/>
                <a:gd name="connsiteY210" fmla="*/ 153988 h 1093787"/>
                <a:gd name="connsiteX211" fmla="*/ 409575 w 1252537"/>
                <a:gd name="connsiteY211" fmla="*/ 153988 h 1093787"/>
                <a:gd name="connsiteX212" fmla="*/ 409575 w 1252537"/>
                <a:gd name="connsiteY212" fmla="*/ 54181 h 1093787"/>
                <a:gd name="connsiteX213" fmla="*/ 463212 w 1252537"/>
                <a:gd name="connsiteY213" fmla="*/ 0 h 1093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</a:cxnLst>
              <a:rect l="l" t="t" r="r" b="b"/>
              <a:pathLst>
                <a:path w="1252537" h="1093787">
                  <a:moveTo>
                    <a:pt x="805458" y="825500"/>
                  </a:moveTo>
                  <a:cubicBezTo>
                    <a:pt x="801915" y="825500"/>
                    <a:pt x="798371" y="826921"/>
                    <a:pt x="795536" y="829761"/>
                  </a:cubicBezTo>
                  <a:cubicBezTo>
                    <a:pt x="790575" y="834733"/>
                    <a:pt x="790575" y="843255"/>
                    <a:pt x="794827" y="848227"/>
                  </a:cubicBezTo>
                  <a:cubicBezTo>
                    <a:pt x="794827" y="848227"/>
                    <a:pt x="794827" y="848227"/>
                    <a:pt x="844437" y="902202"/>
                  </a:cubicBezTo>
                  <a:cubicBezTo>
                    <a:pt x="847980" y="904333"/>
                    <a:pt x="851524" y="906463"/>
                    <a:pt x="855067" y="906463"/>
                  </a:cubicBezTo>
                  <a:cubicBezTo>
                    <a:pt x="857902" y="906463"/>
                    <a:pt x="861446" y="905043"/>
                    <a:pt x="864281" y="902912"/>
                  </a:cubicBezTo>
                  <a:cubicBezTo>
                    <a:pt x="869242" y="897231"/>
                    <a:pt x="869950" y="888708"/>
                    <a:pt x="864989" y="883737"/>
                  </a:cubicBezTo>
                  <a:cubicBezTo>
                    <a:pt x="864989" y="883737"/>
                    <a:pt x="864989" y="883737"/>
                    <a:pt x="814671" y="829761"/>
                  </a:cubicBezTo>
                  <a:cubicBezTo>
                    <a:pt x="812545" y="826921"/>
                    <a:pt x="809002" y="825500"/>
                    <a:pt x="805458" y="825500"/>
                  </a:cubicBezTo>
                  <a:close/>
                  <a:moveTo>
                    <a:pt x="443055" y="825500"/>
                  </a:moveTo>
                  <a:cubicBezTo>
                    <a:pt x="439480" y="825500"/>
                    <a:pt x="436619" y="826921"/>
                    <a:pt x="433759" y="829761"/>
                  </a:cubicBezTo>
                  <a:cubicBezTo>
                    <a:pt x="433759" y="829761"/>
                    <a:pt x="433759" y="829761"/>
                    <a:pt x="385133" y="883737"/>
                  </a:cubicBezTo>
                  <a:cubicBezTo>
                    <a:pt x="379412" y="888708"/>
                    <a:pt x="380127" y="897231"/>
                    <a:pt x="385848" y="902912"/>
                  </a:cubicBezTo>
                  <a:cubicBezTo>
                    <a:pt x="387993" y="905043"/>
                    <a:pt x="390854" y="906463"/>
                    <a:pt x="395144" y="906463"/>
                  </a:cubicBezTo>
                  <a:cubicBezTo>
                    <a:pt x="398005" y="906463"/>
                    <a:pt x="401580" y="904333"/>
                    <a:pt x="403725" y="902202"/>
                  </a:cubicBezTo>
                  <a:cubicBezTo>
                    <a:pt x="403725" y="902202"/>
                    <a:pt x="403725" y="902202"/>
                    <a:pt x="453067" y="848227"/>
                  </a:cubicBezTo>
                  <a:cubicBezTo>
                    <a:pt x="458787" y="843255"/>
                    <a:pt x="458072" y="834733"/>
                    <a:pt x="453067" y="829761"/>
                  </a:cubicBezTo>
                  <a:cubicBezTo>
                    <a:pt x="450206" y="826921"/>
                    <a:pt x="446631" y="825500"/>
                    <a:pt x="443055" y="825500"/>
                  </a:cubicBezTo>
                  <a:close/>
                  <a:moveTo>
                    <a:pt x="719137" y="676275"/>
                  </a:moveTo>
                  <a:lnTo>
                    <a:pt x="801687" y="676275"/>
                  </a:lnTo>
                  <a:lnTo>
                    <a:pt x="668337" y="828675"/>
                  </a:lnTo>
                  <a:close/>
                  <a:moveTo>
                    <a:pt x="565150" y="676275"/>
                  </a:moveTo>
                  <a:lnTo>
                    <a:pt x="687388" y="676275"/>
                  </a:lnTo>
                  <a:lnTo>
                    <a:pt x="627063" y="850900"/>
                  </a:lnTo>
                  <a:close/>
                  <a:moveTo>
                    <a:pt x="450850" y="676275"/>
                  </a:moveTo>
                  <a:lnTo>
                    <a:pt x="533400" y="676275"/>
                  </a:lnTo>
                  <a:lnTo>
                    <a:pt x="584200" y="828675"/>
                  </a:lnTo>
                  <a:close/>
                  <a:moveTo>
                    <a:pt x="888403" y="649287"/>
                  </a:moveTo>
                  <a:cubicBezTo>
                    <a:pt x="880477" y="649287"/>
                    <a:pt x="874712" y="655679"/>
                    <a:pt x="874712" y="662781"/>
                  </a:cubicBezTo>
                  <a:cubicBezTo>
                    <a:pt x="874712" y="670593"/>
                    <a:pt x="880477" y="676275"/>
                    <a:pt x="888403" y="676275"/>
                  </a:cubicBezTo>
                  <a:cubicBezTo>
                    <a:pt x="888403" y="676275"/>
                    <a:pt x="888403" y="676275"/>
                    <a:pt x="961901" y="676275"/>
                  </a:cubicBezTo>
                  <a:cubicBezTo>
                    <a:pt x="970548" y="676275"/>
                    <a:pt x="976312" y="670593"/>
                    <a:pt x="976312" y="662781"/>
                  </a:cubicBezTo>
                  <a:cubicBezTo>
                    <a:pt x="976312" y="655679"/>
                    <a:pt x="970548" y="649287"/>
                    <a:pt x="961901" y="649287"/>
                  </a:cubicBezTo>
                  <a:cubicBezTo>
                    <a:pt x="961901" y="649287"/>
                    <a:pt x="961901" y="649287"/>
                    <a:pt x="888403" y="649287"/>
                  </a:cubicBezTo>
                  <a:close/>
                  <a:moveTo>
                    <a:pt x="290637" y="649287"/>
                  </a:moveTo>
                  <a:cubicBezTo>
                    <a:pt x="282710" y="649287"/>
                    <a:pt x="276225" y="655679"/>
                    <a:pt x="276225" y="662781"/>
                  </a:cubicBezTo>
                  <a:cubicBezTo>
                    <a:pt x="276225" y="670593"/>
                    <a:pt x="282710" y="676275"/>
                    <a:pt x="290637" y="676275"/>
                  </a:cubicBezTo>
                  <a:cubicBezTo>
                    <a:pt x="290637" y="676275"/>
                    <a:pt x="290637" y="676275"/>
                    <a:pt x="364134" y="676275"/>
                  </a:cubicBezTo>
                  <a:cubicBezTo>
                    <a:pt x="372061" y="676275"/>
                    <a:pt x="377825" y="670593"/>
                    <a:pt x="377825" y="662781"/>
                  </a:cubicBezTo>
                  <a:cubicBezTo>
                    <a:pt x="377825" y="655679"/>
                    <a:pt x="372061" y="649287"/>
                    <a:pt x="364134" y="649287"/>
                  </a:cubicBezTo>
                  <a:cubicBezTo>
                    <a:pt x="364134" y="649287"/>
                    <a:pt x="364134" y="649287"/>
                    <a:pt x="290637" y="649287"/>
                  </a:cubicBezTo>
                  <a:close/>
                  <a:moveTo>
                    <a:pt x="757237" y="574675"/>
                  </a:moveTo>
                  <a:lnTo>
                    <a:pt x="806450" y="646113"/>
                  </a:lnTo>
                  <a:lnTo>
                    <a:pt x="731837" y="646113"/>
                  </a:lnTo>
                  <a:close/>
                  <a:moveTo>
                    <a:pt x="495300" y="574675"/>
                  </a:moveTo>
                  <a:lnTo>
                    <a:pt x="520700" y="646113"/>
                  </a:lnTo>
                  <a:lnTo>
                    <a:pt x="446087" y="646113"/>
                  </a:lnTo>
                  <a:close/>
                  <a:moveTo>
                    <a:pt x="627063" y="568325"/>
                  </a:moveTo>
                  <a:lnTo>
                    <a:pt x="679450" y="646113"/>
                  </a:lnTo>
                  <a:lnTo>
                    <a:pt x="573087" y="646113"/>
                  </a:lnTo>
                  <a:close/>
                  <a:moveTo>
                    <a:pt x="657225" y="554037"/>
                  </a:moveTo>
                  <a:lnTo>
                    <a:pt x="730250" y="554037"/>
                  </a:lnTo>
                  <a:lnTo>
                    <a:pt x="704850" y="625475"/>
                  </a:lnTo>
                  <a:close/>
                  <a:moveTo>
                    <a:pt x="522287" y="554037"/>
                  </a:moveTo>
                  <a:lnTo>
                    <a:pt x="595312" y="554037"/>
                  </a:lnTo>
                  <a:lnTo>
                    <a:pt x="549275" y="625475"/>
                  </a:lnTo>
                  <a:close/>
                  <a:moveTo>
                    <a:pt x="497499" y="523875"/>
                  </a:moveTo>
                  <a:cubicBezTo>
                    <a:pt x="497499" y="523875"/>
                    <a:pt x="497499" y="523875"/>
                    <a:pt x="496784" y="524589"/>
                  </a:cubicBezTo>
                  <a:cubicBezTo>
                    <a:pt x="496784" y="524589"/>
                    <a:pt x="496784" y="524589"/>
                    <a:pt x="496068" y="524589"/>
                  </a:cubicBezTo>
                  <a:cubicBezTo>
                    <a:pt x="496068" y="524589"/>
                    <a:pt x="496068" y="524589"/>
                    <a:pt x="495353" y="524589"/>
                  </a:cubicBezTo>
                  <a:cubicBezTo>
                    <a:pt x="494638" y="525303"/>
                    <a:pt x="494638" y="525303"/>
                    <a:pt x="493922" y="525303"/>
                  </a:cubicBezTo>
                  <a:cubicBezTo>
                    <a:pt x="493922" y="525303"/>
                    <a:pt x="493922" y="525303"/>
                    <a:pt x="493922" y="526017"/>
                  </a:cubicBezTo>
                  <a:cubicBezTo>
                    <a:pt x="493207" y="526017"/>
                    <a:pt x="493207" y="526017"/>
                    <a:pt x="492491" y="526017"/>
                  </a:cubicBezTo>
                  <a:cubicBezTo>
                    <a:pt x="492491" y="526731"/>
                    <a:pt x="492491" y="526731"/>
                    <a:pt x="491776" y="526731"/>
                  </a:cubicBezTo>
                  <a:cubicBezTo>
                    <a:pt x="491776" y="526731"/>
                    <a:pt x="491776" y="527445"/>
                    <a:pt x="491061" y="527445"/>
                  </a:cubicBezTo>
                  <a:cubicBezTo>
                    <a:pt x="491061" y="527445"/>
                    <a:pt x="491061" y="528159"/>
                    <a:pt x="490345" y="528159"/>
                  </a:cubicBezTo>
                  <a:cubicBezTo>
                    <a:pt x="490345" y="528159"/>
                    <a:pt x="490345" y="528873"/>
                    <a:pt x="489630" y="528873"/>
                  </a:cubicBezTo>
                  <a:cubicBezTo>
                    <a:pt x="489630" y="528873"/>
                    <a:pt x="489630" y="528873"/>
                    <a:pt x="489630" y="529587"/>
                  </a:cubicBezTo>
                  <a:cubicBezTo>
                    <a:pt x="488914" y="529587"/>
                    <a:pt x="488914" y="530301"/>
                    <a:pt x="488914" y="530301"/>
                  </a:cubicBezTo>
                  <a:cubicBezTo>
                    <a:pt x="488914" y="530301"/>
                    <a:pt x="488914" y="530301"/>
                    <a:pt x="403783" y="652384"/>
                  </a:cubicBezTo>
                  <a:cubicBezTo>
                    <a:pt x="403783" y="653098"/>
                    <a:pt x="403068" y="653812"/>
                    <a:pt x="403068" y="654526"/>
                  </a:cubicBezTo>
                  <a:cubicBezTo>
                    <a:pt x="403068" y="654526"/>
                    <a:pt x="403068" y="654526"/>
                    <a:pt x="403068" y="655240"/>
                  </a:cubicBezTo>
                  <a:cubicBezTo>
                    <a:pt x="402353" y="655240"/>
                    <a:pt x="402353" y="656668"/>
                    <a:pt x="401637" y="657382"/>
                  </a:cubicBezTo>
                  <a:cubicBezTo>
                    <a:pt x="401637" y="658096"/>
                    <a:pt x="401637" y="658810"/>
                    <a:pt x="401637" y="659524"/>
                  </a:cubicBezTo>
                  <a:cubicBezTo>
                    <a:pt x="401637" y="660238"/>
                    <a:pt x="401637" y="660952"/>
                    <a:pt x="401637" y="661665"/>
                  </a:cubicBezTo>
                  <a:cubicBezTo>
                    <a:pt x="401637" y="661665"/>
                    <a:pt x="401637" y="661665"/>
                    <a:pt x="401637" y="662379"/>
                  </a:cubicBezTo>
                  <a:cubicBezTo>
                    <a:pt x="401637" y="663093"/>
                    <a:pt x="401637" y="663807"/>
                    <a:pt x="401637" y="664521"/>
                  </a:cubicBezTo>
                  <a:cubicBezTo>
                    <a:pt x="401637" y="664521"/>
                    <a:pt x="401637" y="664521"/>
                    <a:pt x="401637" y="665235"/>
                  </a:cubicBezTo>
                  <a:cubicBezTo>
                    <a:pt x="401637" y="665949"/>
                    <a:pt x="402353" y="666663"/>
                    <a:pt x="402353" y="667377"/>
                  </a:cubicBezTo>
                  <a:cubicBezTo>
                    <a:pt x="403068" y="668091"/>
                    <a:pt x="403068" y="668805"/>
                    <a:pt x="403783" y="669519"/>
                  </a:cubicBezTo>
                  <a:cubicBezTo>
                    <a:pt x="404499" y="670233"/>
                    <a:pt x="404499" y="670947"/>
                    <a:pt x="405214" y="671661"/>
                  </a:cubicBezTo>
                  <a:cubicBezTo>
                    <a:pt x="405214" y="671661"/>
                    <a:pt x="405214" y="671661"/>
                    <a:pt x="614107" y="909403"/>
                  </a:cubicBezTo>
                  <a:cubicBezTo>
                    <a:pt x="614823" y="909403"/>
                    <a:pt x="614823" y="910117"/>
                    <a:pt x="614823" y="910117"/>
                  </a:cubicBezTo>
                  <a:cubicBezTo>
                    <a:pt x="615538" y="910117"/>
                    <a:pt x="615538" y="910117"/>
                    <a:pt x="615538" y="910117"/>
                  </a:cubicBezTo>
                  <a:cubicBezTo>
                    <a:pt x="616253" y="910830"/>
                    <a:pt x="616253" y="911544"/>
                    <a:pt x="616969" y="911544"/>
                  </a:cubicBezTo>
                  <a:cubicBezTo>
                    <a:pt x="616969" y="911544"/>
                    <a:pt x="616969" y="911544"/>
                    <a:pt x="617684" y="912258"/>
                  </a:cubicBezTo>
                  <a:cubicBezTo>
                    <a:pt x="617684" y="912258"/>
                    <a:pt x="618399" y="912258"/>
                    <a:pt x="619115" y="912972"/>
                  </a:cubicBezTo>
                  <a:cubicBezTo>
                    <a:pt x="619830" y="913686"/>
                    <a:pt x="620546" y="913686"/>
                    <a:pt x="621261" y="913686"/>
                  </a:cubicBezTo>
                  <a:cubicBezTo>
                    <a:pt x="621976" y="914400"/>
                    <a:pt x="622692" y="914400"/>
                    <a:pt x="623407" y="914400"/>
                  </a:cubicBezTo>
                  <a:cubicBezTo>
                    <a:pt x="623407" y="914400"/>
                    <a:pt x="623407" y="914400"/>
                    <a:pt x="624123" y="914400"/>
                  </a:cubicBezTo>
                  <a:cubicBezTo>
                    <a:pt x="624838" y="914400"/>
                    <a:pt x="625553" y="914400"/>
                    <a:pt x="626269" y="914400"/>
                  </a:cubicBezTo>
                  <a:cubicBezTo>
                    <a:pt x="626984" y="914400"/>
                    <a:pt x="627700" y="914400"/>
                    <a:pt x="628415" y="914400"/>
                  </a:cubicBezTo>
                  <a:cubicBezTo>
                    <a:pt x="628415" y="914400"/>
                    <a:pt x="628415" y="914400"/>
                    <a:pt x="629130" y="914400"/>
                  </a:cubicBezTo>
                  <a:cubicBezTo>
                    <a:pt x="629846" y="914400"/>
                    <a:pt x="630561" y="914400"/>
                    <a:pt x="631276" y="913686"/>
                  </a:cubicBezTo>
                  <a:cubicBezTo>
                    <a:pt x="631992" y="913686"/>
                    <a:pt x="632707" y="913686"/>
                    <a:pt x="633423" y="912972"/>
                  </a:cubicBezTo>
                  <a:cubicBezTo>
                    <a:pt x="634138" y="912258"/>
                    <a:pt x="634853" y="912258"/>
                    <a:pt x="634853" y="912258"/>
                  </a:cubicBezTo>
                  <a:cubicBezTo>
                    <a:pt x="635569" y="911544"/>
                    <a:pt x="635569" y="911544"/>
                    <a:pt x="635569" y="911544"/>
                  </a:cubicBezTo>
                  <a:cubicBezTo>
                    <a:pt x="636284" y="911544"/>
                    <a:pt x="636284" y="910830"/>
                    <a:pt x="637000" y="910117"/>
                  </a:cubicBezTo>
                  <a:cubicBezTo>
                    <a:pt x="637000" y="910117"/>
                    <a:pt x="637000" y="910117"/>
                    <a:pt x="637715" y="910117"/>
                  </a:cubicBezTo>
                  <a:cubicBezTo>
                    <a:pt x="637715" y="910117"/>
                    <a:pt x="637715" y="909403"/>
                    <a:pt x="638430" y="909403"/>
                  </a:cubicBezTo>
                  <a:cubicBezTo>
                    <a:pt x="638430" y="909403"/>
                    <a:pt x="638430" y="909403"/>
                    <a:pt x="847323" y="671661"/>
                  </a:cubicBezTo>
                  <a:cubicBezTo>
                    <a:pt x="848039" y="670947"/>
                    <a:pt x="848039" y="670233"/>
                    <a:pt x="848754" y="669519"/>
                  </a:cubicBezTo>
                  <a:cubicBezTo>
                    <a:pt x="849469" y="668805"/>
                    <a:pt x="849469" y="668091"/>
                    <a:pt x="850185" y="667377"/>
                  </a:cubicBezTo>
                  <a:cubicBezTo>
                    <a:pt x="850185" y="666663"/>
                    <a:pt x="850900" y="665949"/>
                    <a:pt x="850900" y="665235"/>
                  </a:cubicBezTo>
                  <a:cubicBezTo>
                    <a:pt x="850900" y="665235"/>
                    <a:pt x="850900" y="665235"/>
                    <a:pt x="850900" y="664521"/>
                  </a:cubicBezTo>
                  <a:cubicBezTo>
                    <a:pt x="850900" y="663807"/>
                    <a:pt x="850900" y="663093"/>
                    <a:pt x="850900" y="662379"/>
                  </a:cubicBezTo>
                  <a:cubicBezTo>
                    <a:pt x="850900" y="661665"/>
                    <a:pt x="850900" y="661665"/>
                    <a:pt x="850900" y="661665"/>
                  </a:cubicBezTo>
                  <a:cubicBezTo>
                    <a:pt x="850900" y="660952"/>
                    <a:pt x="850900" y="660238"/>
                    <a:pt x="850900" y="659524"/>
                  </a:cubicBezTo>
                  <a:cubicBezTo>
                    <a:pt x="850900" y="658810"/>
                    <a:pt x="850900" y="658096"/>
                    <a:pt x="850900" y="657382"/>
                  </a:cubicBezTo>
                  <a:cubicBezTo>
                    <a:pt x="850185" y="656668"/>
                    <a:pt x="850185" y="655240"/>
                    <a:pt x="849469" y="655240"/>
                  </a:cubicBezTo>
                  <a:cubicBezTo>
                    <a:pt x="849469" y="654526"/>
                    <a:pt x="849469" y="654526"/>
                    <a:pt x="849469" y="654526"/>
                  </a:cubicBezTo>
                  <a:cubicBezTo>
                    <a:pt x="849469" y="653812"/>
                    <a:pt x="848754" y="653098"/>
                    <a:pt x="848754" y="652384"/>
                  </a:cubicBezTo>
                  <a:cubicBezTo>
                    <a:pt x="848754" y="652384"/>
                    <a:pt x="848754" y="652384"/>
                    <a:pt x="764338" y="530301"/>
                  </a:cubicBezTo>
                  <a:cubicBezTo>
                    <a:pt x="764338" y="530301"/>
                    <a:pt x="764338" y="529587"/>
                    <a:pt x="763623" y="529587"/>
                  </a:cubicBezTo>
                  <a:cubicBezTo>
                    <a:pt x="763623" y="529587"/>
                    <a:pt x="763623" y="529587"/>
                    <a:pt x="763623" y="528873"/>
                  </a:cubicBezTo>
                  <a:cubicBezTo>
                    <a:pt x="762908" y="528873"/>
                    <a:pt x="762908" y="528159"/>
                    <a:pt x="762908" y="528159"/>
                  </a:cubicBezTo>
                  <a:cubicBezTo>
                    <a:pt x="762192" y="528159"/>
                    <a:pt x="762192" y="527445"/>
                    <a:pt x="762192" y="527445"/>
                  </a:cubicBezTo>
                  <a:cubicBezTo>
                    <a:pt x="761477" y="527445"/>
                    <a:pt x="761477" y="526731"/>
                    <a:pt x="761477" y="526731"/>
                  </a:cubicBezTo>
                  <a:cubicBezTo>
                    <a:pt x="760761" y="526731"/>
                    <a:pt x="760761" y="526731"/>
                    <a:pt x="760761" y="526017"/>
                  </a:cubicBezTo>
                  <a:cubicBezTo>
                    <a:pt x="760046" y="526017"/>
                    <a:pt x="760046" y="526017"/>
                    <a:pt x="759331" y="526017"/>
                  </a:cubicBezTo>
                  <a:cubicBezTo>
                    <a:pt x="759331" y="525303"/>
                    <a:pt x="759331" y="525303"/>
                    <a:pt x="759331" y="525303"/>
                  </a:cubicBezTo>
                  <a:cubicBezTo>
                    <a:pt x="758615" y="525303"/>
                    <a:pt x="758615" y="525303"/>
                    <a:pt x="757900" y="524589"/>
                  </a:cubicBezTo>
                  <a:cubicBezTo>
                    <a:pt x="757900" y="524589"/>
                    <a:pt x="757900" y="524589"/>
                    <a:pt x="757185" y="524589"/>
                  </a:cubicBezTo>
                  <a:cubicBezTo>
                    <a:pt x="757185" y="524589"/>
                    <a:pt x="757185" y="524589"/>
                    <a:pt x="756469" y="524589"/>
                  </a:cubicBezTo>
                  <a:cubicBezTo>
                    <a:pt x="755754" y="523875"/>
                    <a:pt x="755754" y="523875"/>
                    <a:pt x="755754" y="523875"/>
                  </a:cubicBezTo>
                  <a:cubicBezTo>
                    <a:pt x="755038" y="523875"/>
                    <a:pt x="754323" y="523875"/>
                    <a:pt x="754323" y="523875"/>
                  </a:cubicBezTo>
                  <a:cubicBezTo>
                    <a:pt x="754323" y="523875"/>
                    <a:pt x="754323" y="523875"/>
                    <a:pt x="753608" y="523875"/>
                  </a:cubicBezTo>
                  <a:cubicBezTo>
                    <a:pt x="752892" y="523875"/>
                    <a:pt x="752177" y="523875"/>
                    <a:pt x="751461" y="523875"/>
                  </a:cubicBezTo>
                  <a:cubicBezTo>
                    <a:pt x="751461" y="523875"/>
                    <a:pt x="751461" y="523875"/>
                    <a:pt x="626269" y="523875"/>
                  </a:cubicBezTo>
                  <a:cubicBezTo>
                    <a:pt x="626269" y="523875"/>
                    <a:pt x="626269" y="523875"/>
                    <a:pt x="501076" y="523875"/>
                  </a:cubicBezTo>
                  <a:cubicBezTo>
                    <a:pt x="500361" y="523875"/>
                    <a:pt x="500361" y="523875"/>
                    <a:pt x="499645" y="523875"/>
                  </a:cubicBezTo>
                  <a:cubicBezTo>
                    <a:pt x="499645" y="523875"/>
                    <a:pt x="499645" y="523875"/>
                    <a:pt x="498930" y="523875"/>
                  </a:cubicBezTo>
                  <a:cubicBezTo>
                    <a:pt x="498930" y="523875"/>
                    <a:pt x="498214" y="523875"/>
                    <a:pt x="497499" y="523875"/>
                  </a:cubicBezTo>
                  <a:close/>
                  <a:moveTo>
                    <a:pt x="857534" y="415925"/>
                  </a:moveTo>
                  <a:cubicBezTo>
                    <a:pt x="853990" y="415925"/>
                    <a:pt x="850447" y="417330"/>
                    <a:pt x="848321" y="420140"/>
                  </a:cubicBezTo>
                  <a:cubicBezTo>
                    <a:pt x="848321" y="420140"/>
                    <a:pt x="848321" y="420140"/>
                    <a:pt x="799420" y="472822"/>
                  </a:cubicBezTo>
                  <a:cubicBezTo>
                    <a:pt x="793750" y="477739"/>
                    <a:pt x="794459" y="486871"/>
                    <a:pt x="800129" y="491086"/>
                  </a:cubicBezTo>
                  <a:cubicBezTo>
                    <a:pt x="802963" y="493895"/>
                    <a:pt x="805798" y="495300"/>
                    <a:pt x="809342" y="495300"/>
                  </a:cubicBezTo>
                  <a:cubicBezTo>
                    <a:pt x="812885" y="495300"/>
                    <a:pt x="816429" y="493193"/>
                    <a:pt x="819264" y="491086"/>
                  </a:cubicBezTo>
                  <a:cubicBezTo>
                    <a:pt x="819264" y="491086"/>
                    <a:pt x="819264" y="491086"/>
                    <a:pt x="868164" y="438403"/>
                  </a:cubicBezTo>
                  <a:cubicBezTo>
                    <a:pt x="873125" y="433486"/>
                    <a:pt x="873125" y="424354"/>
                    <a:pt x="867456" y="420140"/>
                  </a:cubicBezTo>
                  <a:cubicBezTo>
                    <a:pt x="864621" y="417330"/>
                    <a:pt x="861077" y="415925"/>
                    <a:pt x="857534" y="415925"/>
                  </a:cubicBezTo>
                  <a:close/>
                  <a:moveTo>
                    <a:pt x="399767" y="415925"/>
                  </a:moveTo>
                  <a:cubicBezTo>
                    <a:pt x="396223" y="415925"/>
                    <a:pt x="392680" y="417330"/>
                    <a:pt x="389845" y="420140"/>
                  </a:cubicBezTo>
                  <a:cubicBezTo>
                    <a:pt x="384175" y="424354"/>
                    <a:pt x="384175" y="433486"/>
                    <a:pt x="389136" y="438403"/>
                  </a:cubicBezTo>
                  <a:cubicBezTo>
                    <a:pt x="389136" y="438403"/>
                    <a:pt x="389136" y="438403"/>
                    <a:pt x="438037" y="491086"/>
                  </a:cubicBezTo>
                  <a:cubicBezTo>
                    <a:pt x="440872" y="493193"/>
                    <a:pt x="445124" y="495300"/>
                    <a:pt x="448667" y="495300"/>
                  </a:cubicBezTo>
                  <a:cubicBezTo>
                    <a:pt x="452211" y="495300"/>
                    <a:pt x="455046" y="493895"/>
                    <a:pt x="457881" y="491086"/>
                  </a:cubicBezTo>
                  <a:cubicBezTo>
                    <a:pt x="463550" y="486871"/>
                    <a:pt x="463550" y="477739"/>
                    <a:pt x="458589" y="472822"/>
                  </a:cubicBezTo>
                  <a:cubicBezTo>
                    <a:pt x="458589" y="472822"/>
                    <a:pt x="458589" y="472822"/>
                    <a:pt x="408980" y="420140"/>
                  </a:cubicBezTo>
                  <a:cubicBezTo>
                    <a:pt x="406854" y="417330"/>
                    <a:pt x="403310" y="415925"/>
                    <a:pt x="399767" y="415925"/>
                  </a:cubicBezTo>
                  <a:close/>
                  <a:moveTo>
                    <a:pt x="627063" y="323850"/>
                  </a:moveTo>
                  <a:cubicBezTo>
                    <a:pt x="618791" y="323850"/>
                    <a:pt x="612775" y="329565"/>
                    <a:pt x="612775" y="337423"/>
                  </a:cubicBezTo>
                  <a:cubicBezTo>
                    <a:pt x="612775" y="337423"/>
                    <a:pt x="612775" y="337423"/>
                    <a:pt x="612775" y="410290"/>
                  </a:cubicBezTo>
                  <a:cubicBezTo>
                    <a:pt x="612775" y="417434"/>
                    <a:pt x="618791" y="423863"/>
                    <a:pt x="627063" y="423863"/>
                  </a:cubicBezTo>
                  <a:cubicBezTo>
                    <a:pt x="634582" y="423863"/>
                    <a:pt x="641350" y="417434"/>
                    <a:pt x="641350" y="410290"/>
                  </a:cubicBezTo>
                  <a:cubicBezTo>
                    <a:pt x="641350" y="410290"/>
                    <a:pt x="641350" y="410290"/>
                    <a:pt x="641350" y="337423"/>
                  </a:cubicBezTo>
                  <a:cubicBezTo>
                    <a:pt x="641350" y="329565"/>
                    <a:pt x="634582" y="323850"/>
                    <a:pt x="627063" y="323850"/>
                  </a:cubicBezTo>
                  <a:close/>
                  <a:moveTo>
                    <a:pt x="1087437" y="185737"/>
                  </a:moveTo>
                  <a:cubicBezTo>
                    <a:pt x="1087437" y="185737"/>
                    <a:pt x="1087437" y="185737"/>
                    <a:pt x="1169630" y="185737"/>
                  </a:cubicBezTo>
                  <a:cubicBezTo>
                    <a:pt x="1215372" y="185737"/>
                    <a:pt x="1252537" y="222167"/>
                    <a:pt x="1252537" y="268597"/>
                  </a:cubicBezTo>
                  <a:cubicBezTo>
                    <a:pt x="1252537" y="268597"/>
                    <a:pt x="1252537" y="268597"/>
                    <a:pt x="1252537" y="1008626"/>
                  </a:cubicBezTo>
                  <a:cubicBezTo>
                    <a:pt x="1252537" y="1055056"/>
                    <a:pt x="1215372" y="1092200"/>
                    <a:pt x="1169630" y="1092200"/>
                  </a:cubicBezTo>
                  <a:cubicBezTo>
                    <a:pt x="1169630" y="1092200"/>
                    <a:pt x="1169630" y="1092200"/>
                    <a:pt x="1087437" y="1092200"/>
                  </a:cubicBezTo>
                  <a:cubicBezTo>
                    <a:pt x="1087437" y="1092200"/>
                    <a:pt x="1087437" y="1092200"/>
                    <a:pt x="1087437" y="185737"/>
                  </a:cubicBezTo>
                  <a:close/>
                  <a:moveTo>
                    <a:pt x="198437" y="185737"/>
                  </a:moveTo>
                  <a:cubicBezTo>
                    <a:pt x="198437" y="185737"/>
                    <a:pt x="198437" y="185737"/>
                    <a:pt x="410430" y="185737"/>
                  </a:cubicBezTo>
                  <a:cubicBezTo>
                    <a:pt x="410430" y="185737"/>
                    <a:pt x="410430" y="185737"/>
                    <a:pt x="841553" y="185737"/>
                  </a:cubicBezTo>
                  <a:cubicBezTo>
                    <a:pt x="841553" y="185737"/>
                    <a:pt x="841553" y="185737"/>
                    <a:pt x="1055687" y="185737"/>
                  </a:cubicBezTo>
                  <a:cubicBezTo>
                    <a:pt x="1055687" y="185737"/>
                    <a:pt x="1055687" y="185737"/>
                    <a:pt x="1055687" y="187166"/>
                  </a:cubicBezTo>
                  <a:cubicBezTo>
                    <a:pt x="1055687" y="187166"/>
                    <a:pt x="1055687" y="187166"/>
                    <a:pt x="1055687" y="1092358"/>
                  </a:cubicBezTo>
                  <a:cubicBezTo>
                    <a:pt x="1055687" y="1092358"/>
                    <a:pt x="1055687" y="1092358"/>
                    <a:pt x="1055687" y="1093787"/>
                  </a:cubicBezTo>
                  <a:cubicBezTo>
                    <a:pt x="1055687" y="1093787"/>
                    <a:pt x="1055687" y="1093787"/>
                    <a:pt x="198437" y="1093787"/>
                  </a:cubicBezTo>
                  <a:cubicBezTo>
                    <a:pt x="198437" y="1093787"/>
                    <a:pt x="198437" y="1093787"/>
                    <a:pt x="198437" y="1092358"/>
                  </a:cubicBezTo>
                  <a:cubicBezTo>
                    <a:pt x="198437" y="1092358"/>
                    <a:pt x="198437" y="1092358"/>
                    <a:pt x="198437" y="187166"/>
                  </a:cubicBezTo>
                  <a:cubicBezTo>
                    <a:pt x="198437" y="187166"/>
                    <a:pt x="198437" y="187166"/>
                    <a:pt x="198437" y="185737"/>
                  </a:cubicBezTo>
                  <a:close/>
                  <a:moveTo>
                    <a:pt x="82986" y="185737"/>
                  </a:moveTo>
                  <a:cubicBezTo>
                    <a:pt x="82986" y="185737"/>
                    <a:pt x="82986" y="185737"/>
                    <a:pt x="166688" y="185737"/>
                  </a:cubicBezTo>
                  <a:cubicBezTo>
                    <a:pt x="166688" y="185737"/>
                    <a:pt x="166688" y="185737"/>
                    <a:pt x="166688" y="1092200"/>
                  </a:cubicBezTo>
                  <a:cubicBezTo>
                    <a:pt x="166688" y="1092200"/>
                    <a:pt x="166688" y="1092200"/>
                    <a:pt x="82986" y="1092200"/>
                  </a:cubicBezTo>
                  <a:cubicBezTo>
                    <a:pt x="37201" y="1092200"/>
                    <a:pt x="0" y="1055056"/>
                    <a:pt x="0" y="1008626"/>
                  </a:cubicBezTo>
                  <a:cubicBezTo>
                    <a:pt x="0" y="1008626"/>
                    <a:pt x="0" y="1008626"/>
                    <a:pt x="0" y="268597"/>
                  </a:cubicBezTo>
                  <a:cubicBezTo>
                    <a:pt x="0" y="222167"/>
                    <a:pt x="37201" y="185737"/>
                    <a:pt x="82986" y="185737"/>
                  </a:cubicBezTo>
                  <a:close/>
                  <a:moveTo>
                    <a:pt x="1028541" y="122237"/>
                  </a:moveTo>
                  <a:cubicBezTo>
                    <a:pt x="1028541" y="122237"/>
                    <a:pt x="1028541" y="122237"/>
                    <a:pt x="1111409" y="122237"/>
                  </a:cubicBezTo>
                  <a:cubicBezTo>
                    <a:pt x="1119981" y="122237"/>
                    <a:pt x="1127125" y="129453"/>
                    <a:pt x="1127125" y="138112"/>
                  </a:cubicBezTo>
                  <a:cubicBezTo>
                    <a:pt x="1127125" y="138112"/>
                    <a:pt x="1127125" y="138112"/>
                    <a:pt x="1127125" y="161925"/>
                  </a:cubicBezTo>
                  <a:cubicBezTo>
                    <a:pt x="1127125" y="161925"/>
                    <a:pt x="1127125" y="161925"/>
                    <a:pt x="1087835" y="161925"/>
                  </a:cubicBezTo>
                  <a:cubicBezTo>
                    <a:pt x="1087835" y="161925"/>
                    <a:pt x="1087835" y="161925"/>
                    <a:pt x="1012825" y="161925"/>
                  </a:cubicBezTo>
                  <a:cubicBezTo>
                    <a:pt x="1012825" y="161925"/>
                    <a:pt x="1012825" y="161925"/>
                    <a:pt x="1012825" y="153988"/>
                  </a:cubicBezTo>
                  <a:cubicBezTo>
                    <a:pt x="1012825" y="153988"/>
                    <a:pt x="1012825" y="153988"/>
                    <a:pt x="1012825" y="138112"/>
                  </a:cubicBezTo>
                  <a:cubicBezTo>
                    <a:pt x="1012825" y="129453"/>
                    <a:pt x="1019969" y="122237"/>
                    <a:pt x="1028541" y="122237"/>
                  </a:cubicBezTo>
                  <a:close/>
                  <a:moveTo>
                    <a:pt x="142716" y="122237"/>
                  </a:moveTo>
                  <a:cubicBezTo>
                    <a:pt x="142716" y="122237"/>
                    <a:pt x="142716" y="122237"/>
                    <a:pt x="225584" y="122237"/>
                  </a:cubicBezTo>
                  <a:cubicBezTo>
                    <a:pt x="234871" y="122237"/>
                    <a:pt x="241300" y="129453"/>
                    <a:pt x="241300" y="138112"/>
                  </a:cubicBezTo>
                  <a:cubicBezTo>
                    <a:pt x="241300" y="138112"/>
                    <a:pt x="241300" y="138112"/>
                    <a:pt x="241300" y="153988"/>
                  </a:cubicBezTo>
                  <a:cubicBezTo>
                    <a:pt x="241300" y="153988"/>
                    <a:pt x="241300" y="153988"/>
                    <a:pt x="241300" y="161925"/>
                  </a:cubicBezTo>
                  <a:cubicBezTo>
                    <a:pt x="241300" y="161925"/>
                    <a:pt x="241300" y="161925"/>
                    <a:pt x="166291" y="161925"/>
                  </a:cubicBezTo>
                  <a:cubicBezTo>
                    <a:pt x="166291" y="161925"/>
                    <a:pt x="166291" y="161925"/>
                    <a:pt x="127000" y="161925"/>
                  </a:cubicBezTo>
                  <a:cubicBezTo>
                    <a:pt x="127000" y="161925"/>
                    <a:pt x="127000" y="161925"/>
                    <a:pt x="127000" y="138112"/>
                  </a:cubicBezTo>
                  <a:cubicBezTo>
                    <a:pt x="127000" y="129453"/>
                    <a:pt x="134144" y="122237"/>
                    <a:pt x="142716" y="122237"/>
                  </a:cubicBezTo>
                  <a:close/>
                  <a:moveTo>
                    <a:pt x="463212" y="0"/>
                  </a:moveTo>
                  <a:cubicBezTo>
                    <a:pt x="463212" y="0"/>
                    <a:pt x="463212" y="0"/>
                    <a:pt x="789326" y="0"/>
                  </a:cubicBezTo>
                  <a:cubicBezTo>
                    <a:pt x="818648" y="0"/>
                    <a:pt x="842963" y="24239"/>
                    <a:pt x="842963" y="54181"/>
                  </a:cubicBezTo>
                  <a:cubicBezTo>
                    <a:pt x="842963" y="54181"/>
                    <a:pt x="842963" y="54181"/>
                    <a:pt x="842963" y="153988"/>
                  </a:cubicBezTo>
                  <a:cubicBezTo>
                    <a:pt x="842963" y="153988"/>
                    <a:pt x="842963" y="153988"/>
                    <a:pt x="811496" y="153988"/>
                  </a:cubicBezTo>
                  <a:cubicBezTo>
                    <a:pt x="811496" y="153988"/>
                    <a:pt x="811496" y="153988"/>
                    <a:pt x="811496" y="54181"/>
                  </a:cubicBezTo>
                  <a:cubicBezTo>
                    <a:pt x="811496" y="41349"/>
                    <a:pt x="801484" y="31368"/>
                    <a:pt x="789326" y="31368"/>
                  </a:cubicBezTo>
                  <a:cubicBezTo>
                    <a:pt x="789326" y="31368"/>
                    <a:pt x="789326" y="31368"/>
                    <a:pt x="463212" y="31368"/>
                  </a:cubicBezTo>
                  <a:cubicBezTo>
                    <a:pt x="451055" y="31368"/>
                    <a:pt x="441042" y="41349"/>
                    <a:pt x="441042" y="54181"/>
                  </a:cubicBezTo>
                  <a:cubicBezTo>
                    <a:pt x="441042" y="54181"/>
                    <a:pt x="441042" y="54181"/>
                    <a:pt x="441042" y="153988"/>
                  </a:cubicBezTo>
                  <a:cubicBezTo>
                    <a:pt x="441042" y="153988"/>
                    <a:pt x="441042" y="153988"/>
                    <a:pt x="409575" y="153988"/>
                  </a:cubicBezTo>
                  <a:cubicBezTo>
                    <a:pt x="409575" y="153988"/>
                    <a:pt x="409575" y="153988"/>
                    <a:pt x="409575" y="54181"/>
                  </a:cubicBezTo>
                  <a:cubicBezTo>
                    <a:pt x="409575" y="24239"/>
                    <a:pt x="433891" y="0"/>
                    <a:pt x="46321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050" b="0" i="0" u="none" strike="noStrike" kern="1200" cap="none" spc="0" normalizeH="0" baseline="0" noProof="0">
                <a:ln>
                  <a:noFill/>
                </a:ln>
                <a:solidFill>
                  <a:srgbClr val="1D1D1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9E1AA6FD-6AED-42B6-B237-A833570AB229}"/>
              </a:ext>
            </a:extLst>
          </p:cNvPr>
          <p:cNvSpPr txBox="1"/>
          <p:nvPr/>
        </p:nvSpPr>
        <p:spPr>
          <a:xfrm>
            <a:off x="7160400" y="2230142"/>
            <a:ext cx="1512000" cy="1905840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16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nb-NO" sz="1050" b="0" i="0" u="none" strike="noStrike" kern="1200" cap="none" spc="0" normalizeH="0" baseline="0" noProof="0">
                <a:ln>
                  <a:noFill/>
                </a:ln>
                <a:solidFill>
                  <a:srgbClr val="1D1D1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Teknologi, innovasjon og riktig kompetanse vil være nødvendig i fremtidig drift.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CA7F03A-C8CC-4D64-8802-7ABC5F922EB6}"/>
              </a:ext>
            </a:extLst>
          </p:cNvPr>
          <p:cNvSpPr/>
          <p:nvPr/>
        </p:nvSpPr>
        <p:spPr>
          <a:xfrm>
            <a:off x="7160400" y="1491385"/>
            <a:ext cx="1512000" cy="641201"/>
          </a:xfrm>
          <a:prstGeom prst="rect">
            <a:avLst/>
          </a:prstGeom>
          <a:solidFill>
            <a:srgbClr val="471C59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rnd" cmpd="sng" algn="ctr">
                <a:solidFill>
                  <a:srgbClr val="84236B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9000" tIns="27000" rIns="27000" bIns="27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Teknologi,  innovasjon og kompetanse</a:t>
            </a:r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312ADB57-8367-44D7-9350-4A836589FBD5}"/>
              </a:ext>
            </a:extLst>
          </p:cNvPr>
          <p:cNvGrpSpPr>
            <a:grpSpLocks noChangeAspect="1"/>
          </p:cNvGrpSpPr>
          <p:nvPr/>
        </p:nvGrpSpPr>
        <p:grpSpPr>
          <a:xfrm>
            <a:off x="7237894" y="1663028"/>
            <a:ext cx="297915" cy="297915"/>
            <a:chOff x="5273675" y="2606675"/>
            <a:chExt cx="1644650" cy="1644650"/>
          </a:xfrm>
        </p:grpSpPr>
        <p:sp>
          <p:nvSpPr>
            <p:cNvPr id="87" name="AutoShape 3">
              <a:extLst>
                <a:ext uri="{FF2B5EF4-FFF2-40B4-BE49-F238E27FC236}">
                  <a16:creationId xmlns:a16="http://schemas.microsoft.com/office/drawing/2014/main" id="{E79BB093-8DE0-40B8-909B-3541929F5F2B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273675" y="2606675"/>
              <a:ext cx="1644650" cy="1644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350" b="0" i="0" u="none" strike="noStrike" kern="1200" cap="none" spc="0" normalizeH="0" baseline="0" noProof="0">
                <a:ln>
                  <a:noFill/>
                </a:ln>
                <a:solidFill>
                  <a:srgbClr val="1D1D1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88" name="Freeform 30">
              <a:extLst>
                <a:ext uri="{FF2B5EF4-FFF2-40B4-BE49-F238E27FC236}">
                  <a16:creationId xmlns:a16="http://schemas.microsoft.com/office/drawing/2014/main" id="{0B44BA64-7777-43AF-BD15-D5C3789CE66F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7812" y="2720975"/>
              <a:ext cx="1493840" cy="1384678"/>
            </a:xfrm>
            <a:custGeom>
              <a:avLst/>
              <a:gdLst>
                <a:gd name="connsiteX0" fmla="*/ 463550 w 1493838"/>
                <a:gd name="connsiteY0" fmla="*/ 1049338 h 1384678"/>
                <a:gd name="connsiteX1" fmla="*/ 408522 w 1493838"/>
                <a:gd name="connsiteY1" fmla="*/ 1150630 h 1384678"/>
                <a:gd name="connsiteX2" fmla="*/ 391370 w 1493838"/>
                <a:gd name="connsiteY2" fmla="*/ 1268329 h 1384678"/>
                <a:gd name="connsiteX3" fmla="*/ 255587 w 1493838"/>
                <a:gd name="connsiteY3" fmla="*/ 1373188 h 1384678"/>
                <a:gd name="connsiteX4" fmla="*/ 298466 w 1493838"/>
                <a:gd name="connsiteY4" fmla="*/ 1216256 h 1384678"/>
                <a:gd name="connsiteX5" fmla="*/ 349920 w 1493838"/>
                <a:gd name="connsiteY5" fmla="*/ 1216256 h 1384678"/>
                <a:gd name="connsiteX6" fmla="*/ 382794 w 1493838"/>
                <a:gd name="connsiteY6" fmla="*/ 1120671 h 1384678"/>
                <a:gd name="connsiteX7" fmla="*/ 463550 w 1493838"/>
                <a:gd name="connsiteY7" fmla="*/ 1049338 h 1384678"/>
                <a:gd name="connsiteX8" fmla="*/ 68262 w 1493838"/>
                <a:gd name="connsiteY8" fmla="*/ 862013 h 1384678"/>
                <a:gd name="connsiteX9" fmla="*/ 30162 w 1493838"/>
                <a:gd name="connsiteY9" fmla="*/ 899320 h 1384678"/>
                <a:gd name="connsiteX10" fmla="*/ 68262 w 1493838"/>
                <a:gd name="connsiteY10" fmla="*/ 936627 h 1384678"/>
                <a:gd name="connsiteX11" fmla="*/ 106362 w 1493838"/>
                <a:gd name="connsiteY11" fmla="*/ 899320 h 1384678"/>
                <a:gd name="connsiteX12" fmla="*/ 68262 w 1493838"/>
                <a:gd name="connsiteY12" fmla="*/ 862013 h 1384678"/>
                <a:gd name="connsiteX13" fmla="*/ 817562 w 1493838"/>
                <a:gd name="connsiteY13" fmla="*/ 658813 h 1384678"/>
                <a:gd name="connsiteX14" fmla="*/ 881224 w 1493838"/>
                <a:gd name="connsiteY14" fmla="*/ 824581 h 1384678"/>
                <a:gd name="connsiteX15" fmla="*/ 941309 w 1493838"/>
                <a:gd name="connsiteY15" fmla="*/ 838156 h 1384678"/>
                <a:gd name="connsiteX16" fmla="*/ 1063625 w 1493838"/>
                <a:gd name="connsiteY16" fmla="*/ 1066801 h 1384678"/>
                <a:gd name="connsiteX17" fmla="*/ 915558 w 1493838"/>
                <a:gd name="connsiteY17" fmla="*/ 906750 h 1384678"/>
                <a:gd name="connsiteX18" fmla="*/ 850466 w 1493838"/>
                <a:gd name="connsiteY18" fmla="*/ 870310 h 1384678"/>
                <a:gd name="connsiteX19" fmla="*/ 817562 w 1493838"/>
                <a:gd name="connsiteY19" fmla="*/ 658813 h 1384678"/>
                <a:gd name="connsiteX20" fmla="*/ 595312 w 1493838"/>
                <a:gd name="connsiteY20" fmla="*/ 627063 h 1384678"/>
                <a:gd name="connsiteX21" fmla="*/ 595312 w 1493838"/>
                <a:gd name="connsiteY21" fmla="*/ 805690 h 1384678"/>
                <a:gd name="connsiteX22" fmla="*/ 476677 w 1493838"/>
                <a:gd name="connsiteY22" fmla="*/ 930730 h 1384678"/>
                <a:gd name="connsiteX23" fmla="*/ 401637 w 1493838"/>
                <a:gd name="connsiteY23" fmla="*/ 1049338 h 1384678"/>
                <a:gd name="connsiteX24" fmla="*/ 435941 w 1493838"/>
                <a:gd name="connsiteY24" fmla="*/ 915725 h 1384678"/>
                <a:gd name="connsiteX25" fmla="*/ 549573 w 1493838"/>
                <a:gd name="connsiteY25" fmla="*/ 747815 h 1384678"/>
                <a:gd name="connsiteX26" fmla="*/ 595312 w 1493838"/>
                <a:gd name="connsiteY26" fmla="*/ 627063 h 1384678"/>
                <a:gd name="connsiteX27" fmla="*/ 271462 w 1493838"/>
                <a:gd name="connsiteY27" fmla="*/ 604838 h 1384678"/>
                <a:gd name="connsiteX28" fmla="*/ 233362 w 1493838"/>
                <a:gd name="connsiteY28" fmla="*/ 642145 h 1384678"/>
                <a:gd name="connsiteX29" fmla="*/ 271462 w 1493838"/>
                <a:gd name="connsiteY29" fmla="*/ 679452 h 1384678"/>
                <a:gd name="connsiteX30" fmla="*/ 309562 w 1493838"/>
                <a:gd name="connsiteY30" fmla="*/ 642145 h 1384678"/>
                <a:gd name="connsiteX31" fmla="*/ 271462 w 1493838"/>
                <a:gd name="connsiteY31" fmla="*/ 604838 h 1384678"/>
                <a:gd name="connsiteX32" fmla="*/ 1424782 w 1493838"/>
                <a:gd name="connsiteY32" fmla="*/ 590550 h 1384678"/>
                <a:gd name="connsiteX33" fmla="*/ 1387475 w 1493838"/>
                <a:gd name="connsiteY33" fmla="*/ 627857 h 1384678"/>
                <a:gd name="connsiteX34" fmla="*/ 1424782 w 1493838"/>
                <a:gd name="connsiteY34" fmla="*/ 665164 h 1384678"/>
                <a:gd name="connsiteX35" fmla="*/ 1462089 w 1493838"/>
                <a:gd name="connsiteY35" fmla="*/ 627857 h 1384678"/>
                <a:gd name="connsiteX36" fmla="*/ 1424782 w 1493838"/>
                <a:gd name="connsiteY36" fmla="*/ 590550 h 1384678"/>
                <a:gd name="connsiteX37" fmla="*/ 964407 w 1493838"/>
                <a:gd name="connsiteY37" fmla="*/ 496888 h 1384678"/>
                <a:gd name="connsiteX38" fmla="*/ 927100 w 1493838"/>
                <a:gd name="connsiteY38" fmla="*/ 534195 h 1384678"/>
                <a:gd name="connsiteX39" fmla="*/ 964407 w 1493838"/>
                <a:gd name="connsiteY39" fmla="*/ 571502 h 1384678"/>
                <a:gd name="connsiteX40" fmla="*/ 1001714 w 1493838"/>
                <a:gd name="connsiteY40" fmla="*/ 534195 h 1384678"/>
                <a:gd name="connsiteX41" fmla="*/ 964407 w 1493838"/>
                <a:gd name="connsiteY41" fmla="*/ 496888 h 1384678"/>
                <a:gd name="connsiteX42" fmla="*/ 734021 w 1493838"/>
                <a:gd name="connsiteY42" fmla="*/ 425450 h 1384678"/>
                <a:gd name="connsiteX43" fmla="*/ 749000 w 1493838"/>
                <a:gd name="connsiteY43" fmla="*/ 539663 h 1384678"/>
                <a:gd name="connsiteX44" fmla="*/ 719041 w 1493838"/>
                <a:gd name="connsiteY44" fmla="*/ 604622 h 1384678"/>
                <a:gd name="connsiteX45" fmla="*/ 739014 w 1493838"/>
                <a:gd name="connsiteY45" fmla="*/ 685999 h 1384678"/>
                <a:gd name="connsiteX46" fmla="*/ 760413 w 1493838"/>
                <a:gd name="connsiteY46" fmla="*/ 838759 h 1384678"/>
                <a:gd name="connsiteX47" fmla="*/ 549275 w 1493838"/>
                <a:gd name="connsiteY47" fmla="*/ 1155700 h 1384678"/>
                <a:gd name="connsiteX48" fmla="*/ 699782 w 1493838"/>
                <a:gd name="connsiteY48" fmla="*/ 785221 h 1384678"/>
                <a:gd name="connsiteX49" fmla="*/ 664830 w 1493838"/>
                <a:gd name="connsiteY49" fmla="*/ 688140 h 1384678"/>
                <a:gd name="connsiteX50" fmla="*/ 734021 w 1493838"/>
                <a:gd name="connsiteY50" fmla="*/ 425450 h 1384678"/>
                <a:gd name="connsiteX51" fmla="*/ 91282 w 1493838"/>
                <a:gd name="connsiteY51" fmla="*/ 365125 h 1384678"/>
                <a:gd name="connsiteX52" fmla="*/ 53975 w 1493838"/>
                <a:gd name="connsiteY52" fmla="*/ 402432 h 1384678"/>
                <a:gd name="connsiteX53" fmla="*/ 91282 w 1493838"/>
                <a:gd name="connsiteY53" fmla="*/ 439739 h 1384678"/>
                <a:gd name="connsiteX54" fmla="*/ 128589 w 1493838"/>
                <a:gd name="connsiteY54" fmla="*/ 402432 h 1384678"/>
                <a:gd name="connsiteX55" fmla="*/ 91282 w 1493838"/>
                <a:gd name="connsiteY55" fmla="*/ 365125 h 1384678"/>
                <a:gd name="connsiteX56" fmla="*/ 91876 w 1493838"/>
                <a:gd name="connsiteY56" fmla="*/ 333375 h 1384678"/>
                <a:gd name="connsiteX57" fmla="*/ 160248 w 1493838"/>
                <a:gd name="connsiteY57" fmla="*/ 402629 h 1384678"/>
                <a:gd name="connsiteX58" fmla="*/ 107544 w 1493838"/>
                <a:gd name="connsiteY58" fmla="*/ 469741 h 1384678"/>
                <a:gd name="connsiteX59" fmla="*/ 107544 w 1493838"/>
                <a:gd name="connsiteY59" fmla="*/ 670362 h 1384678"/>
                <a:gd name="connsiteX60" fmla="*/ 254972 w 1493838"/>
                <a:gd name="connsiteY60" fmla="*/ 818865 h 1384678"/>
                <a:gd name="connsiteX61" fmla="*/ 254972 w 1493838"/>
                <a:gd name="connsiteY61" fmla="*/ 708916 h 1384678"/>
                <a:gd name="connsiteX62" fmla="*/ 202268 w 1493838"/>
                <a:gd name="connsiteY62" fmla="*/ 641804 h 1384678"/>
                <a:gd name="connsiteX63" fmla="*/ 270641 w 1493838"/>
                <a:gd name="connsiteY63" fmla="*/ 573264 h 1384678"/>
                <a:gd name="connsiteX64" fmla="*/ 339725 w 1493838"/>
                <a:gd name="connsiteY64" fmla="*/ 641804 h 1384678"/>
                <a:gd name="connsiteX65" fmla="*/ 286309 w 1493838"/>
                <a:gd name="connsiteY65" fmla="*/ 708916 h 1384678"/>
                <a:gd name="connsiteX66" fmla="*/ 286309 w 1493838"/>
                <a:gd name="connsiteY66" fmla="*/ 950233 h 1384678"/>
                <a:gd name="connsiteX67" fmla="*/ 309100 w 1493838"/>
                <a:gd name="connsiteY67" fmla="*/ 973079 h 1384678"/>
                <a:gd name="connsiteX68" fmla="*/ 299841 w 1493838"/>
                <a:gd name="connsiteY68" fmla="*/ 1008063 h 1384678"/>
                <a:gd name="connsiteX69" fmla="*/ 259958 w 1493838"/>
                <a:gd name="connsiteY69" fmla="*/ 968082 h 1384678"/>
                <a:gd name="connsiteX70" fmla="*/ 254972 w 1493838"/>
                <a:gd name="connsiteY70" fmla="*/ 956658 h 1384678"/>
                <a:gd name="connsiteX71" fmla="*/ 254972 w 1493838"/>
                <a:gd name="connsiteY71" fmla="*/ 863130 h 1384678"/>
                <a:gd name="connsiteX72" fmla="*/ 190161 w 1493838"/>
                <a:gd name="connsiteY72" fmla="*/ 798160 h 1384678"/>
                <a:gd name="connsiteX73" fmla="*/ 126774 w 1493838"/>
                <a:gd name="connsiteY73" fmla="*/ 862416 h 1384678"/>
                <a:gd name="connsiteX74" fmla="*/ 137457 w 1493838"/>
                <a:gd name="connsiteY74" fmla="*/ 899542 h 1384678"/>
                <a:gd name="connsiteX75" fmla="*/ 69085 w 1493838"/>
                <a:gd name="connsiteY75" fmla="*/ 968796 h 1384678"/>
                <a:gd name="connsiteX76" fmla="*/ 0 w 1493838"/>
                <a:gd name="connsiteY76" fmla="*/ 899542 h 1384678"/>
                <a:gd name="connsiteX77" fmla="*/ 69085 w 1493838"/>
                <a:gd name="connsiteY77" fmla="*/ 831002 h 1384678"/>
                <a:gd name="connsiteX78" fmla="*/ 103983 w 1493838"/>
                <a:gd name="connsiteY78" fmla="*/ 840284 h 1384678"/>
                <a:gd name="connsiteX79" fmla="*/ 168082 w 1493838"/>
                <a:gd name="connsiteY79" fmla="*/ 776028 h 1384678"/>
                <a:gd name="connsiteX80" fmla="*/ 80480 w 1493838"/>
                <a:gd name="connsiteY80" fmla="*/ 688211 h 1384678"/>
                <a:gd name="connsiteX81" fmla="*/ 76207 w 1493838"/>
                <a:gd name="connsiteY81" fmla="*/ 677502 h 1384678"/>
                <a:gd name="connsiteX82" fmla="*/ 76207 w 1493838"/>
                <a:gd name="connsiteY82" fmla="*/ 469741 h 1384678"/>
                <a:gd name="connsiteX83" fmla="*/ 22791 w 1493838"/>
                <a:gd name="connsiteY83" fmla="*/ 402629 h 1384678"/>
                <a:gd name="connsiteX84" fmla="*/ 91876 w 1493838"/>
                <a:gd name="connsiteY84" fmla="*/ 333375 h 1384678"/>
                <a:gd name="connsiteX85" fmla="*/ 1086644 w 1493838"/>
                <a:gd name="connsiteY85" fmla="*/ 325438 h 1384678"/>
                <a:gd name="connsiteX86" fmla="*/ 1049337 w 1493838"/>
                <a:gd name="connsiteY86" fmla="*/ 362745 h 1384678"/>
                <a:gd name="connsiteX87" fmla="*/ 1086644 w 1493838"/>
                <a:gd name="connsiteY87" fmla="*/ 400052 h 1384678"/>
                <a:gd name="connsiteX88" fmla="*/ 1123951 w 1493838"/>
                <a:gd name="connsiteY88" fmla="*/ 362745 h 1384678"/>
                <a:gd name="connsiteX89" fmla="*/ 1086644 w 1493838"/>
                <a:gd name="connsiteY89" fmla="*/ 325438 h 1384678"/>
                <a:gd name="connsiteX90" fmla="*/ 1086266 w 1493838"/>
                <a:gd name="connsiteY90" fmla="*/ 293688 h 1384678"/>
                <a:gd name="connsiteX91" fmla="*/ 1155625 w 1493838"/>
                <a:gd name="connsiteY91" fmla="*/ 362158 h 1384678"/>
                <a:gd name="connsiteX92" fmla="*/ 1101997 w 1493838"/>
                <a:gd name="connsiteY92" fmla="*/ 429201 h 1384678"/>
                <a:gd name="connsiteX93" fmla="*/ 1101997 w 1493838"/>
                <a:gd name="connsiteY93" fmla="*/ 700940 h 1384678"/>
                <a:gd name="connsiteX94" fmla="*/ 1182081 w 1493838"/>
                <a:gd name="connsiteY94" fmla="*/ 780821 h 1384678"/>
                <a:gd name="connsiteX95" fmla="*/ 1182081 w 1493838"/>
                <a:gd name="connsiteY95" fmla="*/ 714491 h 1384678"/>
                <a:gd name="connsiteX96" fmla="*/ 1186371 w 1493838"/>
                <a:gd name="connsiteY96" fmla="*/ 703079 h 1384678"/>
                <a:gd name="connsiteX97" fmla="*/ 1272891 w 1493838"/>
                <a:gd name="connsiteY97" fmla="*/ 616066 h 1384678"/>
                <a:gd name="connsiteX98" fmla="*/ 1284332 w 1493838"/>
                <a:gd name="connsiteY98" fmla="*/ 611787 h 1384678"/>
                <a:gd name="connsiteX99" fmla="*/ 1357981 w 1493838"/>
                <a:gd name="connsiteY99" fmla="*/ 611787 h 1384678"/>
                <a:gd name="connsiteX100" fmla="*/ 1425194 w 1493838"/>
                <a:gd name="connsiteY100" fmla="*/ 559008 h 1384678"/>
                <a:gd name="connsiteX101" fmla="*/ 1493838 w 1493838"/>
                <a:gd name="connsiteY101" fmla="*/ 627477 h 1384678"/>
                <a:gd name="connsiteX102" fmla="*/ 1425194 w 1493838"/>
                <a:gd name="connsiteY102" fmla="*/ 695947 h 1384678"/>
                <a:gd name="connsiteX103" fmla="*/ 1357981 w 1493838"/>
                <a:gd name="connsiteY103" fmla="*/ 643168 h 1384678"/>
                <a:gd name="connsiteX104" fmla="*/ 1290767 w 1493838"/>
                <a:gd name="connsiteY104" fmla="*/ 643168 h 1384678"/>
                <a:gd name="connsiteX105" fmla="*/ 1213543 w 1493838"/>
                <a:gd name="connsiteY105" fmla="*/ 720910 h 1384678"/>
                <a:gd name="connsiteX106" fmla="*/ 1213543 w 1493838"/>
                <a:gd name="connsiteY106" fmla="*/ 1031876 h 1384678"/>
                <a:gd name="connsiteX107" fmla="*/ 1182081 w 1493838"/>
                <a:gd name="connsiteY107" fmla="*/ 1015472 h 1384678"/>
                <a:gd name="connsiteX108" fmla="*/ 1182081 w 1493838"/>
                <a:gd name="connsiteY108" fmla="*/ 825041 h 1384678"/>
                <a:gd name="connsiteX109" fmla="*/ 1075540 w 1493838"/>
                <a:gd name="connsiteY109" fmla="*/ 718770 h 1384678"/>
                <a:gd name="connsiteX110" fmla="*/ 1070535 w 1493838"/>
                <a:gd name="connsiteY110" fmla="*/ 707359 h 1384678"/>
                <a:gd name="connsiteX111" fmla="*/ 1070535 w 1493838"/>
                <a:gd name="connsiteY111" fmla="*/ 550449 h 1384678"/>
                <a:gd name="connsiteX112" fmla="*/ 1031208 w 1493838"/>
                <a:gd name="connsiteY112" fmla="*/ 550449 h 1384678"/>
                <a:gd name="connsiteX113" fmla="*/ 964709 w 1493838"/>
                <a:gd name="connsiteY113" fmla="*/ 603228 h 1384678"/>
                <a:gd name="connsiteX114" fmla="*/ 895350 w 1493838"/>
                <a:gd name="connsiteY114" fmla="*/ 534758 h 1384678"/>
                <a:gd name="connsiteX115" fmla="*/ 964709 w 1493838"/>
                <a:gd name="connsiteY115" fmla="*/ 466289 h 1384678"/>
                <a:gd name="connsiteX116" fmla="*/ 1031208 w 1493838"/>
                <a:gd name="connsiteY116" fmla="*/ 519067 h 1384678"/>
                <a:gd name="connsiteX117" fmla="*/ 1070535 w 1493838"/>
                <a:gd name="connsiteY117" fmla="*/ 519067 h 1384678"/>
                <a:gd name="connsiteX118" fmla="*/ 1070535 w 1493838"/>
                <a:gd name="connsiteY118" fmla="*/ 429201 h 1384678"/>
                <a:gd name="connsiteX119" fmla="*/ 1017622 w 1493838"/>
                <a:gd name="connsiteY119" fmla="*/ 362158 h 1384678"/>
                <a:gd name="connsiteX120" fmla="*/ 1086266 w 1493838"/>
                <a:gd name="connsiteY120" fmla="*/ 293688 h 1384678"/>
                <a:gd name="connsiteX121" fmla="*/ 732038 w 1493838"/>
                <a:gd name="connsiteY121" fmla="*/ 265113 h 1384678"/>
                <a:gd name="connsiteX122" fmla="*/ 732752 w 1493838"/>
                <a:gd name="connsiteY122" fmla="*/ 265113 h 1384678"/>
                <a:gd name="connsiteX123" fmla="*/ 747035 w 1493838"/>
                <a:gd name="connsiteY123" fmla="*/ 275107 h 1384678"/>
                <a:gd name="connsiteX124" fmla="*/ 915568 w 1493838"/>
                <a:gd name="connsiteY124" fmla="*/ 749117 h 1384678"/>
                <a:gd name="connsiteX125" fmla="*/ 984124 w 1493838"/>
                <a:gd name="connsiteY125" fmla="*/ 764108 h 1384678"/>
                <a:gd name="connsiteX126" fmla="*/ 994836 w 1493838"/>
                <a:gd name="connsiteY126" fmla="*/ 771960 h 1384678"/>
                <a:gd name="connsiteX127" fmla="*/ 1134805 w 1493838"/>
                <a:gd name="connsiteY127" fmla="*/ 1026812 h 1384678"/>
                <a:gd name="connsiteX128" fmla="*/ 1246922 w 1493838"/>
                <a:gd name="connsiteY128" fmla="*/ 1086063 h 1384678"/>
                <a:gd name="connsiteX129" fmla="*/ 1255492 w 1493838"/>
                <a:gd name="connsiteY129" fmla="*/ 1097485 h 1384678"/>
                <a:gd name="connsiteX130" fmla="*/ 1301910 w 1493838"/>
                <a:gd name="connsiteY130" fmla="*/ 1365900 h 1384678"/>
                <a:gd name="connsiteX131" fmla="*/ 1289056 w 1493838"/>
                <a:gd name="connsiteY131" fmla="*/ 1384460 h 1384678"/>
                <a:gd name="connsiteX132" fmla="*/ 1271203 w 1493838"/>
                <a:gd name="connsiteY132" fmla="*/ 1371611 h 1384678"/>
                <a:gd name="connsiteX133" fmla="*/ 1225499 w 1493838"/>
                <a:gd name="connsiteY133" fmla="*/ 1110335 h 1384678"/>
                <a:gd name="connsiteX134" fmla="*/ 1116237 w 1493838"/>
                <a:gd name="connsiteY134" fmla="*/ 1052511 h 1384678"/>
                <a:gd name="connsiteX135" fmla="*/ 1109810 w 1493838"/>
                <a:gd name="connsiteY135" fmla="*/ 1046086 h 1384678"/>
                <a:gd name="connsiteX136" fmla="*/ 970556 w 1493838"/>
                <a:gd name="connsiteY136" fmla="*/ 793377 h 1384678"/>
                <a:gd name="connsiteX137" fmla="*/ 899858 w 1493838"/>
                <a:gd name="connsiteY137" fmla="*/ 778385 h 1384678"/>
                <a:gd name="connsiteX138" fmla="*/ 888432 w 1493838"/>
                <a:gd name="connsiteY138" fmla="*/ 767677 h 1384678"/>
                <a:gd name="connsiteX139" fmla="*/ 732752 w 1493838"/>
                <a:gd name="connsiteY139" fmla="*/ 328648 h 1384678"/>
                <a:gd name="connsiteX140" fmla="*/ 652770 w 1493838"/>
                <a:gd name="connsiteY140" fmla="*/ 567080 h 1384678"/>
                <a:gd name="connsiteX141" fmla="*/ 632774 w 1493838"/>
                <a:gd name="connsiteY141" fmla="*/ 576360 h 1384678"/>
                <a:gd name="connsiteX142" fmla="*/ 577787 w 1493838"/>
                <a:gd name="connsiteY142" fmla="*/ 559227 h 1384678"/>
                <a:gd name="connsiteX143" fmla="*/ 491378 w 1493838"/>
                <a:gd name="connsiteY143" fmla="*/ 739122 h 1384678"/>
                <a:gd name="connsiteX144" fmla="*/ 490664 w 1493838"/>
                <a:gd name="connsiteY144" fmla="*/ 739836 h 1384678"/>
                <a:gd name="connsiteX145" fmla="*/ 392828 w 1493838"/>
                <a:gd name="connsiteY145" fmla="*/ 902599 h 1384678"/>
                <a:gd name="connsiteX146" fmla="*/ 327843 w 1493838"/>
                <a:gd name="connsiteY146" fmla="*/ 1151025 h 1384678"/>
                <a:gd name="connsiteX147" fmla="*/ 312846 w 1493838"/>
                <a:gd name="connsiteY147" fmla="*/ 1163161 h 1384678"/>
                <a:gd name="connsiteX148" fmla="*/ 267142 w 1493838"/>
                <a:gd name="connsiteY148" fmla="*/ 1163161 h 1384678"/>
                <a:gd name="connsiteX149" fmla="*/ 204299 w 1493838"/>
                <a:gd name="connsiteY149" fmla="*/ 1373039 h 1384678"/>
                <a:gd name="connsiteX150" fmla="*/ 189303 w 1493838"/>
                <a:gd name="connsiteY150" fmla="*/ 1384460 h 1384678"/>
                <a:gd name="connsiteX151" fmla="*/ 184304 w 1493838"/>
                <a:gd name="connsiteY151" fmla="*/ 1383747 h 1384678"/>
                <a:gd name="connsiteX152" fmla="*/ 174306 w 1493838"/>
                <a:gd name="connsiteY152" fmla="*/ 1364472 h 1384678"/>
                <a:gd name="connsiteX153" fmla="*/ 240720 w 1493838"/>
                <a:gd name="connsiteY153" fmla="*/ 1142459 h 1384678"/>
                <a:gd name="connsiteX154" fmla="*/ 255716 w 1493838"/>
                <a:gd name="connsiteY154" fmla="*/ 1131751 h 1384678"/>
                <a:gd name="connsiteX155" fmla="*/ 300706 w 1493838"/>
                <a:gd name="connsiteY155" fmla="*/ 1131751 h 1384678"/>
                <a:gd name="connsiteX156" fmla="*/ 363549 w 1493838"/>
                <a:gd name="connsiteY156" fmla="*/ 892604 h 1384678"/>
                <a:gd name="connsiteX157" fmla="*/ 364978 w 1493838"/>
                <a:gd name="connsiteY157" fmla="*/ 888321 h 1384678"/>
                <a:gd name="connsiteX158" fmla="*/ 463527 w 1493838"/>
                <a:gd name="connsiteY158" fmla="*/ 724845 h 1384678"/>
                <a:gd name="connsiteX159" fmla="*/ 555649 w 1493838"/>
                <a:gd name="connsiteY159" fmla="*/ 532814 h 1384678"/>
                <a:gd name="connsiteX160" fmla="*/ 574930 w 1493838"/>
                <a:gd name="connsiteY160" fmla="*/ 524962 h 1384678"/>
                <a:gd name="connsiteX161" fmla="*/ 627776 w 1493838"/>
                <a:gd name="connsiteY161" fmla="*/ 542094 h 1384678"/>
                <a:gd name="connsiteX162" fmla="*/ 717755 w 1493838"/>
                <a:gd name="connsiteY162" fmla="*/ 275821 h 1384678"/>
                <a:gd name="connsiteX163" fmla="*/ 732038 w 1493838"/>
                <a:gd name="connsiteY163" fmla="*/ 265113 h 1384678"/>
                <a:gd name="connsiteX164" fmla="*/ 373857 w 1493838"/>
                <a:gd name="connsiteY164" fmla="*/ 252413 h 1384678"/>
                <a:gd name="connsiteX165" fmla="*/ 336550 w 1493838"/>
                <a:gd name="connsiteY165" fmla="*/ 289720 h 1384678"/>
                <a:gd name="connsiteX166" fmla="*/ 373857 w 1493838"/>
                <a:gd name="connsiteY166" fmla="*/ 327027 h 1384678"/>
                <a:gd name="connsiteX167" fmla="*/ 411164 w 1493838"/>
                <a:gd name="connsiteY167" fmla="*/ 289720 h 1384678"/>
                <a:gd name="connsiteX168" fmla="*/ 373857 w 1493838"/>
                <a:gd name="connsiteY168" fmla="*/ 252413 h 1384678"/>
                <a:gd name="connsiteX169" fmla="*/ 373510 w 1493838"/>
                <a:gd name="connsiteY169" fmla="*/ 220663 h 1384678"/>
                <a:gd name="connsiteX170" fmla="*/ 442935 w 1493838"/>
                <a:gd name="connsiteY170" fmla="*/ 289151 h 1384678"/>
                <a:gd name="connsiteX171" fmla="*/ 389255 w 1493838"/>
                <a:gd name="connsiteY171" fmla="*/ 356211 h 1384678"/>
                <a:gd name="connsiteX172" fmla="*/ 389255 w 1493838"/>
                <a:gd name="connsiteY172" fmla="*/ 417565 h 1384678"/>
                <a:gd name="connsiteX173" fmla="*/ 515938 w 1493838"/>
                <a:gd name="connsiteY173" fmla="*/ 543125 h 1384678"/>
                <a:gd name="connsiteX174" fmla="*/ 501624 w 1493838"/>
                <a:gd name="connsiteY174" fmla="*/ 573088 h 1384678"/>
                <a:gd name="connsiteX175" fmla="*/ 362774 w 1493838"/>
                <a:gd name="connsiteY175" fmla="*/ 435400 h 1384678"/>
                <a:gd name="connsiteX176" fmla="*/ 357764 w 1493838"/>
                <a:gd name="connsiteY176" fmla="*/ 423985 h 1384678"/>
                <a:gd name="connsiteX177" fmla="*/ 357764 w 1493838"/>
                <a:gd name="connsiteY177" fmla="*/ 356211 h 1384678"/>
                <a:gd name="connsiteX178" fmla="*/ 304800 w 1493838"/>
                <a:gd name="connsiteY178" fmla="*/ 289151 h 1384678"/>
                <a:gd name="connsiteX179" fmla="*/ 373510 w 1493838"/>
                <a:gd name="connsiteY179" fmla="*/ 220663 h 1384678"/>
                <a:gd name="connsiteX180" fmla="*/ 723422 w 1493838"/>
                <a:gd name="connsiteY180" fmla="*/ 0 h 1384678"/>
                <a:gd name="connsiteX181" fmla="*/ 751274 w 1493838"/>
                <a:gd name="connsiteY181" fmla="*/ 0 h 1384678"/>
                <a:gd name="connsiteX182" fmla="*/ 976949 w 1493838"/>
                <a:gd name="connsiteY182" fmla="*/ 0 h 1384678"/>
                <a:gd name="connsiteX183" fmla="*/ 979806 w 1493838"/>
                <a:gd name="connsiteY183" fmla="*/ 7848 h 1384678"/>
                <a:gd name="connsiteX184" fmla="*/ 921959 w 1493838"/>
                <a:gd name="connsiteY184" fmla="*/ 65636 h 1384678"/>
                <a:gd name="connsiteX185" fmla="*/ 921959 w 1493838"/>
                <a:gd name="connsiteY185" fmla="*/ 72057 h 1384678"/>
                <a:gd name="connsiteX186" fmla="*/ 979806 w 1493838"/>
                <a:gd name="connsiteY186" fmla="*/ 129845 h 1384678"/>
                <a:gd name="connsiteX187" fmla="*/ 976949 w 1493838"/>
                <a:gd name="connsiteY187" fmla="*/ 137692 h 1384678"/>
                <a:gd name="connsiteX188" fmla="*/ 760559 w 1493838"/>
                <a:gd name="connsiteY188" fmla="*/ 137692 h 1384678"/>
                <a:gd name="connsiteX189" fmla="*/ 756274 w 1493838"/>
                <a:gd name="connsiteY189" fmla="*/ 142686 h 1384678"/>
                <a:gd name="connsiteX190" fmla="*/ 756274 w 1493838"/>
                <a:gd name="connsiteY190" fmla="*/ 239713 h 1384678"/>
                <a:gd name="connsiteX191" fmla="*/ 733420 w 1493838"/>
                <a:gd name="connsiteY191" fmla="*/ 234006 h 1384678"/>
                <a:gd name="connsiteX192" fmla="*/ 732706 w 1493838"/>
                <a:gd name="connsiteY192" fmla="*/ 234006 h 1384678"/>
                <a:gd name="connsiteX193" fmla="*/ 719137 w 1493838"/>
                <a:gd name="connsiteY193" fmla="*/ 236146 h 1384678"/>
                <a:gd name="connsiteX194" fmla="*/ 719137 w 1493838"/>
                <a:gd name="connsiteY194" fmla="*/ 137692 h 1384678"/>
                <a:gd name="connsiteX195" fmla="*/ 719137 w 1493838"/>
                <a:gd name="connsiteY195" fmla="*/ 4994 h 1384678"/>
                <a:gd name="connsiteX196" fmla="*/ 723422 w 1493838"/>
                <a:gd name="connsiteY196" fmla="*/ 0 h 1384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</a:cxnLst>
              <a:rect l="l" t="t" r="r" b="b"/>
              <a:pathLst>
                <a:path w="1493838" h="1384678">
                  <a:moveTo>
                    <a:pt x="463550" y="1049338"/>
                  </a:moveTo>
                  <a:cubicBezTo>
                    <a:pt x="463550" y="1049338"/>
                    <a:pt x="463550" y="1049338"/>
                    <a:pt x="408522" y="1150630"/>
                  </a:cubicBezTo>
                  <a:cubicBezTo>
                    <a:pt x="408522" y="1150630"/>
                    <a:pt x="408522" y="1150630"/>
                    <a:pt x="391370" y="1268329"/>
                  </a:cubicBezTo>
                  <a:cubicBezTo>
                    <a:pt x="391370" y="1268329"/>
                    <a:pt x="391370" y="1268329"/>
                    <a:pt x="255587" y="1373188"/>
                  </a:cubicBezTo>
                  <a:cubicBezTo>
                    <a:pt x="255587" y="1373188"/>
                    <a:pt x="255587" y="1373188"/>
                    <a:pt x="298466" y="1216256"/>
                  </a:cubicBezTo>
                  <a:cubicBezTo>
                    <a:pt x="298466" y="1216256"/>
                    <a:pt x="298466" y="1216256"/>
                    <a:pt x="349920" y="1216256"/>
                  </a:cubicBezTo>
                  <a:cubicBezTo>
                    <a:pt x="349920" y="1216256"/>
                    <a:pt x="349920" y="1216256"/>
                    <a:pt x="382794" y="1120671"/>
                  </a:cubicBezTo>
                  <a:cubicBezTo>
                    <a:pt x="382794" y="1120671"/>
                    <a:pt x="382794" y="1120671"/>
                    <a:pt x="463550" y="1049338"/>
                  </a:cubicBezTo>
                  <a:close/>
                  <a:moveTo>
                    <a:pt x="68262" y="862013"/>
                  </a:moveTo>
                  <a:cubicBezTo>
                    <a:pt x="47220" y="862013"/>
                    <a:pt x="30162" y="878716"/>
                    <a:pt x="30162" y="899320"/>
                  </a:cubicBezTo>
                  <a:cubicBezTo>
                    <a:pt x="30162" y="919924"/>
                    <a:pt x="47220" y="936627"/>
                    <a:pt x="68262" y="936627"/>
                  </a:cubicBezTo>
                  <a:cubicBezTo>
                    <a:pt x="89304" y="936627"/>
                    <a:pt x="106362" y="919924"/>
                    <a:pt x="106362" y="899320"/>
                  </a:cubicBezTo>
                  <a:cubicBezTo>
                    <a:pt x="106362" y="878716"/>
                    <a:pt x="89304" y="862013"/>
                    <a:pt x="68262" y="862013"/>
                  </a:cubicBezTo>
                  <a:close/>
                  <a:moveTo>
                    <a:pt x="817562" y="658813"/>
                  </a:moveTo>
                  <a:cubicBezTo>
                    <a:pt x="817562" y="658813"/>
                    <a:pt x="817562" y="658813"/>
                    <a:pt x="881224" y="824581"/>
                  </a:cubicBezTo>
                  <a:cubicBezTo>
                    <a:pt x="881224" y="824581"/>
                    <a:pt x="881224" y="824581"/>
                    <a:pt x="941309" y="838156"/>
                  </a:cubicBezTo>
                  <a:cubicBezTo>
                    <a:pt x="941309" y="838156"/>
                    <a:pt x="941309" y="838156"/>
                    <a:pt x="1063625" y="1066801"/>
                  </a:cubicBezTo>
                  <a:cubicBezTo>
                    <a:pt x="1063625" y="1066801"/>
                    <a:pt x="1063625" y="1066801"/>
                    <a:pt x="915558" y="906750"/>
                  </a:cubicBezTo>
                  <a:cubicBezTo>
                    <a:pt x="915558" y="906750"/>
                    <a:pt x="915558" y="906750"/>
                    <a:pt x="850466" y="870310"/>
                  </a:cubicBezTo>
                  <a:cubicBezTo>
                    <a:pt x="850466" y="870310"/>
                    <a:pt x="850466" y="870310"/>
                    <a:pt x="817562" y="658813"/>
                  </a:cubicBezTo>
                  <a:close/>
                  <a:moveTo>
                    <a:pt x="595312" y="627063"/>
                  </a:moveTo>
                  <a:cubicBezTo>
                    <a:pt x="595312" y="805690"/>
                    <a:pt x="595312" y="805690"/>
                    <a:pt x="595312" y="805690"/>
                  </a:cubicBezTo>
                  <a:cubicBezTo>
                    <a:pt x="476677" y="930730"/>
                    <a:pt x="476677" y="930730"/>
                    <a:pt x="476677" y="930730"/>
                  </a:cubicBezTo>
                  <a:cubicBezTo>
                    <a:pt x="401637" y="1049338"/>
                    <a:pt x="401637" y="1049338"/>
                    <a:pt x="401637" y="1049338"/>
                  </a:cubicBezTo>
                  <a:cubicBezTo>
                    <a:pt x="435941" y="915725"/>
                    <a:pt x="435941" y="915725"/>
                    <a:pt x="435941" y="915725"/>
                  </a:cubicBezTo>
                  <a:cubicBezTo>
                    <a:pt x="549573" y="747815"/>
                    <a:pt x="549573" y="747815"/>
                    <a:pt x="549573" y="747815"/>
                  </a:cubicBezTo>
                  <a:cubicBezTo>
                    <a:pt x="595312" y="627063"/>
                    <a:pt x="595312" y="627063"/>
                    <a:pt x="595312" y="627063"/>
                  </a:cubicBezTo>
                  <a:close/>
                  <a:moveTo>
                    <a:pt x="271462" y="604838"/>
                  </a:moveTo>
                  <a:cubicBezTo>
                    <a:pt x="250420" y="604838"/>
                    <a:pt x="233362" y="621541"/>
                    <a:pt x="233362" y="642145"/>
                  </a:cubicBezTo>
                  <a:cubicBezTo>
                    <a:pt x="233362" y="662749"/>
                    <a:pt x="250420" y="679452"/>
                    <a:pt x="271462" y="679452"/>
                  </a:cubicBezTo>
                  <a:cubicBezTo>
                    <a:pt x="292504" y="679452"/>
                    <a:pt x="309562" y="662749"/>
                    <a:pt x="309562" y="642145"/>
                  </a:cubicBezTo>
                  <a:cubicBezTo>
                    <a:pt x="309562" y="621541"/>
                    <a:pt x="292504" y="604838"/>
                    <a:pt x="271462" y="604838"/>
                  </a:cubicBezTo>
                  <a:close/>
                  <a:moveTo>
                    <a:pt x="1424782" y="590550"/>
                  </a:moveTo>
                  <a:cubicBezTo>
                    <a:pt x="1404178" y="590550"/>
                    <a:pt x="1387475" y="607253"/>
                    <a:pt x="1387475" y="627857"/>
                  </a:cubicBezTo>
                  <a:cubicBezTo>
                    <a:pt x="1387475" y="648461"/>
                    <a:pt x="1404178" y="665164"/>
                    <a:pt x="1424782" y="665164"/>
                  </a:cubicBezTo>
                  <a:cubicBezTo>
                    <a:pt x="1445386" y="665164"/>
                    <a:pt x="1462089" y="648461"/>
                    <a:pt x="1462089" y="627857"/>
                  </a:cubicBezTo>
                  <a:cubicBezTo>
                    <a:pt x="1462089" y="607253"/>
                    <a:pt x="1445386" y="590550"/>
                    <a:pt x="1424782" y="590550"/>
                  </a:cubicBezTo>
                  <a:close/>
                  <a:moveTo>
                    <a:pt x="964407" y="496888"/>
                  </a:moveTo>
                  <a:cubicBezTo>
                    <a:pt x="943803" y="496888"/>
                    <a:pt x="927100" y="513591"/>
                    <a:pt x="927100" y="534195"/>
                  </a:cubicBezTo>
                  <a:cubicBezTo>
                    <a:pt x="927100" y="554799"/>
                    <a:pt x="943803" y="571502"/>
                    <a:pt x="964407" y="571502"/>
                  </a:cubicBezTo>
                  <a:cubicBezTo>
                    <a:pt x="985011" y="571502"/>
                    <a:pt x="1001714" y="554799"/>
                    <a:pt x="1001714" y="534195"/>
                  </a:cubicBezTo>
                  <a:cubicBezTo>
                    <a:pt x="1001714" y="513591"/>
                    <a:pt x="985011" y="496888"/>
                    <a:pt x="964407" y="496888"/>
                  </a:cubicBezTo>
                  <a:close/>
                  <a:moveTo>
                    <a:pt x="734021" y="425450"/>
                  </a:moveTo>
                  <a:cubicBezTo>
                    <a:pt x="734021" y="425450"/>
                    <a:pt x="734021" y="425450"/>
                    <a:pt x="749000" y="539663"/>
                  </a:cubicBezTo>
                  <a:cubicBezTo>
                    <a:pt x="749000" y="539663"/>
                    <a:pt x="749000" y="539663"/>
                    <a:pt x="719041" y="604622"/>
                  </a:cubicBezTo>
                  <a:cubicBezTo>
                    <a:pt x="719041" y="604622"/>
                    <a:pt x="719041" y="604622"/>
                    <a:pt x="739014" y="685999"/>
                  </a:cubicBezTo>
                  <a:cubicBezTo>
                    <a:pt x="739014" y="685999"/>
                    <a:pt x="739014" y="685999"/>
                    <a:pt x="760413" y="838759"/>
                  </a:cubicBezTo>
                  <a:cubicBezTo>
                    <a:pt x="760413" y="838759"/>
                    <a:pt x="760413" y="838759"/>
                    <a:pt x="549275" y="1155700"/>
                  </a:cubicBezTo>
                  <a:cubicBezTo>
                    <a:pt x="549275" y="1155700"/>
                    <a:pt x="549275" y="1155700"/>
                    <a:pt x="699782" y="785221"/>
                  </a:cubicBezTo>
                  <a:cubicBezTo>
                    <a:pt x="699782" y="785221"/>
                    <a:pt x="699782" y="785221"/>
                    <a:pt x="664830" y="688140"/>
                  </a:cubicBezTo>
                  <a:cubicBezTo>
                    <a:pt x="664830" y="688140"/>
                    <a:pt x="664830" y="688140"/>
                    <a:pt x="734021" y="425450"/>
                  </a:cubicBezTo>
                  <a:close/>
                  <a:moveTo>
                    <a:pt x="91282" y="365125"/>
                  </a:moveTo>
                  <a:cubicBezTo>
                    <a:pt x="70678" y="365125"/>
                    <a:pt x="53975" y="381828"/>
                    <a:pt x="53975" y="402432"/>
                  </a:cubicBezTo>
                  <a:cubicBezTo>
                    <a:pt x="53975" y="423036"/>
                    <a:pt x="70678" y="439739"/>
                    <a:pt x="91282" y="439739"/>
                  </a:cubicBezTo>
                  <a:cubicBezTo>
                    <a:pt x="111886" y="439739"/>
                    <a:pt x="128589" y="423036"/>
                    <a:pt x="128589" y="402432"/>
                  </a:cubicBezTo>
                  <a:cubicBezTo>
                    <a:pt x="128589" y="381828"/>
                    <a:pt x="111886" y="365125"/>
                    <a:pt x="91282" y="365125"/>
                  </a:cubicBezTo>
                  <a:close/>
                  <a:moveTo>
                    <a:pt x="91876" y="333375"/>
                  </a:moveTo>
                  <a:cubicBezTo>
                    <a:pt x="129623" y="333375"/>
                    <a:pt x="160248" y="364789"/>
                    <a:pt x="160248" y="402629"/>
                  </a:cubicBezTo>
                  <a:cubicBezTo>
                    <a:pt x="160248" y="435471"/>
                    <a:pt x="138169" y="462601"/>
                    <a:pt x="107544" y="469741"/>
                  </a:cubicBezTo>
                  <a:cubicBezTo>
                    <a:pt x="107544" y="670362"/>
                    <a:pt x="107544" y="670362"/>
                    <a:pt x="107544" y="670362"/>
                  </a:cubicBezTo>
                  <a:cubicBezTo>
                    <a:pt x="254972" y="818865"/>
                    <a:pt x="254972" y="818865"/>
                    <a:pt x="254972" y="818865"/>
                  </a:cubicBezTo>
                  <a:cubicBezTo>
                    <a:pt x="254972" y="708916"/>
                    <a:pt x="254972" y="708916"/>
                    <a:pt x="254972" y="708916"/>
                  </a:cubicBezTo>
                  <a:cubicBezTo>
                    <a:pt x="224347" y="701776"/>
                    <a:pt x="202268" y="674646"/>
                    <a:pt x="202268" y="641804"/>
                  </a:cubicBezTo>
                  <a:cubicBezTo>
                    <a:pt x="202268" y="603964"/>
                    <a:pt x="232893" y="573264"/>
                    <a:pt x="270641" y="573264"/>
                  </a:cubicBezTo>
                  <a:cubicBezTo>
                    <a:pt x="308388" y="573264"/>
                    <a:pt x="339725" y="603964"/>
                    <a:pt x="339725" y="641804"/>
                  </a:cubicBezTo>
                  <a:cubicBezTo>
                    <a:pt x="339725" y="674646"/>
                    <a:pt x="316934" y="701776"/>
                    <a:pt x="286309" y="708916"/>
                  </a:cubicBezTo>
                  <a:cubicBezTo>
                    <a:pt x="286309" y="950233"/>
                    <a:pt x="286309" y="950233"/>
                    <a:pt x="286309" y="950233"/>
                  </a:cubicBezTo>
                  <a:cubicBezTo>
                    <a:pt x="309100" y="973079"/>
                    <a:pt x="309100" y="973079"/>
                    <a:pt x="309100" y="973079"/>
                  </a:cubicBezTo>
                  <a:cubicBezTo>
                    <a:pt x="299841" y="1008063"/>
                    <a:pt x="299841" y="1008063"/>
                    <a:pt x="299841" y="1008063"/>
                  </a:cubicBezTo>
                  <a:cubicBezTo>
                    <a:pt x="259958" y="968082"/>
                    <a:pt x="259958" y="968082"/>
                    <a:pt x="259958" y="968082"/>
                  </a:cubicBezTo>
                  <a:cubicBezTo>
                    <a:pt x="256396" y="965226"/>
                    <a:pt x="254972" y="960942"/>
                    <a:pt x="254972" y="956658"/>
                  </a:cubicBezTo>
                  <a:cubicBezTo>
                    <a:pt x="254972" y="863130"/>
                    <a:pt x="254972" y="863130"/>
                    <a:pt x="254972" y="863130"/>
                  </a:cubicBezTo>
                  <a:cubicBezTo>
                    <a:pt x="190161" y="798160"/>
                    <a:pt x="190161" y="798160"/>
                    <a:pt x="190161" y="798160"/>
                  </a:cubicBezTo>
                  <a:cubicBezTo>
                    <a:pt x="126774" y="862416"/>
                    <a:pt x="126774" y="862416"/>
                    <a:pt x="126774" y="862416"/>
                  </a:cubicBezTo>
                  <a:cubicBezTo>
                    <a:pt x="133896" y="873126"/>
                    <a:pt x="137457" y="885977"/>
                    <a:pt x="137457" y="899542"/>
                  </a:cubicBezTo>
                  <a:cubicBezTo>
                    <a:pt x="137457" y="937382"/>
                    <a:pt x="106832" y="968796"/>
                    <a:pt x="69085" y="968796"/>
                  </a:cubicBezTo>
                  <a:cubicBezTo>
                    <a:pt x="31338" y="968796"/>
                    <a:pt x="0" y="937382"/>
                    <a:pt x="0" y="899542"/>
                  </a:cubicBezTo>
                  <a:cubicBezTo>
                    <a:pt x="0" y="861702"/>
                    <a:pt x="31338" y="831002"/>
                    <a:pt x="69085" y="831002"/>
                  </a:cubicBezTo>
                  <a:cubicBezTo>
                    <a:pt x="81905" y="831002"/>
                    <a:pt x="94012" y="834572"/>
                    <a:pt x="103983" y="840284"/>
                  </a:cubicBezTo>
                  <a:cubicBezTo>
                    <a:pt x="168082" y="776028"/>
                    <a:pt x="168082" y="776028"/>
                    <a:pt x="168082" y="776028"/>
                  </a:cubicBezTo>
                  <a:cubicBezTo>
                    <a:pt x="80480" y="688211"/>
                    <a:pt x="80480" y="688211"/>
                    <a:pt x="80480" y="688211"/>
                  </a:cubicBezTo>
                  <a:cubicBezTo>
                    <a:pt x="77631" y="685355"/>
                    <a:pt x="76207" y="681071"/>
                    <a:pt x="76207" y="677502"/>
                  </a:cubicBezTo>
                  <a:cubicBezTo>
                    <a:pt x="76207" y="469741"/>
                    <a:pt x="76207" y="469741"/>
                    <a:pt x="76207" y="469741"/>
                  </a:cubicBezTo>
                  <a:cubicBezTo>
                    <a:pt x="45582" y="462601"/>
                    <a:pt x="22791" y="435471"/>
                    <a:pt x="22791" y="402629"/>
                  </a:cubicBezTo>
                  <a:cubicBezTo>
                    <a:pt x="22791" y="364789"/>
                    <a:pt x="54128" y="333375"/>
                    <a:pt x="91876" y="333375"/>
                  </a:cubicBezTo>
                  <a:close/>
                  <a:moveTo>
                    <a:pt x="1086644" y="325438"/>
                  </a:moveTo>
                  <a:cubicBezTo>
                    <a:pt x="1066040" y="325438"/>
                    <a:pt x="1049337" y="342141"/>
                    <a:pt x="1049337" y="362745"/>
                  </a:cubicBezTo>
                  <a:cubicBezTo>
                    <a:pt x="1049337" y="383349"/>
                    <a:pt x="1066040" y="400052"/>
                    <a:pt x="1086644" y="400052"/>
                  </a:cubicBezTo>
                  <a:cubicBezTo>
                    <a:pt x="1107248" y="400052"/>
                    <a:pt x="1123951" y="383349"/>
                    <a:pt x="1123951" y="362745"/>
                  </a:cubicBezTo>
                  <a:cubicBezTo>
                    <a:pt x="1123951" y="342141"/>
                    <a:pt x="1107248" y="325438"/>
                    <a:pt x="1086644" y="325438"/>
                  </a:cubicBezTo>
                  <a:close/>
                  <a:moveTo>
                    <a:pt x="1086266" y="293688"/>
                  </a:moveTo>
                  <a:cubicBezTo>
                    <a:pt x="1124163" y="293688"/>
                    <a:pt x="1155625" y="324357"/>
                    <a:pt x="1155625" y="362158"/>
                  </a:cubicBezTo>
                  <a:cubicBezTo>
                    <a:pt x="1155625" y="394966"/>
                    <a:pt x="1132743" y="422069"/>
                    <a:pt x="1101997" y="429201"/>
                  </a:cubicBezTo>
                  <a:cubicBezTo>
                    <a:pt x="1101997" y="700940"/>
                    <a:pt x="1101997" y="700940"/>
                    <a:pt x="1101997" y="700940"/>
                  </a:cubicBezTo>
                  <a:cubicBezTo>
                    <a:pt x="1182081" y="780821"/>
                    <a:pt x="1182081" y="780821"/>
                    <a:pt x="1182081" y="780821"/>
                  </a:cubicBezTo>
                  <a:cubicBezTo>
                    <a:pt x="1182081" y="714491"/>
                    <a:pt x="1182081" y="714491"/>
                    <a:pt x="1182081" y="714491"/>
                  </a:cubicBezTo>
                  <a:cubicBezTo>
                    <a:pt x="1182081" y="710212"/>
                    <a:pt x="1183511" y="705932"/>
                    <a:pt x="1186371" y="703079"/>
                  </a:cubicBezTo>
                  <a:cubicBezTo>
                    <a:pt x="1272891" y="616066"/>
                    <a:pt x="1272891" y="616066"/>
                    <a:pt x="1272891" y="616066"/>
                  </a:cubicBezTo>
                  <a:cubicBezTo>
                    <a:pt x="1275751" y="613213"/>
                    <a:pt x="1280041" y="611787"/>
                    <a:pt x="1284332" y="611787"/>
                  </a:cubicBezTo>
                  <a:cubicBezTo>
                    <a:pt x="1357981" y="611787"/>
                    <a:pt x="1357981" y="611787"/>
                    <a:pt x="1357981" y="611787"/>
                  </a:cubicBezTo>
                  <a:cubicBezTo>
                    <a:pt x="1365131" y="581118"/>
                    <a:pt x="1392303" y="559008"/>
                    <a:pt x="1425194" y="559008"/>
                  </a:cubicBezTo>
                  <a:cubicBezTo>
                    <a:pt x="1463092" y="559008"/>
                    <a:pt x="1493838" y="589677"/>
                    <a:pt x="1493838" y="627477"/>
                  </a:cubicBezTo>
                  <a:cubicBezTo>
                    <a:pt x="1493838" y="665278"/>
                    <a:pt x="1463092" y="695947"/>
                    <a:pt x="1425194" y="695947"/>
                  </a:cubicBezTo>
                  <a:cubicBezTo>
                    <a:pt x="1392303" y="695947"/>
                    <a:pt x="1365131" y="673837"/>
                    <a:pt x="1357981" y="643168"/>
                  </a:cubicBezTo>
                  <a:cubicBezTo>
                    <a:pt x="1290767" y="643168"/>
                    <a:pt x="1290767" y="643168"/>
                    <a:pt x="1290767" y="643168"/>
                  </a:cubicBezTo>
                  <a:cubicBezTo>
                    <a:pt x="1213543" y="720910"/>
                    <a:pt x="1213543" y="720910"/>
                    <a:pt x="1213543" y="720910"/>
                  </a:cubicBezTo>
                  <a:cubicBezTo>
                    <a:pt x="1213543" y="1031876"/>
                    <a:pt x="1213543" y="1031876"/>
                    <a:pt x="1213543" y="1031876"/>
                  </a:cubicBezTo>
                  <a:cubicBezTo>
                    <a:pt x="1182081" y="1015472"/>
                    <a:pt x="1182081" y="1015472"/>
                    <a:pt x="1182081" y="1015472"/>
                  </a:cubicBezTo>
                  <a:cubicBezTo>
                    <a:pt x="1182081" y="825041"/>
                    <a:pt x="1182081" y="825041"/>
                    <a:pt x="1182081" y="825041"/>
                  </a:cubicBezTo>
                  <a:cubicBezTo>
                    <a:pt x="1075540" y="718770"/>
                    <a:pt x="1075540" y="718770"/>
                    <a:pt x="1075540" y="718770"/>
                  </a:cubicBezTo>
                  <a:cubicBezTo>
                    <a:pt x="1071965" y="715204"/>
                    <a:pt x="1070535" y="711638"/>
                    <a:pt x="1070535" y="707359"/>
                  </a:cubicBezTo>
                  <a:cubicBezTo>
                    <a:pt x="1070535" y="550449"/>
                    <a:pt x="1070535" y="550449"/>
                    <a:pt x="1070535" y="550449"/>
                  </a:cubicBezTo>
                  <a:cubicBezTo>
                    <a:pt x="1031208" y="550449"/>
                    <a:pt x="1031208" y="550449"/>
                    <a:pt x="1031208" y="550449"/>
                  </a:cubicBezTo>
                  <a:cubicBezTo>
                    <a:pt x="1024057" y="581118"/>
                    <a:pt x="996886" y="603228"/>
                    <a:pt x="964709" y="603228"/>
                  </a:cubicBezTo>
                  <a:cubicBezTo>
                    <a:pt x="926097" y="603228"/>
                    <a:pt x="895350" y="572559"/>
                    <a:pt x="895350" y="534758"/>
                  </a:cubicBezTo>
                  <a:cubicBezTo>
                    <a:pt x="895350" y="496957"/>
                    <a:pt x="926097" y="466289"/>
                    <a:pt x="964709" y="466289"/>
                  </a:cubicBezTo>
                  <a:cubicBezTo>
                    <a:pt x="996886" y="466289"/>
                    <a:pt x="1024057" y="488399"/>
                    <a:pt x="1031208" y="519067"/>
                  </a:cubicBezTo>
                  <a:cubicBezTo>
                    <a:pt x="1070535" y="519067"/>
                    <a:pt x="1070535" y="519067"/>
                    <a:pt x="1070535" y="519067"/>
                  </a:cubicBezTo>
                  <a:cubicBezTo>
                    <a:pt x="1070535" y="429201"/>
                    <a:pt x="1070535" y="429201"/>
                    <a:pt x="1070535" y="429201"/>
                  </a:cubicBezTo>
                  <a:cubicBezTo>
                    <a:pt x="1039788" y="422069"/>
                    <a:pt x="1017622" y="394966"/>
                    <a:pt x="1017622" y="362158"/>
                  </a:cubicBezTo>
                  <a:cubicBezTo>
                    <a:pt x="1017622" y="324357"/>
                    <a:pt x="1048369" y="293688"/>
                    <a:pt x="1086266" y="293688"/>
                  </a:cubicBezTo>
                  <a:close/>
                  <a:moveTo>
                    <a:pt x="732038" y="265113"/>
                  </a:moveTo>
                  <a:cubicBezTo>
                    <a:pt x="732752" y="265113"/>
                    <a:pt x="732752" y="265113"/>
                    <a:pt x="732752" y="265113"/>
                  </a:cubicBezTo>
                  <a:cubicBezTo>
                    <a:pt x="739180" y="265113"/>
                    <a:pt x="744893" y="269396"/>
                    <a:pt x="747035" y="275107"/>
                  </a:cubicBezTo>
                  <a:cubicBezTo>
                    <a:pt x="915568" y="749117"/>
                    <a:pt x="915568" y="749117"/>
                    <a:pt x="915568" y="749117"/>
                  </a:cubicBezTo>
                  <a:cubicBezTo>
                    <a:pt x="984124" y="764108"/>
                    <a:pt x="984124" y="764108"/>
                    <a:pt x="984124" y="764108"/>
                  </a:cubicBezTo>
                  <a:cubicBezTo>
                    <a:pt x="988409" y="764822"/>
                    <a:pt x="992694" y="767677"/>
                    <a:pt x="994836" y="771960"/>
                  </a:cubicBezTo>
                  <a:cubicBezTo>
                    <a:pt x="1134805" y="1026812"/>
                    <a:pt x="1134805" y="1026812"/>
                    <a:pt x="1134805" y="1026812"/>
                  </a:cubicBezTo>
                  <a:cubicBezTo>
                    <a:pt x="1246922" y="1086063"/>
                    <a:pt x="1246922" y="1086063"/>
                    <a:pt x="1246922" y="1086063"/>
                  </a:cubicBezTo>
                  <a:cubicBezTo>
                    <a:pt x="1251207" y="1088205"/>
                    <a:pt x="1254778" y="1092488"/>
                    <a:pt x="1255492" y="1097485"/>
                  </a:cubicBezTo>
                  <a:cubicBezTo>
                    <a:pt x="1301910" y="1365900"/>
                    <a:pt x="1301910" y="1365900"/>
                    <a:pt x="1301910" y="1365900"/>
                  </a:cubicBezTo>
                  <a:cubicBezTo>
                    <a:pt x="1303338" y="1374466"/>
                    <a:pt x="1297625" y="1383033"/>
                    <a:pt x="1289056" y="1384460"/>
                  </a:cubicBezTo>
                  <a:cubicBezTo>
                    <a:pt x="1280486" y="1385888"/>
                    <a:pt x="1272631" y="1380177"/>
                    <a:pt x="1271203" y="1371611"/>
                  </a:cubicBezTo>
                  <a:cubicBezTo>
                    <a:pt x="1225499" y="1110335"/>
                    <a:pt x="1225499" y="1110335"/>
                    <a:pt x="1225499" y="1110335"/>
                  </a:cubicBezTo>
                  <a:cubicBezTo>
                    <a:pt x="1116237" y="1052511"/>
                    <a:pt x="1116237" y="1052511"/>
                    <a:pt x="1116237" y="1052511"/>
                  </a:cubicBezTo>
                  <a:cubicBezTo>
                    <a:pt x="1113381" y="1051083"/>
                    <a:pt x="1111239" y="1048942"/>
                    <a:pt x="1109810" y="1046086"/>
                  </a:cubicBezTo>
                  <a:cubicBezTo>
                    <a:pt x="970556" y="793377"/>
                    <a:pt x="970556" y="793377"/>
                    <a:pt x="970556" y="793377"/>
                  </a:cubicBezTo>
                  <a:cubicBezTo>
                    <a:pt x="899858" y="778385"/>
                    <a:pt x="899858" y="778385"/>
                    <a:pt x="899858" y="778385"/>
                  </a:cubicBezTo>
                  <a:cubicBezTo>
                    <a:pt x="894859" y="776958"/>
                    <a:pt x="890574" y="773388"/>
                    <a:pt x="888432" y="767677"/>
                  </a:cubicBezTo>
                  <a:cubicBezTo>
                    <a:pt x="732752" y="328648"/>
                    <a:pt x="732752" y="328648"/>
                    <a:pt x="732752" y="328648"/>
                  </a:cubicBezTo>
                  <a:cubicBezTo>
                    <a:pt x="652770" y="567080"/>
                    <a:pt x="652770" y="567080"/>
                    <a:pt x="652770" y="567080"/>
                  </a:cubicBezTo>
                  <a:cubicBezTo>
                    <a:pt x="649913" y="574932"/>
                    <a:pt x="641344" y="579216"/>
                    <a:pt x="632774" y="576360"/>
                  </a:cubicBezTo>
                  <a:cubicBezTo>
                    <a:pt x="577787" y="559227"/>
                    <a:pt x="577787" y="559227"/>
                    <a:pt x="577787" y="559227"/>
                  </a:cubicBezTo>
                  <a:cubicBezTo>
                    <a:pt x="491378" y="739122"/>
                    <a:pt x="491378" y="739122"/>
                    <a:pt x="491378" y="739122"/>
                  </a:cubicBezTo>
                  <a:cubicBezTo>
                    <a:pt x="490664" y="739836"/>
                    <a:pt x="490664" y="739836"/>
                    <a:pt x="490664" y="739836"/>
                  </a:cubicBezTo>
                  <a:cubicBezTo>
                    <a:pt x="392828" y="902599"/>
                    <a:pt x="392828" y="902599"/>
                    <a:pt x="392828" y="902599"/>
                  </a:cubicBezTo>
                  <a:cubicBezTo>
                    <a:pt x="327843" y="1151025"/>
                    <a:pt x="327843" y="1151025"/>
                    <a:pt x="327843" y="1151025"/>
                  </a:cubicBezTo>
                  <a:cubicBezTo>
                    <a:pt x="326415" y="1158164"/>
                    <a:pt x="319988" y="1163161"/>
                    <a:pt x="312846" y="1163161"/>
                  </a:cubicBezTo>
                  <a:cubicBezTo>
                    <a:pt x="267142" y="1163161"/>
                    <a:pt x="267142" y="1163161"/>
                    <a:pt x="267142" y="1163161"/>
                  </a:cubicBezTo>
                  <a:cubicBezTo>
                    <a:pt x="204299" y="1373039"/>
                    <a:pt x="204299" y="1373039"/>
                    <a:pt x="204299" y="1373039"/>
                  </a:cubicBezTo>
                  <a:cubicBezTo>
                    <a:pt x="202157" y="1380177"/>
                    <a:pt x="195730" y="1384460"/>
                    <a:pt x="189303" y="1384460"/>
                  </a:cubicBezTo>
                  <a:cubicBezTo>
                    <a:pt x="187875" y="1384460"/>
                    <a:pt x="185732" y="1384460"/>
                    <a:pt x="184304" y="1383747"/>
                  </a:cubicBezTo>
                  <a:cubicBezTo>
                    <a:pt x="176449" y="1381605"/>
                    <a:pt x="171450" y="1372325"/>
                    <a:pt x="174306" y="1364472"/>
                  </a:cubicBezTo>
                  <a:cubicBezTo>
                    <a:pt x="240720" y="1142459"/>
                    <a:pt x="240720" y="1142459"/>
                    <a:pt x="240720" y="1142459"/>
                  </a:cubicBezTo>
                  <a:cubicBezTo>
                    <a:pt x="242862" y="1136034"/>
                    <a:pt x="248575" y="1131751"/>
                    <a:pt x="255716" y="1131751"/>
                  </a:cubicBezTo>
                  <a:cubicBezTo>
                    <a:pt x="300706" y="1131751"/>
                    <a:pt x="300706" y="1131751"/>
                    <a:pt x="300706" y="1131751"/>
                  </a:cubicBezTo>
                  <a:cubicBezTo>
                    <a:pt x="363549" y="892604"/>
                    <a:pt x="363549" y="892604"/>
                    <a:pt x="363549" y="892604"/>
                  </a:cubicBezTo>
                  <a:cubicBezTo>
                    <a:pt x="363549" y="891177"/>
                    <a:pt x="364263" y="889749"/>
                    <a:pt x="364978" y="888321"/>
                  </a:cubicBezTo>
                  <a:cubicBezTo>
                    <a:pt x="463527" y="724845"/>
                    <a:pt x="463527" y="724845"/>
                    <a:pt x="463527" y="724845"/>
                  </a:cubicBezTo>
                  <a:cubicBezTo>
                    <a:pt x="555649" y="532814"/>
                    <a:pt x="555649" y="532814"/>
                    <a:pt x="555649" y="532814"/>
                  </a:cubicBezTo>
                  <a:cubicBezTo>
                    <a:pt x="559220" y="525675"/>
                    <a:pt x="567075" y="522820"/>
                    <a:pt x="574930" y="524962"/>
                  </a:cubicBezTo>
                  <a:cubicBezTo>
                    <a:pt x="627776" y="542094"/>
                    <a:pt x="627776" y="542094"/>
                    <a:pt x="627776" y="542094"/>
                  </a:cubicBezTo>
                  <a:cubicBezTo>
                    <a:pt x="717755" y="275821"/>
                    <a:pt x="717755" y="275821"/>
                    <a:pt x="717755" y="275821"/>
                  </a:cubicBezTo>
                  <a:cubicBezTo>
                    <a:pt x="719898" y="269396"/>
                    <a:pt x="725611" y="265113"/>
                    <a:pt x="732038" y="265113"/>
                  </a:cubicBezTo>
                  <a:close/>
                  <a:moveTo>
                    <a:pt x="373857" y="252413"/>
                  </a:moveTo>
                  <a:cubicBezTo>
                    <a:pt x="353253" y="252413"/>
                    <a:pt x="336550" y="269116"/>
                    <a:pt x="336550" y="289720"/>
                  </a:cubicBezTo>
                  <a:cubicBezTo>
                    <a:pt x="336550" y="310324"/>
                    <a:pt x="353253" y="327027"/>
                    <a:pt x="373857" y="327027"/>
                  </a:cubicBezTo>
                  <a:cubicBezTo>
                    <a:pt x="394461" y="327027"/>
                    <a:pt x="411164" y="310324"/>
                    <a:pt x="411164" y="289720"/>
                  </a:cubicBezTo>
                  <a:cubicBezTo>
                    <a:pt x="411164" y="269116"/>
                    <a:pt x="394461" y="252413"/>
                    <a:pt x="373857" y="252413"/>
                  </a:cubicBezTo>
                  <a:close/>
                  <a:moveTo>
                    <a:pt x="373510" y="220663"/>
                  </a:moveTo>
                  <a:cubicBezTo>
                    <a:pt x="412159" y="220663"/>
                    <a:pt x="442935" y="251340"/>
                    <a:pt x="442935" y="289151"/>
                  </a:cubicBezTo>
                  <a:cubicBezTo>
                    <a:pt x="442935" y="321967"/>
                    <a:pt x="420031" y="349077"/>
                    <a:pt x="389255" y="356211"/>
                  </a:cubicBezTo>
                  <a:cubicBezTo>
                    <a:pt x="389255" y="417565"/>
                    <a:pt x="389255" y="417565"/>
                    <a:pt x="389255" y="417565"/>
                  </a:cubicBezTo>
                  <a:cubicBezTo>
                    <a:pt x="515938" y="543125"/>
                    <a:pt x="515938" y="543125"/>
                    <a:pt x="515938" y="543125"/>
                  </a:cubicBezTo>
                  <a:cubicBezTo>
                    <a:pt x="501624" y="573088"/>
                    <a:pt x="501624" y="573088"/>
                    <a:pt x="501624" y="573088"/>
                  </a:cubicBezTo>
                  <a:cubicBezTo>
                    <a:pt x="362774" y="435400"/>
                    <a:pt x="362774" y="435400"/>
                    <a:pt x="362774" y="435400"/>
                  </a:cubicBezTo>
                  <a:cubicBezTo>
                    <a:pt x="359911" y="431833"/>
                    <a:pt x="357764" y="428266"/>
                    <a:pt x="357764" y="423985"/>
                  </a:cubicBezTo>
                  <a:cubicBezTo>
                    <a:pt x="357764" y="356211"/>
                    <a:pt x="357764" y="356211"/>
                    <a:pt x="357764" y="356211"/>
                  </a:cubicBezTo>
                  <a:cubicBezTo>
                    <a:pt x="327703" y="349077"/>
                    <a:pt x="304800" y="321967"/>
                    <a:pt x="304800" y="289151"/>
                  </a:cubicBezTo>
                  <a:cubicBezTo>
                    <a:pt x="304800" y="251340"/>
                    <a:pt x="335576" y="220663"/>
                    <a:pt x="373510" y="220663"/>
                  </a:cubicBezTo>
                  <a:close/>
                  <a:moveTo>
                    <a:pt x="723422" y="0"/>
                  </a:moveTo>
                  <a:cubicBezTo>
                    <a:pt x="723422" y="0"/>
                    <a:pt x="723422" y="0"/>
                    <a:pt x="751274" y="0"/>
                  </a:cubicBezTo>
                  <a:cubicBezTo>
                    <a:pt x="751274" y="0"/>
                    <a:pt x="751274" y="0"/>
                    <a:pt x="976949" y="0"/>
                  </a:cubicBezTo>
                  <a:cubicBezTo>
                    <a:pt x="981234" y="0"/>
                    <a:pt x="982662" y="4994"/>
                    <a:pt x="979806" y="7848"/>
                  </a:cubicBezTo>
                  <a:cubicBezTo>
                    <a:pt x="979806" y="7848"/>
                    <a:pt x="979806" y="7848"/>
                    <a:pt x="921959" y="65636"/>
                  </a:cubicBezTo>
                  <a:cubicBezTo>
                    <a:pt x="920530" y="67776"/>
                    <a:pt x="920530" y="70630"/>
                    <a:pt x="921959" y="72057"/>
                  </a:cubicBezTo>
                  <a:cubicBezTo>
                    <a:pt x="921959" y="72057"/>
                    <a:pt x="921959" y="72057"/>
                    <a:pt x="979806" y="129845"/>
                  </a:cubicBezTo>
                  <a:cubicBezTo>
                    <a:pt x="982662" y="132698"/>
                    <a:pt x="981234" y="137692"/>
                    <a:pt x="976949" y="137692"/>
                  </a:cubicBezTo>
                  <a:cubicBezTo>
                    <a:pt x="976949" y="137692"/>
                    <a:pt x="976949" y="137692"/>
                    <a:pt x="760559" y="137692"/>
                  </a:cubicBezTo>
                  <a:cubicBezTo>
                    <a:pt x="758416" y="137692"/>
                    <a:pt x="756274" y="139833"/>
                    <a:pt x="756274" y="142686"/>
                  </a:cubicBezTo>
                  <a:cubicBezTo>
                    <a:pt x="756274" y="142686"/>
                    <a:pt x="756274" y="142686"/>
                    <a:pt x="756274" y="239713"/>
                  </a:cubicBezTo>
                  <a:cubicBezTo>
                    <a:pt x="749132" y="236146"/>
                    <a:pt x="741276" y="234006"/>
                    <a:pt x="733420" y="234006"/>
                  </a:cubicBezTo>
                  <a:cubicBezTo>
                    <a:pt x="733420" y="234006"/>
                    <a:pt x="733420" y="234006"/>
                    <a:pt x="732706" y="234006"/>
                  </a:cubicBezTo>
                  <a:cubicBezTo>
                    <a:pt x="728421" y="234006"/>
                    <a:pt x="723422" y="234719"/>
                    <a:pt x="719137" y="236146"/>
                  </a:cubicBezTo>
                  <a:cubicBezTo>
                    <a:pt x="719137" y="236146"/>
                    <a:pt x="719137" y="236146"/>
                    <a:pt x="719137" y="137692"/>
                  </a:cubicBezTo>
                  <a:cubicBezTo>
                    <a:pt x="719137" y="137692"/>
                    <a:pt x="719137" y="137692"/>
                    <a:pt x="719137" y="4994"/>
                  </a:cubicBezTo>
                  <a:cubicBezTo>
                    <a:pt x="719137" y="2140"/>
                    <a:pt x="721280" y="0"/>
                    <a:pt x="7234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350" b="0" i="0" u="none" strike="noStrike" kern="1200" cap="none" spc="0" normalizeH="0" baseline="0" noProof="0">
                <a:ln>
                  <a:noFill/>
                </a:ln>
                <a:solidFill>
                  <a:srgbClr val="1D1D1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41F61643-3124-4A29-ADA0-A223ABC847C4}"/>
              </a:ext>
            </a:extLst>
          </p:cNvPr>
          <p:cNvSpPr txBox="1"/>
          <p:nvPr/>
        </p:nvSpPr>
        <p:spPr>
          <a:xfrm>
            <a:off x="5488425" y="2230142"/>
            <a:ext cx="1512000" cy="1905840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16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nb-NO" sz="1050" b="0" i="0" u="none" strike="noStrike" kern="1200" cap="none" spc="0" normalizeH="0" baseline="0" noProof="0">
                <a:ln>
                  <a:noFill/>
                </a:ln>
                <a:solidFill>
                  <a:srgbClr val="1D1D1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All verdiskapning må være bærekraftig for å beholde «</a:t>
            </a:r>
            <a:r>
              <a:rPr kumimoji="0" lang="nb-NO" sz="1050" b="0" i="0" u="none" strike="noStrike" kern="1200" cap="none" spc="0" normalizeH="0" baseline="0" noProof="0" err="1">
                <a:ln>
                  <a:noFill/>
                </a:ln>
                <a:solidFill>
                  <a:srgbClr val="1D1D1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license</a:t>
            </a:r>
            <a:r>
              <a:rPr kumimoji="0" lang="nb-NO" sz="1050" b="0" i="0" u="none" strike="noStrike" kern="1200" cap="none" spc="0" normalizeH="0" baseline="0" noProof="0">
                <a:ln>
                  <a:noFill/>
                </a:ln>
                <a:solidFill>
                  <a:srgbClr val="1D1D1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to </a:t>
            </a:r>
            <a:r>
              <a:rPr kumimoji="0" lang="nb-NO" sz="1050" b="0" i="0" u="none" strike="noStrike" kern="1200" cap="none" spc="0" normalizeH="0" baseline="0" noProof="0" err="1">
                <a:ln>
                  <a:noFill/>
                </a:ln>
                <a:solidFill>
                  <a:srgbClr val="1D1D1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operate</a:t>
            </a:r>
            <a:r>
              <a:rPr kumimoji="0" lang="nb-NO" sz="1050" b="0" i="0" u="none" strike="noStrike" kern="1200" cap="none" spc="0" normalizeH="0" baseline="0" noProof="0">
                <a:ln>
                  <a:noFill/>
                </a:ln>
                <a:solidFill>
                  <a:srgbClr val="1D1D1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».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0842153-B8AD-45CF-87D1-BCA0F825C498}"/>
              </a:ext>
            </a:extLst>
          </p:cNvPr>
          <p:cNvSpPr/>
          <p:nvPr/>
        </p:nvSpPr>
        <p:spPr>
          <a:xfrm>
            <a:off x="5488425" y="1491385"/>
            <a:ext cx="1512000" cy="641201"/>
          </a:xfrm>
          <a:prstGeom prst="rect">
            <a:avLst/>
          </a:prstGeom>
          <a:solidFill>
            <a:srgbClr val="5E185E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rnd" cmpd="sng" algn="ctr">
                <a:solidFill>
                  <a:srgbClr val="84236B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9000" tIns="27000" rIns="27000" bIns="27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Bærekraftig </a:t>
            </a:r>
            <a:b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</a:b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utvikling</a:t>
            </a:r>
          </a:p>
        </p:txBody>
      </p:sp>
      <p:grpSp>
        <p:nvGrpSpPr>
          <p:cNvPr id="89" name="bcgIcons_PlantTree">
            <a:extLst>
              <a:ext uri="{FF2B5EF4-FFF2-40B4-BE49-F238E27FC236}">
                <a16:creationId xmlns:a16="http://schemas.microsoft.com/office/drawing/2014/main" id="{7C61FCBB-5557-4173-A2DB-724E4BF6456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566057" y="1663028"/>
            <a:ext cx="297639" cy="297915"/>
            <a:chOff x="1682" y="0"/>
            <a:chExt cx="4316" cy="4320"/>
          </a:xfrm>
        </p:grpSpPr>
        <p:sp>
          <p:nvSpPr>
            <p:cNvPr id="90" name="AutoShape 33">
              <a:extLst>
                <a:ext uri="{FF2B5EF4-FFF2-40B4-BE49-F238E27FC236}">
                  <a16:creationId xmlns:a16="http://schemas.microsoft.com/office/drawing/2014/main" id="{8B469A3A-3FEA-4244-B9A6-4A3B7C98F4AD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682" y="0"/>
              <a:ext cx="4316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050" b="0" i="0" u="none" strike="noStrike" kern="1200" cap="none" spc="0" normalizeH="0" baseline="0" noProof="0">
                <a:ln>
                  <a:noFill/>
                </a:ln>
                <a:solidFill>
                  <a:srgbClr val="1D1D1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91" name="Freeform 35">
              <a:extLst>
                <a:ext uri="{FF2B5EF4-FFF2-40B4-BE49-F238E27FC236}">
                  <a16:creationId xmlns:a16="http://schemas.microsoft.com/office/drawing/2014/main" id="{5D9D8E5C-AD56-4AB9-BFD9-57C42E0A7A2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86" y="533"/>
              <a:ext cx="3308" cy="3003"/>
            </a:xfrm>
            <a:custGeom>
              <a:avLst/>
              <a:gdLst>
                <a:gd name="T0" fmla="*/ 1593 w 1766"/>
                <a:gd name="T1" fmla="*/ 1139 h 1602"/>
                <a:gd name="T2" fmla="*/ 1358 w 1766"/>
                <a:gd name="T3" fmla="*/ 1054 h 1602"/>
                <a:gd name="T4" fmla="*/ 1528 w 1766"/>
                <a:gd name="T5" fmla="*/ 845 h 1602"/>
                <a:gd name="T6" fmla="*/ 1535 w 1766"/>
                <a:gd name="T7" fmla="*/ 679 h 1602"/>
                <a:gd name="T8" fmla="*/ 1148 w 1766"/>
                <a:gd name="T9" fmla="*/ 129 h 1602"/>
                <a:gd name="T10" fmla="*/ 1202 w 1766"/>
                <a:gd name="T11" fmla="*/ 0 h 1602"/>
                <a:gd name="T12" fmla="*/ 1148 w 1766"/>
                <a:gd name="T13" fmla="*/ 129 h 1602"/>
                <a:gd name="T14" fmla="*/ 245 w 1766"/>
                <a:gd name="T15" fmla="*/ 902 h 1602"/>
                <a:gd name="T16" fmla="*/ 390 w 1766"/>
                <a:gd name="T17" fmla="*/ 1096 h 1602"/>
                <a:gd name="T18" fmla="*/ 153 w 1766"/>
                <a:gd name="T19" fmla="*/ 719 h 1602"/>
                <a:gd name="T20" fmla="*/ 60 w 1766"/>
                <a:gd name="T21" fmla="*/ 615 h 1602"/>
                <a:gd name="T22" fmla="*/ 644 w 1766"/>
                <a:gd name="T23" fmla="*/ 272 h 1602"/>
                <a:gd name="T24" fmla="*/ 695 w 1766"/>
                <a:gd name="T25" fmla="*/ 114 h 1602"/>
                <a:gd name="T26" fmla="*/ 644 w 1766"/>
                <a:gd name="T27" fmla="*/ 272 h 1602"/>
                <a:gd name="T28" fmla="*/ 407 w 1766"/>
                <a:gd name="T29" fmla="*/ 1276 h 1602"/>
                <a:gd name="T30" fmla="*/ 433 w 1766"/>
                <a:gd name="T31" fmla="*/ 1208 h 1602"/>
                <a:gd name="T32" fmla="*/ 402 w 1766"/>
                <a:gd name="T33" fmla="*/ 1148 h 1602"/>
                <a:gd name="T34" fmla="*/ 613 w 1766"/>
                <a:gd name="T35" fmla="*/ 1265 h 1602"/>
                <a:gd name="T36" fmla="*/ 1314 w 1766"/>
                <a:gd name="T37" fmla="*/ 1268 h 1602"/>
                <a:gd name="T38" fmla="*/ 1059 w 1766"/>
                <a:gd name="T39" fmla="*/ 1135 h 1602"/>
                <a:gd name="T40" fmla="*/ 1221 w 1766"/>
                <a:gd name="T41" fmla="*/ 828 h 1602"/>
                <a:gd name="T42" fmla="*/ 1270 w 1766"/>
                <a:gd name="T43" fmla="*/ 400 h 1602"/>
                <a:gd name="T44" fmla="*/ 913 w 1766"/>
                <a:gd name="T45" fmla="*/ 812 h 1602"/>
                <a:gd name="T46" fmla="*/ 862 w 1766"/>
                <a:gd name="T47" fmla="*/ 468 h 1602"/>
                <a:gd name="T48" fmla="*/ 495 w 1766"/>
                <a:gd name="T49" fmla="*/ 385 h 1602"/>
                <a:gd name="T50" fmla="*/ 834 w 1766"/>
                <a:gd name="T51" fmla="*/ 1192 h 1602"/>
                <a:gd name="T52" fmla="*/ 515 w 1766"/>
                <a:gd name="T53" fmla="*/ 849 h 1602"/>
                <a:gd name="T54" fmla="*/ 448 w 1766"/>
                <a:gd name="T55" fmla="*/ 1260 h 1602"/>
                <a:gd name="T56" fmla="*/ 829 w 1766"/>
                <a:gd name="T57" fmla="*/ 1316 h 1602"/>
                <a:gd name="T58" fmla="*/ 820 w 1766"/>
                <a:gd name="T59" fmla="*/ 1538 h 1602"/>
                <a:gd name="T60" fmla="*/ 942 w 1766"/>
                <a:gd name="T61" fmla="*/ 1538 h 1602"/>
                <a:gd name="T62" fmla="*/ 1032 w 1766"/>
                <a:gd name="T63" fmla="*/ 1175 h 1602"/>
                <a:gd name="T64" fmla="*/ 469 w 1766"/>
                <a:gd name="T65" fmla="*/ 828 h 1602"/>
                <a:gd name="T66" fmla="*/ 580 w 1766"/>
                <a:gd name="T67" fmla="*/ 801 h 1602"/>
                <a:gd name="T68" fmla="*/ 350 w 1766"/>
                <a:gd name="T69" fmla="*/ 588 h 1602"/>
                <a:gd name="T70" fmla="*/ 536 w 1766"/>
                <a:gd name="T71" fmla="*/ 542 h 1602"/>
                <a:gd name="T72" fmla="*/ 467 w 1766"/>
                <a:gd name="T73" fmla="*/ 351 h 1602"/>
                <a:gd name="T74" fmla="*/ 634 w 1766"/>
                <a:gd name="T75" fmla="*/ 469 h 1602"/>
                <a:gd name="T76" fmla="*/ 394 w 1766"/>
                <a:gd name="T77" fmla="*/ 454 h 1602"/>
                <a:gd name="T78" fmla="*/ 1261 w 1766"/>
                <a:gd name="T79" fmla="*/ 338 h 1602"/>
                <a:gd name="T80" fmla="*/ 1307 w 1766"/>
                <a:gd name="T81" fmla="*/ 424 h 1602"/>
                <a:gd name="T82" fmla="*/ 1401 w 1766"/>
                <a:gd name="T83" fmla="*/ 206 h 1602"/>
                <a:gd name="T84" fmla="*/ 1218 w 1766"/>
                <a:gd name="T85" fmla="*/ 359 h 1602"/>
                <a:gd name="T86" fmla="*/ 884 w 1766"/>
                <a:gd name="T87" fmla="*/ 406 h 1602"/>
                <a:gd name="T88" fmla="*/ 951 w 1766"/>
                <a:gd name="T89" fmla="*/ 656 h 1602"/>
                <a:gd name="T90" fmla="*/ 710 w 1766"/>
                <a:gd name="T91" fmla="*/ 422 h 1602"/>
                <a:gd name="T92" fmla="*/ 1419 w 1766"/>
                <a:gd name="T93" fmla="*/ 588 h 1602"/>
                <a:gd name="T94" fmla="*/ 1187 w 1766"/>
                <a:gd name="T95" fmla="*/ 801 h 1602"/>
                <a:gd name="T96" fmla="*/ 1297 w 1766"/>
                <a:gd name="T97" fmla="*/ 828 h 1602"/>
                <a:gd name="T98" fmla="*/ 1381 w 1766"/>
                <a:gd name="T99" fmla="*/ 911 h 1602"/>
                <a:gd name="T100" fmla="*/ 1211 w 1766"/>
                <a:gd name="T101" fmla="*/ 1152 h 1602"/>
                <a:gd name="T102" fmla="*/ 1371 w 1766"/>
                <a:gd name="T103" fmla="*/ 1273 h 1602"/>
                <a:gd name="T104" fmla="*/ 1300 w 1766"/>
                <a:gd name="T105" fmla="*/ 1310 h 1602"/>
                <a:gd name="T106" fmla="*/ 1539 w 1766"/>
                <a:gd name="T107" fmla="*/ 1340 h 1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766" h="1602">
                  <a:moveTo>
                    <a:pt x="1521" y="902"/>
                  </a:moveTo>
                  <a:cubicBezTo>
                    <a:pt x="1637" y="866"/>
                    <a:pt x="1766" y="956"/>
                    <a:pt x="1766" y="956"/>
                  </a:cubicBezTo>
                  <a:cubicBezTo>
                    <a:pt x="1766" y="956"/>
                    <a:pt x="1708" y="1104"/>
                    <a:pt x="1593" y="1139"/>
                  </a:cubicBezTo>
                  <a:cubicBezTo>
                    <a:pt x="1518" y="1162"/>
                    <a:pt x="1424" y="1120"/>
                    <a:pt x="1377" y="1096"/>
                  </a:cubicBezTo>
                  <a:cubicBezTo>
                    <a:pt x="1377" y="1096"/>
                    <a:pt x="1578" y="1032"/>
                    <a:pt x="1567" y="1005"/>
                  </a:cubicBezTo>
                  <a:cubicBezTo>
                    <a:pt x="1556" y="979"/>
                    <a:pt x="1358" y="1054"/>
                    <a:pt x="1358" y="1054"/>
                  </a:cubicBezTo>
                  <a:cubicBezTo>
                    <a:pt x="1383" y="1008"/>
                    <a:pt x="1445" y="924"/>
                    <a:pt x="1521" y="902"/>
                  </a:cubicBezTo>
                  <a:close/>
                  <a:moveTo>
                    <a:pt x="1601" y="719"/>
                  </a:moveTo>
                  <a:cubicBezTo>
                    <a:pt x="1618" y="730"/>
                    <a:pt x="1528" y="845"/>
                    <a:pt x="1528" y="845"/>
                  </a:cubicBezTo>
                  <a:cubicBezTo>
                    <a:pt x="1564" y="840"/>
                    <a:pt x="1634" y="828"/>
                    <a:pt x="1667" y="785"/>
                  </a:cubicBezTo>
                  <a:cubicBezTo>
                    <a:pt x="1721" y="721"/>
                    <a:pt x="1696" y="615"/>
                    <a:pt x="1696" y="615"/>
                  </a:cubicBezTo>
                  <a:cubicBezTo>
                    <a:pt x="1696" y="615"/>
                    <a:pt x="1587" y="614"/>
                    <a:pt x="1535" y="679"/>
                  </a:cubicBezTo>
                  <a:cubicBezTo>
                    <a:pt x="1500" y="721"/>
                    <a:pt x="1497" y="792"/>
                    <a:pt x="1500" y="829"/>
                  </a:cubicBezTo>
                  <a:cubicBezTo>
                    <a:pt x="1500" y="829"/>
                    <a:pt x="1584" y="708"/>
                    <a:pt x="1601" y="719"/>
                  </a:cubicBezTo>
                  <a:close/>
                  <a:moveTo>
                    <a:pt x="1148" y="129"/>
                  </a:moveTo>
                  <a:cubicBezTo>
                    <a:pt x="1168" y="134"/>
                    <a:pt x="1122" y="272"/>
                    <a:pt x="1122" y="272"/>
                  </a:cubicBezTo>
                  <a:cubicBezTo>
                    <a:pt x="1155" y="255"/>
                    <a:pt x="1215" y="220"/>
                    <a:pt x="1234" y="169"/>
                  </a:cubicBezTo>
                  <a:cubicBezTo>
                    <a:pt x="1260" y="90"/>
                    <a:pt x="1202" y="0"/>
                    <a:pt x="1202" y="0"/>
                  </a:cubicBezTo>
                  <a:cubicBezTo>
                    <a:pt x="1202" y="0"/>
                    <a:pt x="1099" y="36"/>
                    <a:pt x="1072" y="114"/>
                  </a:cubicBezTo>
                  <a:cubicBezTo>
                    <a:pt x="1054" y="165"/>
                    <a:pt x="1076" y="232"/>
                    <a:pt x="1091" y="266"/>
                  </a:cubicBezTo>
                  <a:cubicBezTo>
                    <a:pt x="1091" y="266"/>
                    <a:pt x="1129" y="125"/>
                    <a:pt x="1148" y="129"/>
                  </a:cubicBezTo>
                  <a:close/>
                  <a:moveTo>
                    <a:pt x="198" y="1005"/>
                  </a:moveTo>
                  <a:cubicBezTo>
                    <a:pt x="211" y="979"/>
                    <a:pt x="409" y="1054"/>
                    <a:pt x="409" y="1054"/>
                  </a:cubicBezTo>
                  <a:cubicBezTo>
                    <a:pt x="383" y="1008"/>
                    <a:pt x="320" y="924"/>
                    <a:pt x="245" y="902"/>
                  </a:cubicBezTo>
                  <a:cubicBezTo>
                    <a:pt x="130" y="866"/>
                    <a:pt x="0" y="956"/>
                    <a:pt x="0" y="956"/>
                  </a:cubicBezTo>
                  <a:cubicBezTo>
                    <a:pt x="0" y="956"/>
                    <a:pt x="58" y="1104"/>
                    <a:pt x="174" y="1139"/>
                  </a:cubicBezTo>
                  <a:cubicBezTo>
                    <a:pt x="249" y="1162"/>
                    <a:pt x="342" y="1120"/>
                    <a:pt x="390" y="1096"/>
                  </a:cubicBezTo>
                  <a:cubicBezTo>
                    <a:pt x="390" y="1096"/>
                    <a:pt x="187" y="1032"/>
                    <a:pt x="198" y="1005"/>
                  </a:cubicBezTo>
                  <a:close/>
                  <a:moveTo>
                    <a:pt x="225" y="845"/>
                  </a:moveTo>
                  <a:cubicBezTo>
                    <a:pt x="225" y="845"/>
                    <a:pt x="136" y="730"/>
                    <a:pt x="153" y="719"/>
                  </a:cubicBezTo>
                  <a:cubicBezTo>
                    <a:pt x="170" y="708"/>
                    <a:pt x="253" y="829"/>
                    <a:pt x="253" y="829"/>
                  </a:cubicBezTo>
                  <a:cubicBezTo>
                    <a:pt x="255" y="792"/>
                    <a:pt x="252" y="721"/>
                    <a:pt x="218" y="679"/>
                  </a:cubicBezTo>
                  <a:cubicBezTo>
                    <a:pt x="167" y="614"/>
                    <a:pt x="60" y="615"/>
                    <a:pt x="60" y="615"/>
                  </a:cubicBezTo>
                  <a:cubicBezTo>
                    <a:pt x="60" y="615"/>
                    <a:pt x="35" y="721"/>
                    <a:pt x="87" y="785"/>
                  </a:cubicBezTo>
                  <a:cubicBezTo>
                    <a:pt x="121" y="828"/>
                    <a:pt x="190" y="840"/>
                    <a:pt x="225" y="845"/>
                  </a:cubicBezTo>
                  <a:close/>
                  <a:moveTo>
                    <a:pt x="644" y="272"/>
                  </a:moveTo>
                  <a:cubicBezTo>
                    <a:pt x="644" y="272"/>
                    <a:pt x="598" y="134"/>
                    <a:pt x="618" y="129"/>
                  </a:cubicBezTo>
                  <a:cubicBezTo>
                    <a:pt x="637" y="125"/>
                    <a:pt x="676" y="266"/>
                    <a:pt x="676" y="266"/>
                  </a:cubicBezTo>
                  <a:cubicBezTo>
                    <a:pt x="691" y="232"/>
                    <a:pt x="712" y="165"/>
                    <a:pt x="695" y="114"/>
                  </a:cubicBezTo>
                  <a:cubicBezTo>
                    <a:pt x="668" y="36"/>
                    <a:pt x="566" y="0"/>
                    <a:pt x="566" y="0"/>
                  </a:cubicBezTo>
                  <a:cubicBezTo>
                    <a:pt x="566" y="0"/>
                    <a:pt x="506" y="90"/>
                    <a:pt x="533" y="169"/>
                  </a:cubicBezTo>
                  <a:cubicBezTo>
                    <a:pt x="550" y="220"/>
                    <a:pt x="612" y="255"/>
                    <a:pt x="644" y="272"/>
                  </a:cubicBezTo>
                  <a:close/>
                  <a:moveTo>
                    <a:pt x="477" y="1310"/>
                  </a:moveTo>
                  <a:cubicBezTo>
                    <a:pt x="471" y="1312"/>
                    <a:pt x="466" y="1312"/>
                    <a:pt x="460" y="1312"/>
                  </a:cubicBezTo>
                  <a:cubicBezTo>
                    <a:pt x="437" y="1312"/>
                    <a:pt x="416" y="1298"/>
                    <a:pt x="407" y="1276"/>
                  </a:cubicBezTo>
                  <a:cubicBezTo>
                    <a:pt x="406" y="1273"/>
                    <a:pt x="406" y="1273"/>
                    <a:pt x="406" y="1273"/>
                  </a:cubicBezTo>
                  <a:cubicBezTo>
                    <a:pt x="405" y="1269"/>
                    <a:pt x="405" y="1269"/>
                    <a:pt x="405" y="1269"/>
                  </a:cubicBezTo>
                  <a:cubicBezTo>
                    <a:pt x="400" y="1245"/>
                    <a:pt x="411" y="1220"/>
                    <a:pt x="433" y="1208"/>
                  </a:cubicBezTo>
                  <a:cubicBezTo>
                    <a:pt x="435" y="1206"/>
                    <a:pt x="435" y="1206"/>
                    <a:pt x="435" y="1206"/>
                  </a:cubicBezTo>
                  <a:cubicBezTo>
                    <a:pt x="567" y="1152"/>
                    <a:pt x="567" y="1152"/>
                    <a:pt x="567" y="1152"/>
                  </a:cubicBezTo>
                  <a:cubicBezTo>
                    <a:pt x="519" y="1137"/>
                    <a:pt x="458" y="1127"/>
                    <a:pt x="402" y="1148"/>
                  </a:cubicBezTo>
                  <a:cubicBezTo>
                    <a:pt x="290" y="1190"/>
                    <a:pt x="241" y="1340"/>
                    <a:pt x="241" y="1340"/>
                  </a:cubicBezTo>
                  <a:cubicBezTo>
                    <a:pt x="241" y="1340"/>
                    <a:pt x="376" y="1421"/>
                    <a:pt x="489" y="1378"/>
                  </a:cubicBezTo>
                  <a:cubicBezTo>
                    <a:pt x="546" y="1357"/>
                    <a:pt x="587" y="1308"/>
                    <a:pt x="613" y="1265"/>
                  </a:cubicBezTo>
                  <a:lnTo>
                    <a:pt x="477" y="1310"/>
                  </a:lnTo>
                  <a:close/>
                  <a:moveTo>
                    <a:pt x="1032" y="1175"/>
                  </a:moveTo>
                  <a:cubicBezTo>
                    <a:pt x="1314" y="1268"/>
                    <a:pt x="1314" y="1268"/>
                    <a:pt x="1314" y="1268"/>
                  </a:cubicBezTo>
                  <a:cubicBezTo>
                    <a:pt x="1319" y="1270"/>
                    <a:pt x="1326" y="1266"/>
                    <a:pt x="1329" y="1260"/>
                  </a:cubicBezTo>
                  <a:cubicBezTo>
                    <a:pt x="1330" y="1254"/>
                    <a:pt x="1327" y="1249"/>
                    <a:pt x="1322" y="1246"/>
                  </a:cubicBezTo>
                  <a:cubicBezTo>
                    <a:pt x="1059" y="1135"/>
                    <a:pt x="1059" y="1135"/>
                    <a:pt x="1059" y="1135"/>
                  </a:cubicBezTo>
                  <a:cubicBezTo>
                    <a:pt x="1251" y="849"/>
                    <a:pt x="1251" y="849"/>
                    <a:pt x="1251" y="849"/>
                  </a:cubicBezTo>
                  <a:cubicBezTo>
                    <a:pt x="1257" y="842"/>
                    <a:pt x="1255" y="830"/>
                    <a:pt x="1245" y="825"/>
                  </a:cubicBezTo>
                  <a:cubicBezTo>
                    <a:pt x="1238" y="819"/>
                    <a:pt x="1227" y="820"/>
                    <a:pt x="1221" y="828"/>
                  </a:cubicBezTo>
                  <a:cubicBezTo>
                    <a:pt x="928" y="1198"/>
                    <a:pt x="928" y="1198"/>
                    <a:pt x="928" y="1198"/>
                  </a:cubicBezTo>
                  <a:cubicBezTo>
                    <a:pt x="917" y="922"/>
                    <a:pt x="917" y="922"/>
                    <a:pt x="917" y="922"/>
                  </a:cubicBezTo>
                  <a:cubicBezTo>
                    <a:pt x="1270" y="400"/>
                    <a:pt x="1270" y="400"/>
                    <a:pt x="1270" y="400"/>
                  </a:cubicBezTo>
                  <a:cubicBezTo>
                    <a:pt x="1273" y="395"/>
                    <a:pt x="1273" y="388"/>
                    <a:pt x="1268" y="385"/>
                  </a:cubicBezTo>
                  <a:cubicBezTo>
                    <a:pt x="1263" y="380"/>
                    <a:pt x="1256" y="381"/>
                    <a:pt x="1252" y="386"/>
                  </a:cubicBezTo>
                  <a:cubicBezTo>
                    <a:pt x="913" y="812"/>
                    <a:pt x="913" y="812"/>
                    <a:pt x="913" y="812"/>
                  </a:cubicBezTo>
                  <a:cubicBezTo>
                    <a:pt x="899" y="468"/>
                    <a:pt x="899" y="468"/>
                    <a:pt x="899" y="468"/>
                  </a:cubicBezTo>
                  <a:cubicBezTo>
                    <a:pt x="898" y="458"/>
                    <a:pt x="891" y="450"/>
                    <a:pt x="881" y="450"/>
                  </a:cubicBezTo>
                  <a:cubicBezTo>
                    <a:pt x="871" y="449"/>
                    <a:pt x="863" y="457"/>
                    <a:pt x="862" y="468"/>
                  </a:cubicBezTo>
                  <a:cubicBezTo>
                    <a:pt x="849" y="810"/>
                    <a:pt x="849" y="810"/>
                    <a:pt x="849" y="810"/>
                  </a:cubicBezTo>
                  <a:cubicBezTo>
                    <a:pt x="511" y="386"/>
                    <a:pt x="511" y="386"/>
                    <a:pt x="511" y="386"/>
                  </a:cubicBezTo>
                  <a:cubicBezTo>
                    <a:pt x="507" y="381"/>
                    <a:pt x="500" y="380"/>
                    <a:pt x="495" y="385"/>
                  </a:cubicBezTo>
                  <a:cubicBezTo>
                    <a:pt x="490" y="388"/>
                    <a:pt x="490" y="395"/>
                    <a:pt x="493" y="400"/>
                  </a:cubicBezTo>
                  <a:cubicBezTo>
                    <a:pt x="844" y="920"/>
                    <a:pt x="844" y="920"/>
                    <a:pt x="844" y="920"/>
                  </a:cubicBezTo>
                  <a:cubicBezTo>
                    <a:pt x="834" y="1192"/>
                    <a:pt x="834" y="1192"/>
                    <a:pt x="834" y="1192"/>
                  </a:cubicBezTo>
                  <a:cubicBezTo>
                    <a:pt x="545" y="828"/>
                    <a:pt x="545" y="828"/>
                    <a:pt x="545" y="828"/>
                  </a:cubicBezTo>
                  <a:cubicBezTo>
                    <a:pt x="539" y="820"/>
                    <a:pt x="529" y="819"/>
                    <a:pt x="521" y="825"/>
                  </a:cubicBezTo>
                  <a:cubicBezTo>
                    <a:pt x="512" y="830"/>
                    <a:pt x="510" y="842"/>
                    <a:pt x="515" y="849"/>
                  </a:cubicBezTo>
                  <a:cubicBezTo>
                    <a:pt x="710" y="1140"/>
                    <a:pt x="710" y="1140"/>
                    <a:pt x="710" y="1140"/>
                  </a:cubicBezTo>
                  <a:cubicBezTo>
                    <a:pt x="455" y="1246"/>
                    <a:pt x="455" y="1246"/>
                    <a:pt x="455" y="1246"/>
                  </a:cubicBezTo>
                  <a:cubicBezTo>
                    <a:pt x="450" y="1249"/>
                    <a:pt x="447" y="1254"/>
                    <a:pt x="448" y="1260"/>
                  </a:cubicBezTo>
                  <a:cubicBezTo>
                    <a:pt x="451" y="1266"/>
                    <a:pt x="457" y="1270"/>
                    <a:pt x="463" y="1268"/>
                  </a:cubicBezTo>
                  <a:cubicBezTo>
                    <a:pt x="736" y="1178"/>
                    <a:pt x="736" y="1178"/>
                    <a:pt x="736" y="1178"/>
                  </a:cubicBezTo>
                  <a:cubicBezTo>
                    <a:pt x="829" y="1316"/>
                    <a:pt x="829" y="1316"/>
                    <a:pt x="829" y="1316"/>
                  </a:cubicBezTo>
                  <a:cubicBezTo>
                    <a:pt x="823" y="1486"/>
                    <a:pt x="823" y="1486"/>
                    <a:pt x="823" y="1486"/>
                  </a:cubicBezTo>
                  <a:cubicBezTo>
                    <a:pt x="820" y="1538"/>
                    <a:pt x="820" y="1538"/>
                    <a:pt x="820" y="1538"/>
                  </a:cubicBezTo>
                  <a:cubicBezTo>
                    <a:pt x="820" y="1538"/>
                    <a:pt x="820" y="1538"/>
                    <a:pt x="820" y="1538"/>
                  </a:cubicBezTo>
                  <a:cubicBezTo>
                    <a:pt x="820" y="1540"/>
                    <a:pt x="820" y="1542"/>
                    <a:pt x="820" y="1543"/>
                  </a:cubicBezTo>
                  <a:cubicBezTo>
                    <a:pt x="822" y="1577"/>
                    <a:pt x="850" y="1602"/>
                    <a:pt x="883" y="1602"/>
                  </a:cubicBezTo>
                  <a:cubicBezTo>
                    <a:pt x="917" y="1600"/>
                    <a:pt x="943" y="1572"/>
                    <a:pt x="942" y="1538"/>
                  </a:cubicBezTo>
                  <a:cubicBezTo>
                    <a:pt x="933" y="1322"/>
                    <a:pt x="933" y="1322"/>
                    <a:pt x="933" y="1322"/>
                  </a:cubicBezTo>
                  <a:cubicBezTo>
                    <a:pt x="1032" y="1175"/>
                    <a:pt x="1032" y="1175"/>
                    <a:pt x="1032" y="1175"/>
                  </a:cubicBezTo>
                  <a:cubicBezTo>
                    <a:pt x="1032" y="1175"/>
                    <a:pt x="1032" y="1175"/>
                    <a:pt x="1032" y="1175"/>
                  </a:cubicBezTo>
                  <a:close/>
                  <a:moveTo>
                    <a:pt x="583" y="1029"/>
                  </a:moveTo>
                  <a:cubicBezTo>
                    <a:pt x="479" y="874"/>
                    <a:pt x="479" y="874"/>
                    <a:pt x="479" y="874"/>
                  </a:cubicBezTo>
                  <a:cubicBezTo>
                    <a:pt x="470" y="861"/>
                    <a:pt x="466" y="844"/>
                    <a:pt x="469" y="828"/>
                  </a:cubicBezTo>
                  <a:cubicBezTo>
                    <a:pt x="473" y="812"/>
                    <a:pt x="482" y="797"/>
                    <a:pt x="497" y="788"/>
                  </a:cubicBezTo>
                  <a:cubicBezTo>
                    <a:pt x="507" y="781"/>
                    <a:pt x="519" y="777"/>
                    <a:pt x="531" y="777"/>
                  </a:cubicBezTo>
                  <a:cubicBezTo>
                    <a:pt x="550" y="777"/>
                    <a:pt x="568" y="786"/>
                    <a:pt x="580" y="801"/>
                  </a:cubicBezTo>
                  <a:cubicBezTo>
                    <a:pt x="700" y="952"/>
                    <a:pt x="700" y="952"/>
                    <a:pt x="700" y="952"/>
                  </a:cubicBezTo>
                  <a:cubicBezTo>
                    <a:pt x="704" y="884"/>
                    <a:pt x="698" y="792"/>
                    <a:pt x="647" y="722"/>
                  </a:cubicBezTo>
                  <a:cubicBezTo>
                    <a:pt x="554" y="596"/>
                    <a:pt x="350" y="588"/>
                    <a:pt x="350" y="588"/>
                  </a:cubicBezTo>
                  <a:cubicBezTo>
                    <a:pt x="350" y="588"/>
                    <a:pt x="295" y="785"/>
                    <a:pt x="388" y="911"/>
                  </a:cubicBezTo>
                  <a:cubicBezTo>
                    <a:pt x="437" y="978"/>
                    <a:pt x="518" y="1012"/>
                    <a:pt x="583" y="1029"/>
                  </a:cubicBezTo>
                  <a:close/>
                  <a:moveTo>
                    <a:pt x="536" y="542"/>
                  </a:moveTo>
                  <a:cubicBezTo>
                    <a:pt x="456" y="424"/>
                    <a:pt x="456" y="424"/>
                    <a:pt x="456" y="424"/>
                  </a:cubicBezTo>
                  <a:cubicBezTo>
                    <a:pt x="456" y="423"/>
                    <a:pt x="456" y="423"/>
                    <a:pt x="456" y="423"/>
                  </a:cubicBezTo>
                  <a:cubicBezTo>
                    <a:pt x="441" y="399"/>
                    <a:pt x="445" y="369"/>
                    <a:pt x="467" y="351"/>
                  </a:cubicBezTo>
                  <a:cubicBezTo>
                    <a:pt x="476" y="342"/>
                    <a:pt x="489" y="338"/>
                    <a:pt x="503" y="338"/>
                  </a:cubicBezTo>
                  <a:cubicBezTo>
                    <a:pt x="519" y="338"/>
                    <a:pt x="535" y="345"/>
                    <a:pt x="546" y="359"/>
                  </a:cubicBezTo>
                  <a:cubicBezTo>
                    <a:pt x="634" y="469"/>
                    <a:pt x="634" y="469"/>
                    <a:pt x="634" y="469"/>
                  </a:cubicBezTo>
                  <a:cubicBezTo>
                    <a:pt x="635" y="419"/>
                    <a:pt x="628" y="357"/>
                    <a:pt x="592" y="308"/>
                  </a:cubicBezTo>
                  <a:cubicBezTo>
                    <a:pt x="520" y="211"/>
                    <a:pt x="363" y="206"/>
                    <a:pt x="363" y="206"/>
                  </a:cubicBezTo>
                  <a:cubicBezTo>
                    <a:pt x="363" y="206"/>
                    <a:pt x="321" y="357"/>
                    <a:pt x="394" y="454"/>
                  </a:cubicBezTo>
                  <a:cubicBezTo>
                    <a:pt x="429" y="504"/>
                    <a:pt x="488" y="529"/>
                    <a:pt x="536" y="542"/>
                  </a:cubicBezTo>
                  <a:close/>
                  <a:moveTo>
                    <a:pt x="1218" y="359"/>
                  </a:moveTo>
                  <a:cubicBezTo>
                    <a:pt x="1228" y="345"/>
                    <a:pt x="1244" y="338"/>
                    <a:pt x="1261" y="338"/>
                  </a:cubicBezTo>
                  <a:cubicBezTo>
                    <a:pt x="1274" y="338"/>
                    <a:pt x="1287" y="342"/>
                    <a:pt x="1297" y="351"/>
                  </a:cubicBezTo>
                  <a:cubicBezTo>
                    <a:pt x="1318" y="369"/>
                    <a:pt x="1323" y="399"/>
                    <a:pt x="1308" y="423"/>
                  </a:cubicBezTo>
                  <a:cubicBezTo>
                    <a:pt x="1307" y="424"/>
                    <a:pt x="1307" y="424"/>
                    <a:pt x="1307" y="424"/>
                  </a:cubicBezTo>
                  <a:cubicBezTo>
                    <a:pt x="1227" y="542"/>
                    <a:pt x="1227" y="542"/>
                    <a:pt x="1227" y="542"/>
                  </a:cubicBezTo>
                  <a:cubicBezTo>
                    <a:pt x="1276" y="529"/>
                    <a:pt x="1334" y="504"/>
                    <a:pt x="1370" y="454"/>
                  </a:cubicBezTo>
                  <a:cubicBezTo>
                    <a:pt x="1442" y="357"/>
                    <a:pt x="1401" y="206"/>
                    <a:pt x="1401" y="206"/>
                  </a:cubicBezTo>
                  <a:cubicBezTo>
                    <a:pt x="1401" y="206"/>
                    <a:pt x="1243" y="211"/>
                    <a:pt x="1171" y="308"/>
                  </a:cubicBezTo>
                  <a:cubicBezTo>
                    <a:pt x="1135" y="357"/>
                    <a:pt x="1128" y="419"/>
                    <a:pt x="1129" y="470"/>
                  </a:cubicBezTo>
                  <a:lnTo>
                    <a:pt x="1218" y="359"/>
                  </a:lnTo>
                  <a:close/>
                  <a:moveTo>
                    <a:pt x="819" y="465"/>
                  </a:moveTo>
                  <a:cubicBezTo>
                    <a:pt x="820" y="432"/>
                    <a:pt x="847" y="406"/>
                    <a:pt x="879" y="406"/>
                  </a:cubicBezTo>
                  <a:cubicBezTo>
                    <a:pt x="881" y="406"/>
                    <a:pt x="882" y="406"/>
                    <a:pt x="884" y="406"/>
                  </a:cubicBezTo>
                  <a:cubicBezTo>
                    <a:pt x="914" y="408"/>
                    <a:pt x="939" y="431"/>
                    <a:pt x="943" y="462"/>
                  </a:cubicBezTo>
                  <a:cubicBezTo>
                    <a:pt x="943" y="464"/>
                    <a:pt x="943" y="464"/>
                    <a:pt x="943" y="464"/>
                  </a:cubicBezTo>
                  <a:cubicBezTo>
                    <a:pt x="951" y="656"/>
                    <a:pt x="951" y="656"/>
                    <a:pt x="951" y="656"/>
                  </a:cubicBezTo>
                  <a:cubicBezTo>
                    <a:pt x="998" y="600"/>
                    <a:pt x="1053" y="516"/>
                    <a:pt x="1053" y="422"/>
                  </a:cubicBezTo>
                  <a:cubicBezTo>
                    <a:pt x="1053" y="255"/>
                    <a:pt x="881" y="119"/>
                    <a:pt x="881" y="119"/>
                  </a:cubicBezTo>
                  <a:cubicBezTo>
                    <a:pt x="881" y="119"/>
                    <a:pt x="710" y="255"/>
                    <a:pt x="710" y="422"/>
                  </a:cubicBezTo>
                  <a:cubicBezTo>
                    <a:pt x="710" y="516"/>
                    <a:pt x="764" y="599"/>
                    <a:pt x="811" y="655"/>
                  </a:cubicBezTo>
                  <a:lnTo>
                    <a:pt x="819" y="465"/>
                  </a:lnTo>
                  <a:close/>
                  <a:moveTo>
                    <a:pt x="1419" y="588"/>
                  </a:moveTo>
                  <a:cubicBezTo>
                    <a:pt x="1419" y="588"/>
                    <a:pt x="1214" y="596"/>
                    <a:pt x="1121" y="722"/>
                  </a:cubicBezTo>
                  <a:cubicBezTo>
                    <a:pt x="1071" y="792"/>
                    <a:pt x="1064" y="882"/>
                    <a:pt x="1068" y="950"/>
                  </a:cubicBezTo>
                  <a:cubicBezTo>
                    <a:pt x="1187" y="801"/>
                    <a:pt x="1187" y="801"/>
                    <a:pt x="1187" y="801"/>
                  </a:cubicBezTo>
                  <a:cubicBezTo>
                    <a:pt x="1198" y="786"/>
                    <a:pt x="1216" y="777"/>
                    <a:pt x="1235" y="777"/>
                  </a:cubicBezTo>
                  <a:cubicBezTo>
                    <a:pt x="1247" y="777"/>
                    <a:pt x="1260" y="781"/>
                    <a:pt x="1270" y="788"/>
                  </a:cubicBezTo>
                  <a:cubicBezTo>
                    <a:pt x="1284" y="797"/>
                    <a:pt x="1294" y="812"/>
                    <a:pt x="1297" y="828"/>
                  </a:cubicBezTo>
                  <a:cubicBezTo>
                    <a:pt x="1300" y="844"/>
                    <a:pt x="1296" y="861"/>
                    <a:pt x="1287" y="874"/>
                  </a:cubicBezTo>
                  <a:cubicBezTo>
                    <a:pt x="1182" y="1030"/>
                    <a:pt x="1182" y="1030"/>
                    <a:pt x="1182" y="1030"/>
                  </a:cubicBezTo>
                  <a:cubicBezTo>
                    <a:pt x="1248" y="1013"/>
                    <a:pt x="1331" y="979"/>
                    <a:pt x="1381" y="911"/>
                  </a:cubicBezTo>
                  <a:cubicBezTo>
                    <a:pt x="1474" y="785"/>
                    <a:pt x="1419" y="588"/>
                    <a:pt x="1419" y="588"/>
                  </a:cubicBezTo>
                  <a:close/>
                  <a:moveTo>
                    <a:pt x="1376" y="1148"/>
                  </a:moveTo>
                  <a:cubicBezTo>
                    <a:pt x="1320" y="1127"/>
                    <a:pt x="1259" y="1137"/>
                    <a:pt x="1211" y="1152"/>
                  </a:cubicBezTo>
                  <a:cubicBezTo>
                    <a:pt x="1340" y="1206"/>
                    <a:pt x="1340" y="1206"/>
                    <a:pt x="1340" y="1206"/>
                  </a:cubicBezTo>
                  <a:cubicBezTo>
                    <a:pt x="1364" y="1217"/>
                    <a:pt x="1377" y="1243"/>
                    <a:pt x="1372" y="1269"/>
                  </a:cubicBezTo>
                  <a:cubicBezTo>
                    <a:pt x="1371" y="1273"/>
                    <a:pt x="1371" y="1273"/>
                    <a:pt x="1371" y="1273"/>
                  </a:cubicBezTo>
                  <a:cubicBezTo>
                    <a:pt x="1369" y="1276"/>
                    <a:pt x="1369" y="1276"/>
                    <a:pt x="1369" y="1276"/>
                  </a:cubicBezTo>
                  <a:cubicBezTo>
                    <a:pt x="1361" y="1298"/>
                    <a:pt x="1340" y="1312"/>
                    <a:pt x="1317" y="1312"/>
                  </a:cubicBezTo>
                  <a:cubicBezTo>
                    <a:pt x="1311" y="1312"/>
                    <a:pt x="1305" y="1312"/>
                    <a:pt x="1300" y="1310"/>
                  </a:cubicBezTo>
                  <a:cubicBezTo>
                    <a:pt x="1164" y="1265"/>
                    <a:pt x="1164" y="1265"/>
                    <a:pt x="1164" y="1265"/>
                  </a:cubicBezTo>
                  <a:cubicBezTo>
                    <a:pt x="1191" y="1308"/>
                    <a:pt x="1232" y="1357"/>
                    <a:pt x="1290" y="1378"/>
                  </a:cubicBezTo>
                  <a:cubicBezTo>
                    <a:pt x="1404" y="1421"/>
                    <a:pt x="1539" y="1340"/>
                    <a:pt x="1539" y="1340"/>
                  </a:cubicBezTo>
                  <a:cubicBezTo>
                    <a:pt x="1539" y="1340"/>
                    <a:pt x="1491" y="1190"/>
                    <a:pt x="1376" y="11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050" b="0" i="0" u="none" strike="noStrike" kern="1200" cap="none" spc="0" normalizeH="0" baseline="0" noProof="0">
                <a:ln>
                  <a:noFill/>
                </a:ln>
                <a:solidFill>
                  <a:srgbClr val="1D1D1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92" name="Freeform 36">
              <a:extLst>
                <a:ext uri="{FF2B5EF4-FFF2-40B4-BE49-F238E27FC236}">
                  <a16:creationId xmlns:a16="http://schemas.microsoft.com/office/drawing/2014/main" id="{B9E333FF-14C1-4D66-A130-97A572F16E2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71" y="448"/>
              <a:ext cx="3334" cy="3413"/>
            </a:xfrm>
            <a:custGeom>
              <a:avLst/>
              <a:gdLst>
                <a:gd name="T0" fmla="*/ 0 w 1780"/>
                <a:gd name="T1" fmla="*/ 1199 h 1820"/>
                <a:gd name="T2" fmla="*/ 79 w 1780"/>
                <a:gd name="T3" fmla="*/ 888 h 1820"/>
                <a:gd name="T4" fmla="*/ 42 w 1780"/>
                <a:gd name="T5" fmla="*/ 924 h 1820"/>
                <a:gd name="T6" fmla="*/ 128 w 1780"/>
                <a:gd name="T7" fmla="*/ 452 h 1820"/>
                <a:gd name="T8" fmla="*/ 164 w 1780"/>
                <a:gd name="T9" fmla="*/ 488 h 1820"/>
                <a:gd name="T10" fmla="*/ 223 w 1780"/>
                <a:gd name="T11" fmla="*/ 452 h 1820"/>
                <a:gd name="T12" fmla="*/ 407 w 1780"/>
                <a:gd name="T13" fmla="*/ 165 h 1820"/>
                <a:gd name="T14" fmla="*/ 370 w 1780"/>
                <a:gd name="T15" fmla="*/ 201 h 1820"/>
                <a:gd name="T16" fmla="*/ 208 w 1780"/>
                <a:gd name="T17" fmla="*/ 531 h 1820"/>
                <a:gd name="T18" fmla="*/ 244 w 1780"/>
                <a:gd name="T19" fmla="*/ 567 h 1820"/>
                <a:gd name="T20" fmla="*/ 10 w 1780"/>
                <a:gd name="T21" fmla="*/ 1335 h 1820"/>
                <a:gd name="T22" fmla="*/ 190 w 1780"/>
                <a:gd name="T23" fmla="*/ 1274 h 1820"/>
                <a:gd name="T24" fmla="*/ 154 w 1780"/>
                <a:gd name="T25" fmla="*/ 1310 h 1820"/>
                <a:gd name="T26" fmla="*/ 189 w 1780"/>
                <a:gd name="T27" fmla="*/ 337 h 1820"/>
                <a:gd name="T28" fmla="*/ 225 w 1780"/>
                <a:gd name="T29" fmla="*/ 373 h 1820"/>
                <a:gd name="T30" fmla="*/ 436 w 1780"/>
                <a:gd name="T31" fmla="*/ 189 h 1820"/>
                <a:gd name="T32" fmla="*/ 748 w 1780"/>
                <a:gd name="T33" fmla="*/ 36 h 1820"/>
                <a:gd name="T34" fmla="*/ 711 w 1780"/>
                <a:gd name="T35" fmla="*/ 72 h 1820"/>
                <a:gd name="T36" fmla="*/ 773 w 1780"/>
                <a:gd name="T37" fmla="*/ 108 h 1820"/>
                <a:gd name="T38" fmla="*/ 810 w 1780"/>
                <a:gd name="T39" fmla="*/ 144 h 1820"/>
                <a:gd name="T40" fmla="*/ 783 w 1780"/>
                <a:gd name="T41" fmla="*/ 53 h 1820"/>
                <a:gd name="T42" fmla="*/ 1708 w 1780"/>
                <a:gd name="T43" fmla="*/ 1199 h 1820"/>
                <a:gd name="T44" fmla="*/ 1745 w 1780"/>
                <a:gd name="T45" fmla="*/ 1163 h 1820"/>
                <a:gd name="T46" fmla="*/ 1738 w 1780"/>
                <a:gd name="T47" fmla="*/ 924 h 1820"/>
                <a:gd name="T48" fmla="*/ 1701 w 1780"/>
                <a:gd name="T49" fmla="*/ 888 h 1820"/>
                <a:gd name="T50" fmla="*/ 1688 w 1780"/>
                <a:gd name="T51" fmla="*/ 488 h 1820"/>
                <a:gd name="T52" fmla="*/ 1485 w 1780"/>
                <a:gd name="T53" fmla="*/ 452 h 1820"/>
                <a:gd name="T54" fmla="*/ 1521 w 1780"/>
                <a:gd name="T55" fmla="*/ 416 h 1820"/>
                <a:gd name="T56" fmla="*/ 1410 w 1780"/>
                <a:gd name="T57" fmla="*/ 201 h 1820"/>
                <a:gd name="T58" fmla="*/ 1373 w 1780"/>
                <a:gd name="T59" fmla="*/ 165 h 1820"/>
                <a:gd name="T60" fmla="*/ 1608 w 1780"/>
                <a:gd name="T61" fmla="*/ 567 h 1820"/>
                <a:gd name="T62" fmla="*/ 1698 w 1780"/>
                <a:gd name="T63" fmla="*/ 1335 h 1820"/>
                <a:gd name="T64" fmla="*/ 1734 w 1780"/>
                <a:gd name="T65" fmla="*/ 1299 h 1820"/>
                <a:gd name="T66" fmla="*/ 1626 w 1780"/>
                <a:gd name="T67" fmla="*/ 1310 h 1820"/>
                <a:gd name="T68" fmla="*/ 1590 w 1780"/>
                <a:gd name="T69" fmla="*/ 1274 h 1820"/>
                <a:gd name="T70" fmla="*/ 1627 w 1780"/>
                <a:gd name="T71" fmla="*/ 373 h 1820"/>
                <a:gd name="T72" fmla="*/ 1272 w 1780"/>
                <a:gd name="T73" fmla="*/ 189 h 1820"/>
                <a:gd name="T74" fmla="*/ 1309 w 1780"/>
                <a:gd name="T75" fmla="*/ 153 h 1820"/>
                <a:gd name="T76" fmla="*/ 1069 w 1780"/>
                <a:gd name="T77" fmla="*/ 72 h 1820"/>
                <a:gd name="T78" fmla="*/ 1032 w 1780"/>
                <a:gd name="T79" fmla="*/ 36 h 1820"/>
                <a:gd name="T80" fmla="*/ 1042 w 1780"/>
                <a:gd name="T81" fmla="*/ 144 h 1820"/>
                <a:gd name="T82" fmla="*/ 925 w 1780"/>
                <a:gd name="T83" fmla="*/ 53 h 1820"/>
                <a:gd name="T84" fmla="*/ 961 w 1780"/>
                <a:gd name="T85" fmla="*/ 17 h 1820"/>
                <a:gd name="T86" fmla="*/ 405 w 1780"/>
                <a:gd name="T87" fmla="*/ 1656 h 1820"/>
                <a:gd name="T88" fmla="*/ 158 w 1780"/>
                <a:gd name="T89" fmla="*/ 1820 h 1820"/>
                <a:gd name="T90" fmla="*/ 789 w 1780"/>
                <a:gd name="T91" fmla="*/ 1469 h 1820"/>
                <a:gd name="T92" fmla="*/ 989 w 1780"/>
                <a:gd name="T93" fmla="*/ 1469 h 1820"/>
                <a:gd name="T94" fmla="*/ 1622 w 1780"/>
                <a:gd name="T95" fmla="*/ 1820 h 18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780" h="1820">
                  <a:moveTo>
                    <a:pt x="72" y="1199"/>
                  </a:moveTo>
                  <a:cubicBezTo>
                    <a:pt x="72" y="1218"/>
                    <a:pt x="56" y="1235"/>
                    <a:pt x="35" y="1235"/>
                  </a:cubicBezTo>
                  <a:cubicBezTo>
                    <a:pt x="16" y="1235"/>
                    <a:pt x="0" y="1218"/>
                    <a:pt x="0" y="1199"/>
                  </a:cubicBezTo>
                  <a:cubicBezTo>
                    <a:pt x="0" y="1179"/>
                    <a:pt x="16" y="1163"/>
                    <a:pt x="35" y="1163"/>
                  </a:cubicBezTo>
                  <a:cubicBezTo>
                    <a:pt x="56" y="1163"/>
                    <a:pt x="72" y="1179"/>
                    <a:pt x="72" y="1199"/>
                  </a:cubicBezTo>
                  <a:close/>
                  <a:moveTo>
                    <a:pt x="79" y="888"/>
                  </a:moveTo>
                  <a:cubicBezTo>
                    <a:pt x="79" y="868"/>
                    <a:pt x="63" y="852"/>
                    <a:pt x="42" y="852"/>
                  </a:cubicBezTo>
                  <a:cubicBezTo>
                    <a:pt x="23" y="852"/>
                    <a:pt x="7" y="868"/>
                    <a:pt x="7" y="888"/>
                  </a:cubicBezTo>
                  <a:cubicBezTo>
                    <a:pt x="7" y="907"/>
                    <a:pt x="23" y="924"/>
                    <a:pt x="42" y="924"/>
                  </a:cubicBezTo>
                  <a:cubicBezTo>
                    <a:pt x="63" y="924"/>
                    <a:pt x="79" y="907"/>
                    <a:pt x="79" y="888"/>
                  </a:cubicBezTo>
                  <a:close/>
                  <a:moveTo>
                    <a:pt x="164" y="488"/>
                  </a:moveTo>
                  <a:cubicBezTo>
                    <a:pt x="164" y="468"/>
                    <a:pt x="148" y="452"/>
                    <a:pt x="128" y="452"/>
                  </a:cubicBezTo>
                  <a:cubicBezTo>
                    <a:pt x="109" y="452"/>
                    <a:pt x="92" y="468"/>
                    <a:pt x="92" y="488"/>
                  </a:cubicBezTo>
                  <a:cubicBezTo>
                    <a:pt x="92" y="507"/>
                    <a:pt x="109" y="524"/>
                    <a:pt x="128" y="524"/>
                  </a:cubicBezTo>
                  <a:cubicBezTo>
                    <a:pt x="148" y="524"/>
                    <a:pt x="164" y="507"/>
                    <a:pt x="164" y="488"/>
                  </a:cubicBezTo>
                  <a:close/>
                  <a:moveTo>
                    <a:pt x="295" y="452"/>
                  </a:moveTo>
                  <a:cubicBezTo>
                    <a:pt x="295" y="432"/>
                    <a:pt x="279" y="416"/>
                    <a:pt x="259" y="416"/>
                  </a:cubicBezTo>
                  <a:cubicBezTo>
                    <a:pt x="239" y="416"/>
                    <a:pt x="223" y="432"/>
                    <a:pt x="223" y="452"/>
                  </a:cubicBezTo>
                  <a:cubicBezTo>
                    <a:pt x="223" y="471"/>
                    <a:pt x="239" y="488"/>
                    <a:pt x="259" y="488"/>
                  </a:cubicBezTo>
                  <a:cubicBezTo>
                    <a:pt x="279" y="488"/>
                    <a:pt x="295" y="471"/>
                    <a:pt x="295" y="452"/>
                  </a:cubicBezTo>
                  <a:close/>
                  <a:moveTo>
                    <a:pt x="407" y="165"/>
                  </a:moveTo>
                  <a:cubicBezTo>
                    <a:pt x="407" y="145"/>
                    <a:pt x="391" y="129"/>
                    <a:pt x="370" y="129"/>
                  </a:cubicBezTo>
                  <a:cubicBezTo>
                    <a:pt x="351" y="129"/>
                    <a:pt x="335" y="145"/>
                    <a:pt x="335" y="165"/>
                  </a:cubicBezTo>
                  <a:cubicBezTo>
                    <a:pt x="335" y="184"/>
                    <a:pt x="351" y="201"/>
                    <a:pt x="370" y="201"/>
                  </a:cubicBezTo>
                  <a:cubicBezTo>
                    <a:pt x="391" y="201"/>
                    <a:pt x="407" y="184"/>
                    <a:pt x="407" y="165"/>
                  </a:cubicBezTo>
                  <a:close/>
                  <a:moveTo>
                    <a:pt x="244" y="567"/>
                  </a:moveTo>
                  <a:cubicBezTo>
                    <a:pt x="244" y="547"/>
                    <a:pt x="228" y="531"/>
                    <a:pt x="208" y="531"/>
                  </a:cubicBezTo>
                  <a:cubicBezTo>
                    <a:pt x="189" y="531"/>
                    <a:pt x="172" y="547"/>
                    <a:pt x="172" y="567"/>
                  </a:cubicBezTo>
                  <a:cubicBezTo>
                    <a:pt x="172" y="586"/>
                    <a:pt x="189" y="603"/>
                    <a:pt x="208" y="603"/>
                  </a:cubicBezTo>
                  <a:cubicBezTo>
                    <a:pt x="228" y="603"/>
                    <a:pt x="244" y="586"/>
                    <a:pt x="244" y="567"/>
                  </a:cubicBezTo>
                  <a:close/>
                  <a:moveTo>
                    <a:pt x="82" y="1335"/>
                  </a:moveTo>
                  <a:cubicBezTo>
                    <a:pt x="82" y="1314"/>
                    <a:pt x="66" y="1299"/>
                    <a:pt x="46" y="1299"/>
                  </a:cubicBezTo>
                  <a:cubicBezTo>
                    <a:pt x="27" y="1299"/>
                    <a:pt x="10" y="1314"/>
                    <a:pt x="10" y="1335"/>
                  </a:cubicBezTo>
                  <a:cubicBezTo>
                    <a:pt x="10" y="1354"/>
                    <a:pt x="27" y="1371"/>
                    <a:pt x="46" y="1371"/>
                  </a:cubicBezTo>
                  <a:cubicBezTo>
                    <a:pt x="66" y="1371"/>
                    <a:pt x="82" y="1354"/>
                    <a:pt x="82" y="1335"/>
                  </a:cubicBezTo>
                  <a:close/>
                  <a:moveTo>
                    <a:pt x="190" y="1274"/>
                  </a:moveTo>
                  <a:cubicBezTo>
                    <a:pt x="190" y="1253"/>
                    <a:pt x="174" y="1238"/>
                    <a:pt x="154" y="1238"/>
                  </a:cubicBezTo>
                  <a:cubicBezTo>
                    <a:pt x="135" y="1238"/>
                    <a:pt x="118" y="1253"/>
                    <a:pt x="118" y="1274"/>
                  </a:cubicBezTo>
                  <a:cubicBezTo>
                    <a:pt x="118" y="1293"/>
                    <a:pt x="135" y="1310"/>
                    <a:pt x="154" y="1310"/>
                  </a:cubicBezTo>
                  <a:cubicBezTo>
                    <a:pt x="174" y="1310"/>
                    <a:pt x="190" y="1293"/>
                    <a:pt x="190" y="1274"/>
                  </a:cubicBezTo>
                  <a:close/>
                  <a:moveTo>
                    <a:pt x="225" y="373"/>
                  </a:moveTo>
                  <a:cubicBezTo>
                    <a:pt x="225" y="353"/>
                    <a:pt x="209" y="337"/>
                    <a:pt x="189" y="337"/>
                  </a:cubicBezTo>
                  <a:cubicBezTo>
                    <a:pt x="170" y="337"/>
                    <a:pt x="153" y="353"/>
                    <a:pt x="153" y="373"/>
                  </a:cubicBezTo>
                  <a:cubicBezTo>
                    <a:pt x="153" y="392"/>
                    <a:pt x="170" y="409"/>
                    <a:pt x="189" y="409"/>
                  </a:cubicBezTo>
                  <a:cubicBezTo>
                    <a:pt x="209" y="409"/>
                    <a:pt x="225" y="392"/>
                    <a:pt x="225" y="373"/>
                  </a:cubicBezTo>
                  <a:close/>
                  <a:moveTo>
                    <a:pt x="508" y="189"/>
                  </a:moveTo>
                  <a:cubicBezTo>
                    <a:pt x="508" y="169"/>
                    <a:pt x="492" y="153"/>
                    <a:pt x="471" y="153"/>
                  </a:cubicBezTo>
                  <a:cubicBezTo>
                    <a:pt x="452" y="153"/>
                    <a:pt x="436" y="169"/>
                    <a:pt x="436" y="189"/>
                  </a:cubicBezTo>
                  <a:cubicBezTo>
                    <a:pt x="436" y="209"/>
                    <a:pt x="452" y="225"/>
                    <a:pt x="471" y="225"/>
                  </a:cubicBezTo>
                  <a:cubicBezTo>
                    <a:pt x="492" y="225"/>
                    <a:pt x="508" y="209"/>
                    <a:pt x="508" y="189"/>
                  </a:cubicBezTo>
                  <a:close/>
                  <a:moveTo>
                    <a:pt x="748" y="36"/>
                  </a:moveTo>
                  <a:cubicBezTo>
                    <a:pt x="748" y="16"/>
                    <a:pt x="732" y="0"/>
                    <a:pt x="711" y="0"/>
                  </a:cubicBezTo>
                  <a:cubicBezTo>
                    <a:pt x="692" y="0"/>
                    <a:pt x="676" y="16"/>
                    <a:pt x="676" y="36"/>
                  </a:cubicBezTo>
                  <a:cubicBezTo>
                    <a:pt x="676" y="55"/>
                    <a:pt x="692" y="72"/>
                    <a:pt x="711" y="72"/>
                  </a:cubicBezTo>
                  <a:cubicBezTo>
                    <a:pt x="732" y="72"/>
                    <a:pt x="748" y="55"/>
                    <a:pt x="748" y="36"/>
                  </a:cubicBezTo>
                  <a:close/>
                  <a:moveTo>
                    <a:pt x="810" y="144"/>
                  </a:moveTo>
                  <a:cubicBezTo>
                    <a:pt x="810" y="124"/>
                    <a:pt x="794" y="108"/>
                    <a:pt x="773" y="108"/>
                  </a:cubicBezTo>
                  <a:cubicBezTo>
                    <a:pt x="754" y="108"/>
                    <a:pt x="738" y="124"/>
                    <a:pt x="738" y="144"/>
                  </a:cubicBezTo>
                  <a:cubicBezTo>
                    <a:pt x="738" y="163"/>
                    <a:pt x="754" y="180"/>
                    <a:pt x="773" y="180"/>
                  </a:cubicBezTo>
                  <a:cubicBezTo>
                    <a:pt x="794" y="180"/>
                    <a:pt x="810" y="163"/>
                    <a:pt x="810" y="144"/>
                  </a:cubicBezTo>
                  <a:close/>
                  <a:moveTo>
                    <a:pt x="855" y="53"/>
                  </a:moveTo>
                  <a:cubicBezTo>
                    <a:pt x="855" y="33"/>
                    <a:pt x="839" y="17"/>
                    <a:pt x="819" y="17"/>
                  </a:cubicBezTo>
                  <a:cubicBezTo>
                    <a:pt x="799" y="17"/>
                    <a:pt x="783" y="33"/>
                    <a:pt x="783" y="53"/>
                  </a:cubicBezTo>
                  <a:cubicBezTo>
                    <a:pt x="783" y="73"/>
                    <a:pt x="799" y="89"/>
                    <a:pt x="819" y="89"/>
                  </a:cubicBezTo>
                  <a:cubicBezTo>
                    <a:pt x="839" y="89"/>
                    <a:pt x="855" y="73"/>
                    <a:pt x="855" y="53"/>
                  </a:cubicBezTo>
                  <a:close/>
                  <a:moveTo>
                    <a:pt x="1708" y="1199"/>
                  </a:moveTo>
                  <a:cubicBezTo>
                    <a:pt x="1708" y="1218"/>
                    <a:pt x="1724" y="1235"/>
                    <a:pt x="1745" y="1235"/>
                  </a:cubicBezTo>
                  <a:cubicBezTo>
                    <a:pt x="1764" y="1235"/>
                    <a:pt x="1780" y="1218"/>
                    <a:pt x="1780" y="1199"/>
                  </a:cubicBezTo>
                  <a:cubicBezTo>
                    <a:pt x="1780" y="1179"/>
                    <a:pt x="1764" y="1163"/>
                    <a:pt x="1745" y="1163"/>
                  </a:cubicBezTo>
                  <a:cubicBezTo>
                    <a:pt x="1724" y="1163"/>
                    <a:pt x="1708" y="1179"/>
                    <a:pt x="1708" y="1199"/>
                  </a:cubicBezTo>
                  <a:close/>
                  <a:moveTo>
                    <a:pt x="1701" y="888"/>
                  </a:moveTo>
                  <a:cubicBezTo>
                    <a:pt x="1701" y="907"/>
                    <a:pt x="1717" y="924"/>
                    <a:pt x="1738" y="924"/>
                  </a:cubicBezTo>
                  <a:cubicBezTo>
                    <a:pt x="1757" y="924"/>
                    <a:pt x="1773" y="907"/>
                    <a:pt x="1773" y="888"/>
                  </a:cubicBezTo>
                  <a:cubicBezTo>
                    <a:pt x="1773" y="868"/>
                    <a:pt x="1757" y="852"/>
                    <a:pt x="1738" y="852"/>
                  </a:cubicBezTo>
                  <a:cubicBezTo>
                    <a:pt x="1717" y="852"/>
                    <a:pt x="1701" y="868"/>
                    <a:pt x="1701" y="888"/>
                  </a:cubicBezTo>
                  <a:close/>
                  <a:moveTo>
                    <a:pt x="1616" y="488"/>
                  </a:moveTo>
                  <a:cubicBezTo>
                    <a:pt x="1616" y="507"/>
                    <a:pt x="1632" y="524"/>
                    <a:pt x="1652" y="524"/>
                  </a:cubicBezTo>
                  <a:cubicBezTo>
                    <a:pt x="1671" y="524"/>
                    <a:pt x="1688" y="507"/>
                    <a:pt x="1688" y="488"/>
                  </a:cubicBezTo>
                  <a:cubicBezTo>
                    <a:pt x="1688" y="468"/>
                    <a:pt x="1671" y="452"/>
                    <a:pt x="1652" y="452"/>
                  </a:cubicBezTo>
                  <a:cubicBezTo>
                    <a:pt x="1632" y="452"/>
                    <a:pt x="1616" y="468"/>
                    <a:pt x="1616" y="488"/>
                  </a:cubicBezTo>
                  <a:close/>
                  <a:moveTo>
                    <a:pt x="1485" y="452"/>
                  </a:moveTo>
                  <a:cubicBezTo>
                    <a:pt x="1485" y="471"/>
                    <a:pt x="1501" y="488"/>
                    <a:pt x="1521" y="488"/>
                  </a:cubicBezTo>
                  <a:cubicBezTo>
                    <a:pt x="1541" y="488"/>
                    <a:pt x="1557" y="471"/>
                    <a:pt x="1557" y="452"/>
                  </a:cubicBezTo>
                  <a:cubicBezTo>
                    <a:pt x="1557" y="432"/>
                    <a:pt x="1541" y="416"/>
                    <a:pt x="1521" y="416"/>
                  </a:cubicBezTo>
                  <a:cubicBezTo>
                    <a:pt x="1501" y="416"/>
                    <a:pt x="1485" y="432"/>
                    <a:pt x="1485" y="452"/>
                  </a:cubicBezTo>
                  <a:close/>
                  <a:moveTo>
                    <a:pt x="1373" y="165"/>
                  </a:moveTo>
                  <a:cubicBezTo>
                    <a:pt x="1373" y="184"/>
                    <a:pt x="1389" y="201"/>
                    <a:pt x="1410" y="201"/>
                  </a:cubicBezTo>
                  <a:cubicBezTo>
                    <a:pt x="1429" y="201"/>
                    <a:pt x="1445" y="184"/>
                    <a:pt x="1445" y="165"/>
                  </a:cubicBezTo>
                  <a:cubicBezTo>
                    <a:pt x="1445" y="145"/>
                    <a:pt x="1429" y="129"/>
                    <a:pt x="1410" y="129"/>
                  </a:cubicBezTo>
                  <a:cubicBezTo>
                    <a:pt x="1389" y="129"/>
                    <a:pt x="1373" y="145"/>
                    <a:pt x="1373" y="165"/>
                  </a:cubicBezTo>
                  <a:close/>
                  <a:moveTo>
                    <a:pt x="1536" y="567"/>
                  </a:moveTo>
                  <a:cubicBezTo>
                    <a:pt x="1536" y="586"/>
                    <a:pt x="1552" y="603"/>
                    <a:pt x="1572" y="603"/>
                  </a:cubicBezTo>
                  <a:cubicBezTo>
                    <a:pt x="1591" y="603"/>
                    <a:pt x="1608" y="586"/>
                    <a:pt x="1608" y="567"/>
                  </a:cubicBezTo>
                  <a:cubicBezTo>
                    <a:pt x="1608" y="547"/>
                    <a:pt x="1591" y="531"/>
                    <a:pt x="1572" y="531"/>
                  </a:cubicBezTo>
                  <a:cubicBezTo>
                    <a:pt x="1552" y="531"/>
                    <a:pt x="1536" y="547"/>
                    <a:pt x="1536" y="567"/>
                  </a:cubicBezTo>
                  <a:close/>
                  <a:moveTo>
                    <a:pt x="1698" y="1335"/>
                  </a:moveTo>
                  <a:cubicBezTo>
                    <a:pt x="1698" y="1354"/>
                    <a:pt x="1714" y="1371"/>
                    <a:pt x="1734" y="1371"/>
                  </a:cubicBezTo>
                  <a:cubicBezTo>
                    <a:pt x="1753" y="1371"/>
                    <a:pt x="1770" y="1354"/>
                    <a:pt x="1770" y="1335"/>
                  </a:cubicBezTo>
                  <a:cubicBezTo>
                    <a:pt x="1770" y="1314"/>
                    <a:pt x="1753" y="1299"/>
                    <a:pt x="1734" y="1299"/>
                  </a:cubicBezTo>
                  <a:cubicBezTo>
                    <a:pt x="1714" y="1299"/>
                    <a:pt x="1698" y="1314"/>
                    <a:pt x="1698" y="1335"/>
                  </a:cubicBezTo>
                  <a:close/>
                  <a:moveTo>
                    <a:pt x="1590" y="1274"/>
                  </a:moveTo>
                  <a:cubicBezTo>
                    <a:pt x="1590" y="1293"/>
                    <a:pt x="1606" y="1310"/>
                    <a:pt x="1626" y="1310"/>
                  </a:cubicBezTo>
                  <a:cubicBezTo>
                    <a:pt x="1645" y="1310"/>
                    <a:pt x="1662" y="1293"/>
                    <a:pt x="1662" y="1274"/>
                  </a:cubicBezTo>
                  <a:cubicBezTo>
                    <a:pt x="1662" y="1253"/>
                    <a:pt x="1645" y="1238"/>
                    <a:pt x="1626" y="1238"/>
                  </a:cubicBezTo>
                  <a:cubicBezTo>
                    <a:pt x="1606" y="1238"/>
                    <a:pt x="1590" y="1253"/>
                    <a:pt x="1590" y="1274"/>
                  </a:cubicBezTo>
                  <a:close/>
                  <a:moveTo>
                    <a:pt x="1555" y="373"/>
                  </a:moveTo>
                  <a:cubicBezTo>
                    <a:pt x="1555" y="392"/>
                    <a:pt x="1571" y="409"/>
                    <a:pt x="1591" y="409"/>
                  </a:cubicBezTo>
                  <a:cubicBezTo>
                    <a:pt x="1610" y="409"/>
                    <a:pt x="1627" y="392"/>
                    <a:pt x="1627" y="373"/>
                  </a:cubicBezTo>
                  <a:cubicBezTo>
                    <a:pt x="1627" y="353"/>
                    <a:pt x="1610" y="337"/>
                    <a:pt x="1591" y="337"/>
                  </a:cubicBezTo>
                  <a:cubicBezTo>
                    <a:pt x="1571" y="337"/>
                    <a:pt x="1555" y="353"/>
                    <a:pt x="1555" y="373"/>
                  </a:cubicBezTo>
                  <a:close/>
                  <a:moveTo>
                    <a:pt x="1272" y="189"/>
                  </a:moveTo>
                  <a:cubicBezTo>
                    <a:pt x="1272" y="209"/>
                    <a:pt x="1288" y="225"/>
                    <a:pt x="1309" y="225"/>
                  </a:cubicBezTo>
                  <a:cubicBezTo>
                    <a:pt x="1328" y="225"/>
                    <a:pt x="1344" y="209"/>
                    <a:pt x="1344" y="189"/>
                  </a:cubicBezTo>
                  <a:cubicBezTo>
                    <a:pt x="1344" y="169"/>
                    <a:pt x="1328" y="153"/>
                    <a:pt x="1309" y="153"/>
                  </a:cubicBezTo>
                  <a:cubicBezTo>
                    <a:pt x="1288" y="153"/>
                    <a:pt x="1272" y="169"/>
                    <a:pt x="1272" y="189"/>
                  </a:cubicBezTo>
                  <a:close/>
                  <a:moveTo>
                    <a:pt x="1032" y="36"/>
                  </a:moveTo>
                  <a:cubicBezTo>
                    <a:pt x="1032" y="55"/>
                    <a:pt x="1048" y="72"/>
                    <a:pt x="1069" y="72"/>
                  </a:cubicBezTo>
                  <a:cubicBezTo>
                    <a:pt x="1088" y="72"/>
                    <a:pt x="1104" y="55"/>
                    <a:pt x="1104" y="36"/>
                  </a:cubicBezTo>
                  <a:cubicBezTo>
                    <a:pt x="1104" y="16"/>
                    <a:pt x="1088" y="0"/>
                    <a:pt x="1069" y="0"/>
                  </a:cubicBezTo>
                  <a:cubicBezTo>
                    <a:pt x="1048" y="0"/>
                    <a:pt x="1032" y="16"/>
                    <a:pt x="1032" y="36"/>
                  </a:cubicBezTo>
                  <a:close/>
                  <a:moveTo>
                    <a:pt x="970" y="144"/>
                  </a:moveTo>
                  <a:cubicBezTo>
                    <a:pt x="970" y="163"/>
                    <a:pt x="986" y="180"/>
                    <a:pt x="1007" y="180"/>
                  </a:cubicBezTo>
                  <a:cubicBezTo>
                    <a:pt x="1026" y="180"/>
                    <a:pt x="1042" y="163"/>
                    <a:pt x="1042" y="144"/>
                  </a:cubicBezTo>
                  <a:cubicBezTo>
                    <a:pt x="1042" y="124"/>
                    <a:pt x="1026" y="108"/>
                    <a:pt x="1007" y="108"/>
                  </a:cubicBezTo>
                  <a:cubicBezTo>
                    <a:pt x="986" y="108"/>
                    <a:pt x="970" y="124"/>
                    <a:pt x="970" y="144"/>
                  </a:cubicBezTo>
                  <a:close/>
                  <a:moveTo>
                    <a:pt x="925" y="53"/>
                  </a:moveTo>
                  <a:cubicBezTo>
                    <a:pt x="925" y="73"/>
                    <a:pt x="941" y="89"/>
                    <a:pt x="961" y="89"/>
                  </a:cubicBezTo>
                  <a:cubicBezTo>
                    <a:pt x="981" y="89"/>
                    <a:pt x="997" y="73"/>
                    <a:pt x="997" y="53"/>
                  </a:cubicBezTo>
                  <a:cubicBezTo>
                    <a:pt x="997" y="33"/>
                    <a:pt x="981" y="17"/>
                    <a:pt x="961" y="17"/>
                  </a:cubicBezTo>
                  <a:cubicBezTo>
                    <a:pt x="941" y="17"/>
                    <a:pt x="925" y="33"/>
                    <a:pt x="925" y="53"/>
                  </a:cubicBezTo>
                  <a:close/>
                  <a:moveTo>
                    <a:pt x="789" y="1469"/>
                  </a:moveTo>
                  <a:cubicBezTo>
                    <a:pt x="632" y="1496"/>
                    <a:pt x="508" y="1583"/>
                    <a:pt x="405" y="1656"/>
                  </a:cubicBezTo>
                  <a:cubicBezTo>
                    <a:pt x="314" y="1720"/>
                    <a:pt x="235" y="1776"/>
                    <a:pt x="158" y="1776"/>
                  </a:cubicBezTo>
                  <a:cubicBezTo>
                    <a:pt x="145" y="1776"/>
                    <a:pt x="136" y="1786"/>
                    <a:pt x="136" y="1798"/>
                  </a:cubicBezTo>
                  <a:cubicBezTo>
                    <a:pt x="136" y="1810"/>
                    <a:pt x="145" y="1820"/>
                    <a:pt x="158" y="1820"/>
                  </a:cubicBezTo>
                  <a:cubicBezTo>
                    <a:pt x="249" y="1820"/>
                    <a:pt x="333" y="1761"/>
                    <a:pt x="431" y="1692"/>
                  </a:cubicBezTo>
                  <a:cubicBezTo>
                    <a:pt x="532" y="1620"/>
                    <a:pt x="645" y="1541"/>
                    <a:pt x="788" y="1514"/>
                  </a:cubicBezTo>
                  <a:lnTo>
                    <a:pt x="789" y="1469"/>
                  </a:lnTo>
                  <a:close/>
                  <a:moveTo>
                    <a:pt x="1622" y="1776"/>
                  </a:moveTo>
                  <a:cubicBezTo>
                    <a:pt x="1545" y="1776"/>
                    <a:pt x="1466" y="1720"/>
                    <a:pt x="1375" y="1656"/>
                  </a:cubicBezTo>
                  <a:cubicBezTo>
                    <a:pt x="1272" y="1583"/>
                    <a:pt x="1148" y="1496"/>
                    <a:pt x="989" y="1469"/>
                  </a:cubicBezTo>
                  <a:cubicBezTo>
                    <a:pt x="991" y="1513"/>
                    <a:pt x="991" y="1513"/>
                    <a:pt x="991" y="1513"/>
                  </a:cubicBezTo>
                  <a:cubicBezTo>
                    <a:pt x="1134" y="1540"/>
                    <a:pt x="1247" y="1620"/>
                    <a:pt x="1349" y="1692"/>
                  </a:cubicBezTo>
                  <a:cubicBezTo>
                    <a:pt x="1447" y="1761"/>
                    <a:pt x="1531" y="1820"/>
                    <a:pt x="1622" y="1820"/>
                  </a:cubicBezTo>
                  <a:cubicBezTo>
                    <a:pt x="1635" y="1820"/>
                    <a:pt x="1644" y="1810"/>
                    <a:pt x="1644" y="1798"/>
                  </a:cubicBezTo>
                  <a:cubicBezTo>
                    <a:pt x="1644" y="1786"/>
                    <a:pt x="1635" y="1776"/>
                    <a:pt x="1622" y="177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050" b="0" i="0" u="none" strike="noStrike" kern="1200" cap="none" spc="0" normalizeH="0" baseline="0" noProof="0">
                <a:ln>
                  <a:noFill/>
                </a:ln>
                <a:solidFill>
                  <a:srgbClr val="1D1D1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73AC6FD9-9343-4969-8FB0-3D4506A5AB2A}"/>
              </a:ext>
            </a:extLst>
          </p:cNvPr>
          <p:cNvSpPr txBox="1"/>
          <p:nvPr/>
        </p:nvSpPr>
        <p:spPr>
          <a:xfrm>
            <a:off x="3816450" y="2230142"/>
            <a:ext cx="1512000" cy="1905840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16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nb-NO" sz="1050" b="0" i="0" u="none" strike="noStrike" kern="1200" cap="none" spc="0" normalizeH="0" baseline="0" noProof="0">
                <a:ln>
                  <a:noFill/>
                </a:ln>
                <a:solidFill>
                  <a:srgbClr val="1D1D1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Lavkostmodellen og nye forretningsmodeller vil ta en større andel av markedet (og stille større krav til Avinor).</a:t>
            </a:r>
          </a:p>
          <a:p>
            <a:pPr marL="216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Pct val="100000"/>
              <a:buFontTx/>
              <a:buNone/>
              <a:tabLst/>
              <a:defRPr/>
            </a:pPr>
            <a:endParaRPr kumimoji="0" lang="nb-NO" sz="1050" b="0" i="0" u="none" strike="sngStrike" kern="1200" cap="none" spc="0" normalizeH="0" baseline="0" noProof="0">
              <a:ln>
                <a:noFill/>
              </a:ln>
              <a:solidFill>
                <a:srgbClr val="1D1D1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CA991AA-CA04-47EB-A721-FB147E40EA95}"/>
              </a:ext>
            </a:extLst>
          </p:cNvPr>
          <p:cNvSpPr/>
          <p:nvPr/>
        </p:nvSpPr>
        <p:spPr>
          <a:xfrm>
            <a:off x="3816450" y="1491385"/>
            <a:ext cx="1512000" cy="641201"/>
          </a:xfrm>
          <a:prstGeom prst="rect">
            <a:avLst/>
          </a:prstGeom>
          <a:solidFill>
            <a:srgbClr val="84236B"/>
          </a:solidFill>
          <a:ln w="9525" cap="rnd" cmpd="sng" algn="ctr">
            <a:solidFill>
              <a:srgbClr val="84236B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9000" tIns="27000" rIns="27000" bIns="27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-1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Utvikling i flytransport-verdikjeden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98F054CB-65B5-468E-B6B9-06C1EA098C06}"/>
              </a:ext>
            </a:extLst>
          </p:cNvPr>
          <p:cNvGrpSpPr>
            <a:grpSpLocks noChangeAspect="1"/>
          </p:cNvGrpSpPr>
          <p:nvPr/>
        </p:nvGrpSpPr>
        <p:grpSpPr>
          <a:xfrm>
            <a:off x="3893944" y="1663028"/>
            <a:ext cx="297915" cy="297915"/>
            <a:chOff x="5273675" y="2606675"/>
            <a:chExt cx="1644650" cy="1644650"/>
          </a:xfrm>
        </p:grpSpPr>
        <p:sp>
          <p:nvSpPr>
            <p:cNvPr id="68" name="AutoShape 3">
              <a:extLst>
                <a:ext uri="{FF2B5EF4-FFF2-40B4-BE49-F238E27FC236}">
                  <a16:creationId xmlns:a16="http://schemas.microsoft.com/office/drawing/2014/main" id="{25D42C77-B0D3-4656-B46C-731F7D0C3A3E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273675" y="2606675"/>
              <a:ext cx="1644650" cy="1644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050" b="0" i="0" u="none" strike="noStrike" kern="1200" cap="none" spc="0" normalizeH="0" baseline="0" noProof="0">
                <a:ln>
                  <a:noFill/>
                </a:ln>
                <a:solidFill>
                  <a:srgbClr val="1D1D1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EA4A5BD4-D4A1-41B8-9F81-02FA1CF401C0}"/>
                </a:ext>
              </a:extLst>
            </p:cNvPr>
            <p:cNvGrpSpPr/>
            <p:nvPr/>
          </p:nvGrpSpPr>
          <p:grpSpPr>
            <a:xfrm>
              <a:off x="5448499" y="2803526"/>
              <a:ext cx="1295200" cy="1277939"/>
              <a:chOff x="5448499" y="2803525"/>
              <a:chExt cx="1295201" cy="1277938"/>
            </a:xfrm>
          </p:grpSpPr>
          <p:sp>
            <p:nvSpPr>
              <p:cNvPr id="70" name="Freeform 10">
                <a:extLst>
                  <a:ext uri="{FF2B5EF4-FFF2-40B4-BE49-F238E27FC236}">
                    <a16:creationId xmlns:a16="http://schemas.microsoft.com/office/drawing/2014/main" id="{CB16AAB1-9C77-4F45-8D04-DD18C4D89D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8499" y="3108325"/>
                <a:ext cx="1295201" cy="973138"/>
              </a:xfrm>
              <a:custGeom>
                <a:avLst/>
                <a:gdLst>
                  <a:gd name="connsiteX0" fmla="*/ 848020 w 1295201"/>
                  <a:gd name="connsiteY0" fmla="*/ 647700 h 973138"/>
                  <a:gd name="connsiteX1" fmla="*/ 874350 w 1295201"/>
                  <a:gd name="connsiteY1" fmla="*/ 647700 h 973138"/>
                  <a:gd name="connsiteX2" fmla="*/ 874350 w 1295201"/>
                  <a:gd name="connsiteY2" fmla="*/ 666232 h 973138"/>
                  <a:gd name="connsiteX3" fmla="*/ 907086 w 1295201"/>
                  <a:gd name="connsiteY3" fmla="*/ 676210 h 973138"/>
                  <a:gd name="connsiteX4" fmla="*/ 897834 w 1295201"/>
                  <a:gd name="connsiteY4" fmla="*/ 701157 h 973138"/>
                  <a:gd name="connsiteX5" fmla="*/ 863676 w 1295201"/>
                  <a:gd name="connsiteY5" fmla="*/ 689753 h 973138"/>
                  <a:gd name="connsiteX6" fmla="*/ 847308 w 1295201"/>
                  <a:gd name="connsiteY6" fmla="*/ 695455 h 973138"/>
                  <a:gd name="connsiteX7" fmla="*/ 841615 w 1295201"/>
                  <a:gd name="connsiteY7" fmla="*/ 708997 h 973138"/>
                  <a:gd name="connsiteX8" fmla="*/ 873639 w 1295201"/>
                  <a:gd name="connsiteY8" fmla="*/ 738220 h 973138"/>
                  <a:gd name="connsiteX9" fmla="*/ 899258 w 1295201"/>
                  <a:gd name="connsiteY9" fmla="*/ 753188 h 973138"/>
                  <a:gd name="connsiteX10" fmla="*/ 909932 w 1295201"/>
                  <a:gd name="connsiteY10" fmla="*/ 768868 h 973138"/>
                  <a:gd name="connsiteX11" fmla="*/ 914202 w 1295201"/>
                  <a:gd name="connsiteY11" fmla="*/ 788113 h 973138"/>
                  <a:gd name="connsiteX12" fmla="*/ 904239 w 1295201"/>
                  <a:gd name="connsiteY12" fmla="*/ 815910 h 973138"/>
                  <a:gd name="connsiteX13" fmla="*/ 874350 w 1295201"/>
                  <a:gd name="connsiteY13" fmla="*/ 831591 h 973138"/>
                  <a:gd name="connsiteX14" fmla="*/ 874350 w 1295201"/>
                  <a:gd name="connsiteY14" fmla="*/ 857250 h 973138"/>
                  <a:gd name="connsiteX15" fmla="*/ 848020 w 1295201"/>
                  <a:gd name="connsiteY15" fmla="*/ 857250 h 973138"/>
                  <a:gd name="connsiteX16" fmla="*/ 848020 w 1295201"/>
                  <a:gd name="connsiteY16" fmla="*/ 833729 h 973138"/>
                  <a:gd name="connsiteX17" fmla="*/ 811014 w 1295201"/>
                  <a:gd name="connsiteY17" fmla="*/ 822325 h 973138"/>
                  <a:gd name="connsiteX18" fmla="*/ 822401 w 1295201"/>
                  <a:gd name="connsiteY18" fmla="*/ 795953 h 973138"/>
                  <a:gd name="connsiteX19" fmla="*/ 857983 w 1295201"/>
                  <a:gd name="connsiteY19" fmla="*/ 808070 h 973138"/>
                  <a:gd name="connsiteX20" fmla="*/ 884313 w 1295201"/>
                  <a:gd name="connsiteY20" fmla="*/ 790251 h 973138"/>
                  <a:gd name="connsiteX21" fmla="*/ 877197 w 1295201"/>
                  <a:gd name="connsiteY21" fmla="*/ 774571 h 973138"/>
                  <a:gd name="connsiteX22" fmla="*/ 851578 w 1295201"/>
                  <a:gd name="connsiteY22" fmla="*/ 757464 h 973138"/>
                  <a:gd name="connsiteX23" fmla="*/ 825959 w 1295201"/>
                  <a:gd name="connsiteY23" fmla="*/ 742497 h 973138"/>
                  <a:gd name="connsiteX24" fmla="*/ 815284 w 1295201"/>
                  <a:gd name="connsiteY24" fmla="*/ 728241 h 973138"/>
                  <a:gd name="connsiteX25" fmla="*/ 811726 w 1295201"/>
                  <a:gd name="connsiteY25" fmla="*/ 709710 h 973138"/>
                  <a:gd name="connsiteX26" fmla="*/ 821689 w 1295201"/>
                  <a:gd name="connsiteY26" fmla="*/ 683338 h 973138"/>
                  <a:gd name="connsiteX27" fmla="*/ 848020 w 1295201"/>
                  <a:gd name="connsiteY27" fmla="*/ 667657 h 973138"/>
                  <a:gd name="connsiteX28" fmla="*/ 848020 w 1295201"/>
                  <a:gd name="connsiteY28" fmla="*/ 647700 h 973138"/>
                  <a:gd name="connsiteX29" fmla="*/ 463351 w 1295201"/>
                  <a:gd name="connsiteY29" fmla="*/ 565150 h 973138"/>
                  <a:gd name="connsiteX30" fmla="*/ 463351 w 1295201"/>
                  <a:gd name="connsiteY30" fmla="*/ 941388 h 973138"/>
                  <a:gd name="connsiteX31" fmla="*/ 1263451 w 1295201"/>
                  <a:gd name="connsiteY31" fmla="*/ 941388 h 973138"/>
                  <a:gd name="connsiteX32" fmla="*/ 1263451 w 1295201"/>
                  <a:gd name="connsiteY32" fmla="*/ 565150 h 973138"/>
                  <a:gd name="connsiteX33" fmla="*/ 463351 w 1295201"/>
                  <a:gd name="connsiteY33" fmla="*/ 565150 h 973138"/>
                  <a:gd name="connsiteX34" fmla="*/ 447303 w 1295201"/>
                  <a:gd name="connsiteY34" fmla="*/ 533400 h 973138"/>
                  <a:gd name="connsiteX35" fmla="*/ 1279499 w 1295201"/>
                  <a:gd name="connsiteY35" fmla="*/ 533400 h 973138"/>
                  <a:gd name="connsiteX36" fmla="*/ 1295201 w 1295201"/>
                  <a:gd name="connsiteY36" fmla="*/ 548440 h 973138"/>
                  <a:gd name="connsiteX37" fmla="*/ 1295201 w 1295201"/>
                  <a:gd name="connsiteY37" fmla="*/ 957382 h 973138"/>
                  <a:gd name="connsiteX38" fmla="*/ 1279499 w 1295201"/>
                  <a:gd name="connsiteY38" fmla="*/ 973138 h 973138"/>
                  <a:gd name="connsiteX39" fmla="*/ 447303 w 1295201"/>
                  <a:gd name="connsiteY39" fmla="*/ 973138 h 973138"/>
                  <a:gd name="connsiteX40" fmla="*/ 431601 w 1295201"/>
                  <a:gd name="connsiteY40" fmla="*/ 957382 h 973138"/>
                  <a:gd name="connsiteX41" fmla="*/ 431601 w 1295201"/>
                  <a:gd name="connsiteY41" fmla="*/ 548440 h 973138"/>
                  <a:gd name="connsiteX42" fmla="*/ 447303 w 1295201"/>
                  <a:gd name="connsiteY42" fmla="*/ 533400 h 973138"/>
                  <a:gd name="connsiteX43" fmla="*/ 98208 w 1295201"/>
                  <a:gd name="connsiteY43" fmla="*/ 284163 h 973138"/>
                  <a:gd name="connsiteX44" fmla="*/ 111778 w 1295201"/>
                  <a:gd name="connsiteY44" fmla="*/ 297725 h 973138"/>
                  <a:gd name="connsiteX45" fmla="*/ 190345 w 1295201"/>
                  <a:gd name="connsiteY45" fmla="*/ 376243 h 973138"/>
                  <a:gd name="connsiteX46" fmla="*/ 193202 w 1295201"/>
                  <a:gd name="connsiteY46" fmla="*/ 401939 h 973138"/>
                  <a:gd name="connsiteX47" fmla="*/ 178203 w 1295201"/>
                  <a:gd name="connsiteY47" fmla="*/ 409077 h 973138"/>
                  <a:gd name="connsiteX48" fmla="*/ 166775 w 1295201"/>
                  <a:gd name="connsiteY48" fmla="*/ 405508 h 973138"/>
                  <a:gd name="connsiteX49" fmla="*/ 117492 w 1295201"/>
                  <a:gd name="connsiteY49" fmla="*/ 356256 h 973138"/>
                  <a:gd name="connsiteX50" fmla="*/ 117492 w 1295201"/>
                  <a:gd name="connsiteY50" fmla="*/ 735282 h 973138"/>
                  <a:gd name="connsiteX51" fmla="*/ 400331 w 1295201"/>
                  <a:gd name="connsiteY51" fmla="*/ 735282 h 973138"/>
                  <a:gd name="connsiteX52" fmla="*/ 418902 w 1295201"/>
                  <a:gd name="connsiteY52" fmla="*/ 754554 h 973138"/>
                  <a:gd name="connsiteX53" fmla="*/ 400331 w 1295201"/>
                  <a:gd name="connsiteY53" fmla="*/ 773113 h 973138"/>
                  <a:gd name="connsiteX54" fmla="*/ 79637 w 1295201"/>
                  <a:gd name="connsiteY54" fmla="*/ 773113 h 973138"/>
                  <a:gd name="connsiteX55" fmla="*/ 79637 w 1295201"/>
                  <a:gd name="connsiteY55" fmla="*/ 356256 h 973138"/>
                  <a:gd name="connsiteX56" fmla="*/ 31783 w 1295201"/>
                  <a:gd name="connsiteY56" fmla="*/ 403367 h 973138"/>
                  <a:gd name="connsiteX57" fmla="*/ 5356 w 1295201"/>
                  <a:gd name="connsiteY57" fmla="*/ 403367 h 973138"/>
                  <a:gd name="connsiteX58" fmla="*/ 5356 w 1295201"/>
                  <a:gd name="connsiteY58" fmla="*/ 376957 h 973138"/>
                  <a:gd name="connsiteX59" fmla="*/ 98208 w 1295201"/>
                  <a:gd name="connsiteY59" fmla="*/ 284163 h 973138"/>
                  <a:gd name="connsiteX60" fmla="*/ 737502 w 1295201"/>
                  <a:gd name="connsiteY60" fmla="*/ 0 h 973138"/>
                  <a:gd name="connsiteX61" fmla="*/ 1058075 w 1295201"/>
                  <a:gd name="connsiteY61" fmla="*/ 0 h 973138"/>
                  <a:gd name="connsiteX62" fmla="*/ 1058075 w 1295201"/>
                  <a:gd name="connsiteY62" fmla="*/ 412272 h 973138"/>
                  <a:gd name="connsiteX63" fmla="*/ 1104483 w 1295201"/>
                  <a:gd name="connsiteY63" fmla="*/ 366701 h 973138"/>
                  <a:gd name="connsiteX64" fmla="*/ 1130900 w 1295201"/>
                  <a:gd name="connsiteY64" fmla="*/ 367413 h 973138"/>
                  <a:gd name="connsiteX65" fmla="*/ 1130900 w 1295201"/>
                  <a:gd name="connsiteY65" fmla="*/ 393759 h 973138"/>
                  <a:gd name="connsiteX66" fmla="*/ 1055219 w 1295201"/>
                  <a:gd name="connsiteY66" fmla="*/ 467811 h 973138"/>
                  <a:gd name="connsiteX67" fmla="*/ 1049507 w 1295201"/>
                  <a:gd name="connsiteY67" fmla="*/ 473508 h 973138"/>
                  <a:gd name="connsiteX68" fmla="*/ 1038797 w 1295201"/>
                  <a:gd name="connsiteY68" fmla="*/ 484188 h 973138"/>
                  <a:gd name="connsiteX69" fmla="*/ 1025232 w 1295201"/>
                  <a:gd name="connsiteY69" fmla="*/ 470659 h 973138"/>
                  <a:gd name="connsiteX70" fmla="*/ 948123 w 1295201"/>
                  <a:gd name="connsiteY70" fmla="*/ 394471 h 973138"/>
                  <a:gd name="connsiteX71" fmla="*/ 944554 w 1295201"/>
                  <a:gd name="connsiteY71" fmla="*/ 368837 h 973138"/>
                  <a:gd name="connsiteX72" fmla="*/ 970970 w 1295201"/>
                  <a:gd name="connsiteY72" fmla="*/ 365277 h 973138"/>
                  <a:gd name="connsiteX73" fmla="*/ 1020948 w 1295201"/>
                  <a:gd name="connsiteY73" fmla="*/ 413696 h 973138"/>
                  <a:gd name="connsiteX74" fmla="*/ 1020948 w 1295201"/>
                  <a:gd name="connsiteY74" fmla="*/ 37026 h 973138"/>
                  <a:gd name="connsiteX75" fmla="*/ 737502 w 1295201"/>
                  <a:gd name="connsiteY75" fmla="*/ 37026 h 973138"/>
                  <a:gd name="connsiteX76" fmla="*/ 718939 w 1295201"/>
                  <a:gd name="connsiteY76" fmla="*/ 18513 h 973138"/>
                  <a:gd name="connsiteX77" fmla="*/ 737502 w 1295201"/>
                  <a:gd name="connsiteY77" fmla="*/ 0 h 973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</a:cxnLst>
                <a:rect l="l" t="t" r="r" b="b"/>
                <a:pathLst>
                  <a:path w="1295201" h="973138">
                    <a:moveTo>
                      <a:pt x="848020" y="647700"/>
                    </a:moveTo>
                    <a:cubicBezTo>
                      <a:pt x="874350" y="647700"/>
                      <a:pt x="874350" y="647700"/>
                      <a:pt x="874350" y="647700"/>
                    </a:cubicBezTo>
                    <a:cubicBezTo>
                      <a:pt x="874350" y="666232"/>
                      <a:pt x="874350" y="666232"/>
                      <a:pt x="874350" y="666232"/>
                    </a:cubicBezTo>
                    <a:cubicBezTo>
                      <a:pt x="889295" y="667657"/>
                      <a:pt x="899969" y="671221"/>
                      <a:pt x="907086" y="676210"/>
                    </a:cubicBezTo>
                    <a:cubicBezTo>
                      <a:pt x="897834" y="701157"/>
                      <a:pt x="897834" y="701157"/>
                      <a:pt x="897834" y="701157"/>
                    </a:cubicBezTo>
                    <a:cubicBezTo>
                      <a:pt x="886448" y="694029"/>
                      <a:pt x="875062" y="689753"/>
                      <a:pt x="863676" y="689753"/>
                    </a:cubicBezTo>
                    <a:cubicBezTo>
                      <a:pt x="856559" y="689753"/>
                      <a:pt x="851578" y="691891"/>
                      <a:pt x="847308" y="695455"/>
                    </a:cubicBezTo>
                    <a:cubicBezTo>
                      <a:pt x="843750" y="699018"/>
                      <a:pt x="841615" y="704008"/>
                      <a:pt x="841615" y="708997"/>
                    </a:cubicBezTo>
                    <a:cubicBezTo>
                      <a:pt x="841615" y="718976"/>
                      <a:pt x="852289" y="728241"/>
                      <a:pt x="873639" y="738220"/>
                    </a:cubicBezTo>
                    <a:cubicBezTo>
                      <a:pt x="885737" y="743209"/>
                      <a:pt x="894276" y="748199"/>
                      <a:pt x="899258" y="753188"/>
                    </a:cubicBezTo>
                    <a:cubicBezTo>
                      <a:pt x="904239" y="757464"/>
                      <a:pt x="907086" y="763166"/>
                      <a:pt x="909932" y="768868"/>
                    </a:cubicBezTo>
                    <a:cubicBezTo>
                      <a:pt x="912779" y="775283"/>
                      <a:pt x="914202" y="780985"/>
                      <a:pt x="914202" y="788113"/>
                    </a:cubicBezTo>
                    <a:cubicBezTo>
                      <a:pt x="914202" y="798804"/>
                      <a:pt x="910644" y="808070"/>
                      <a:pt x="904239" y="815910"/>
                    </a:cubicBezTo>
                    <a:cubicBezTo>
                      <a:pt x="897123" y="823038"/>
                      <a:pt x="887160" y="828740"/>
                      <a:pt x="874350" y="831591"/>
                    </a:cubicBezTo>
                    <a:cubicBezTo>
                      <a:pt x="874350" y="857250"/>
                      <a:pt x="874350" y="857250"/>
                      <a:pt x="874350" y="857250"/>
                    </a:cubicBezTo>
                    <a:cubicBezTo>
                      <a:pt x="848020" y="857250"/>
                      <a:pt x="848020" y="857250"/>
                      <a:pt x="848020" y="857250"/>
                    </a:cubicBezTo>
                    <a:cubicBezTo>
                      <a:pt x="848020" y="833729"/>
                      <a:pt x="848020" y="833729"/>
                      <a:pt x="848020" y="833729"/>
                    </a:cubicBezTo>
                    <a:cubicBezTo>
                      <a:pt x="835210" y="832304"/>
                      <a:pt x="822401" y="828740"/>
                      <a:pt x="811014" y="822325"/>
                    </a:cubicBezTo>
                    <a:cubicBezTo>
                      <a:pt x="822401" y="795953"/>
                      <a:pt x="822401" y="795953"/>
                      <a:pt x="822401" y="795953"/>
                    </a:cubicBezTo>
                    <a:cubicBezTo>
                      <a:pt x="834498" y="804506"/>
                      <a:pt x="845885" y="808070"/>
                      <a:pt x="857983" y="808070"/>
                    </a:cubicBezTo>
                    <a:cubicBezTo>
                      <a:pt x="875062" y="808070"/>
                      <a:pt x="884313" y="802368"/>
                      <a:pt x="884313" y="790251"/>
                    </a:cubicBezTo>
                    <a:cubicBezTo>
                      <a:pt x="884313" y="784549"/>
                      <a:pt x="882178" y="778847"/>
                      <a:pt x="877197" y="774571"/>
                    </a:cubicBezTo>
                    <a:cubicBezTo>
                      <a:pt x="872927" y="769581"/>
                      <a:pt x="864387" y="763879"/>
                      <a:pt x="851578" y="757464"/>
                    </a:cubicBezTo>
                    <a:cubicBezTo>
                      <a:pt x="838768" y="751050"/>
                      <a:pt x="830229" y="746060"/>
                      <a:pt x="825959" y="742497"/>
                    </a:cubicBezTo>
                    <a:cubicBezTo>
                      <a:pt x="820977" y="738220"/>
                      <a:pt x="817419" y="733231"/>
                      <a:pt x="815284" y="728241"/>
                    </a:cubicBezTo>
                    <a:cubicBezTo>
                      <a:pt x="812438" y="722539"/>
                      <a:pt x="811726" y="716125"/>
                      <a:pt x="811726" y="709710"/>
                    </a:cubicBezTo>
                    <a:cubicBezTo>
                      <a:pt x="811726" y="699018"/>
                      <a:pt x="814572" y="690465"/>
                      <a:pt x="821689" y="683338"/>
                    </a:cubicBezTo>
                    <a:cubicBezTo>
                      <a:pt x="828094" y="675498"/>
                      <a:pt x="836633" y="669796"/>
                      <a:pt x="848020" y="667657"/>
                    </a:cubicBezTo>
                    <a:cubicBezTo>
                      <a:pt x="848020" y="647700"/>
                      <a:pt x="848020" y="647700"/>
                      <a:pt x="848020" y="647700"/>
                    </a:cubicBezTo>
                    <a:close/>
                    <a:moveTo>
                      <a:pt x="463351" y="565150"/>
                    </a:moveTo>
                    <a:cubicBezTo>
                      <a:pt x="463351" y="565150"/>
                      <a:pt x="463351" y="565150"/>
                      <a:pt x="463351" y="941388"/>
                    </a:cubicBezTo>
                    <a:cubicBezTo>
                      <a:pt x="463351" y="941388"/>
                      <a:pt x="463351" y="941388"/>
                      <a:pt x="1263451" y="941388"/>
                    </a:cubicBezTo>
                    <a:cubicBezTo>
                      <a:pt x="1263451" y="941388"/>
                      <a:pt x="1263451" y="941388"/>
                      <a:pt x="1263451" y="565150"/>
                    </a:cubicBezTo>
                    <a:cubicBezTo>
                      <a:pt x="1263451" y="565150"/>
                      <a:pt x="1263451" y="565150"/>
                      <a:pt x="463351" y="565150"/>
                    </a:cubicBezTo>
                    <a:close/>
                    <a:moveTo>
                      <a:pt x="447303" y="533400"/>
                    </a:moveTo>
                    <a:cubicBezTo>
                      <a:pt x="1279499" y="533400"/>
                      <a:pt x="1279499" y="533400"/>
                      <a:pt x="1279499" y="533400"/>
                    </a:cubicBezTo>
                    <a:cubicBezTo>
                      <a:pt x="1288064" y="533400"/>
                      <a:pt x="1295201" y="539846"/>
                      <a:pt x="1295201" y="548440"/>
                    </a:cubicBezTo>
                    <a:cubicBezTo>
                      <a:pt x="1295201" y="957382"/>
                      <a:pt x="1295201" y="957382"/>
                      <a:pt x="1295201" y="957382"/>
                    </a:cubicBezTo>
                    <a:cubicBezTo>
                      <a:pt x="1295201" y="965976"/>
                      <a:pt x="1288064" y="973138"/>
                      <a:pt x="1279499" y="973138"/>
                    </a:cubicBezTo>
                    <a:cubicBezTo>
                      <a:pt x="447303" y="973138"/>
                      <a:pt x="447303" y="973138"/>
                      <a:pt x="447303" y="973138"/>
                    </a:cubicBezTo>
                    <a:cubicBezTo>
                      <a:pt x="438738" y="973138"/>
                      <a:pt x="431601" y="965976"/>
                      <a:pt x="431601" y="957382"/>
                    </a:cubicBezTo>
                    <a:cubicBezTo>
                      <a:pt x="431601" y="548440"/>
                      <a:pt x="431601" y="548440"/>
                      <a:pt x="431601" y="548440"/>
                    </a:cubicBezTo>
                    <a:cubicBezTo>
                      <a:pt x="431601" y="539846"/>
                      <a:pt x="438738" y="533400"/>
                      <a:pt x="447303" y="533400"/>
                    </a:cubicBezTo>
                    <a:close/>
                    <a:moveTo>
                      <a:pt x="98208" y="284163"/>
                    </a:moveTo>
                    <a:cubicBezTo>
                      <a:pt x="98208" y="284163"/>
                      <a:pt x="98208" y="284163"/>
                      <a:pt x="111778" y="297725"/>
                    </a:cubicBezTo>
                    <a:cubicBezTo>
                      <a:pt x="139633" y="325563"/>
                      <a:pt x="184631" y="371246"/>
                      <a:pt x="190345" y="376243"/>
                    </a:cubicBezTo>
                    <a:cubicBezTo>
                      <a:pt x="197487" y="382667"/>
                      <a:pt x="198916" y="393374"/>
                      <a:pt x="193202" y="401939"/>
                    </a:cubicBezTo>
                    <a:cubicBezTo>
                      <a:pt x="189630" y="406222"/>
                      <a:pt x="183916" y="409077"/>
                      <a:pt x="178203" y="409077"/>
                    </a:cubicBezTo>
                    <a:cubicBezTo>
                      <a:pt x="173917" y="409077"/>
                      <a:pt x="170346" y="407650"/>
                      <a:pt x="166775" y="405508"/>
                    </a:cubicBezTo>
                    <a:cubicBezTo>
                      <a:pt x="165346" y="404795"/>
                      <a:pt x="163203" y="402653"/>
                      <a:pt x="117492" y="356256"/>
                    </a:cubicBezTo>
                    <a:cubicBezTo>
                      <a:pt x="117492" y="356256"/>
                      <a:pt x="117492" y="356256"/>
                      <a:pt x="117492" y="735282"/>
                    </a:cubicBezTo>
                    <a:cubicBezTo>
                      <a:pt x="117492" y="735282"/>
                      <a:pt x="117492" y="735282"/>
                      <a:pt x="400331" y="735282"/>
                    </a:cubicBezTo>
                    <a:cubicBezTo>
                      <a:pt x="411045" y="735282"/>
                      <a:pt x="418902" y="743848"/>
                      <a:pt x="418902" y="754554"/>
                    </a:cubicBezTo>
                    <a:cubicBezTo>
                      <a:pt x="418902" y="764548"/>
                      <a:pt x="411045" y="773113"/>
                      <a:pt x="400331" y="773113"/>
                    </a:cubicBezTo>
                    <a:cubicBezTo>
                      <a:pt x="400331" y="773113"/>
                      <a:pt x="400331" y="773113"/>
                      <a:pt x="79637" y="773113"/>
                    </a:cubicBezTo>
                    <a:cubicBezTo>
                      <a:pt x="79637" y="773113"/>
                      <a:pt x="79637" y="773113"/>
                      <a:pt x="79637" y="356256"/>
                    </a:cubicBezTo>
                    <a:cubicBezTo>
                      <a:pt x="79637" y="356256"/>
                      <a:pt x="79637" y="356256"/>
                      <a:pt x="31783" y="403367"/>
                    </a:cubicBezTo>
                    <a:cubicBezTo>
                      <a:pt x="24641" y="411219"/>
                      <a:pt x="12499" y="411219"/>
                      <a:pt x="5356" y="403367"/>
                    </a:cubicBezTo>
                    <a:cubicBezTo>
                      <a:pt x="-1786" y="396229"/>
                      <a:pt x="-1786" y="384095"/>
                      <a:pt x="5356" y="376957"/>
                    </a:cubicBezTo>
                    <a:cubicBezTo>
                      <a:pt x="5356" y="376957"/>
                      <a:pt x="5356" y="376957"/>
                      <a:pt x="98208" y="284163"/>
                    </a:cubicBezTo>
                    <a:close/>
                    <a:moveTo>
                      <a:pt x="737502" y="0"/>
                    </a:moveTo>
                    <a:cubicBezTo>
                      <a:pt x="737502" y="0"/>
                      <a:pt x="737502" y="0"/>
                      <a:pt x="1058075" y="0"/>
                    </a:cubicBezTo>
                    <a:cubicBezTo>
                      <a:pt x="1058075" y="0"/>
                      <a:pt x="1058075" y="0"/>
                      <a:pt x="1058075" y="412272"/>
                    </a:cubicBezTo>
                    <a:cubicBezTo>
                      <a:pt x="1058075" y="412272"/>
                      <a:pt x="1058075" y="412272"/>
                      <a:pt x="1104483" y="366701"/>
                    </a:cubicBezTo>
                    <a:cubicBezTo>
                      <a:pt x="1111622" y="359581"/>
                      <a:pt x="1123760" y="359581"/>
                      <a:pt x="1130900" y="367413"/>
                    </a:cubicBezTo>
                    <a:cubicBezTo>
                      <a:pt x="1138039" y="374534"/>
                      <a:pt x="1138039" y="386638"/>
                      <a:pt x="1130900" y="393759"/>
                    </a:cubicBezTo>
                    <a:cubicBezTo>
                      <a:pt x="1130900" y="393759"/>
                      <a:pt x="1130900" y="393759"/>
                      <a:pt x="1055219" y="467811"/>
                    </a:cubicBezTo>
                    <a:cubicBezTo>
                      <a:pt x="1053791" y="470659"/>
                      <a:pt x="1051649" y="472083"/>
                      <a:pt x="1049507" y="473508"/>
                    </a:cubicBezTo>
                    <a:cubicBezTo>
                      <a:pt x="1049507" y="473508"/>
                      <a:pt x="1049507" y="473508"/>
                      <a:pt x="1038797" y="484188"/>
                    </a:cubicBezTo>
                    <a:cubicBezTo>
                      <a:pt x="1038797" y="484188"/>
                      <a:pt x="1038797" y="484188"/>
                      <a:pt x="1025232" y="470659"/>
                    </a:cubicBezTo>
                    <a:cubicBezTo>
                      <a:pt x="998101" y="444314"/>
                      <a:pt x="953121" y="399455"/>
                      <a:pt x="948123" y="394471"/>
                    </a:cubicBezTo>
                    <a:cubicBezTo>
                      <a:pt x="940270" y="388063"/>
                      <a:pt x="938842" y="377382"/>
                      <a:pt x="944554" y="368837"/>
                    </a:cubicBezTo>
                    <a:cubicBezTo>
                      <a:pt x="950979" y="361005"/>
                      <a:pt x="962403" y="358869"/>
                      <a:pt x="970970" y="365277"/>
                    </a:cubicBezTo>
                    <a:cubicBezTo>
                      <a:pt x="972398" y="365989"/>
                      <a:pt x="974540" y="367413"/>
                      <a:pt x="1020948" y="413696"/>
                    </a:cubicBezTo>
                    <a:cubicBezTo>
                      <a:pt x="1020948" y="413696"/>
                      <a:pt x="1020948" y="413696"/>
                      <a:pt x="1020948" y="37026"/>
                    </a:cubicBezTo>
                    <a:cubicBezTo>
                      <a:pt x="1020948" y="37026"/>
                      <a:pt x="1020948" y="37026"/>
                      <a:pt x="737502" y="37026"/>
                    </a:cubicBezTo>
                    <a:cubicBezTo>
                      <a:pt x="727507" y="37026"/>
                      <a:pt x="718939" y="29194"/>
                      <a:pt x="718939" y="18513"/>
                    </a:cubicBezTo>
                    <a:cubicBezTo>
                      <a:pt x="718939" y="8545"/>
                      <a:pt x="727507" y="0"/>
                      <a:pt x="73750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050" b="0" i="0" u="none" strike="noStrike" kern="1200" cap="none" spc="0" normalizeH="0" baseline="0" noProof="0">
                  <a:ln>
                    <a:noFill/>
                  </a:ln>
                  <a:solidFill>
                    <a:srgbClr val="1D1D1D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71" name="Freeform 11">
                <a:extLst>
                  <a:ext uri="{FF2B5EF4-FFF2-40B4-BE49-F238E27FC236}">
                    <a16:creationId xmlns:a16="http://schemas.microsoft.com/office/drawing/2014/main" id="{DAE92174-FD87-4028-9638-9AF1FA4E0F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76367" y="2803525"/>
                <a:ext cx="1199071" cy="1208088"/>
              </a:xfrm>
              <a:custGeom>
                <a:avLst/>
                <a:gdLst>
                  <a:gd name="connsiteX0" fmla="*/ 878957 w 1199071"/>
                  <a:gd name="connsiteY0" fmla="*/ 901700 h 1208088"/>
                  <a:gd name="connsiteX1" fmla="*/ 1146793 w 1199071"/>
                  <a:gd name="connsiteY1" fmla="*/ 901700 h 1208088"/>
                  <a:gd name="connsiteX2" fmla="*/ 1148941 w 1199071"/>
                  <a:gd name="connsiteY2" fmla="*/ 903122 h 1208088"/>
                  <a:gd name="connsiteX3" fmla="*/ 1146793 w 1199071"/>
                  <a:gd name="connsiteY3" fmla="*/ 914496 h 1208088"/>
                  <a:gd name="connsiteX4" fmla="*/ 1184032 w 1199071"/>
                  <a:gd name="connsiteY4" fmla="*/ 950751 h 1208088"/>
                  <a:gd name="connsiteX5" fmla="*/ 1196923 w 1199071"/>
                  <a:gd name="connsiteY5" fmla="*/ 947907 h 1208088"/>
                  <a:gd name="connsiteX6" fmla="*/ 1199071 w 1199071"/>
                  <a:gd name="connsiteY6" fmla="*/ 950040 h 1208088"/>
                  <a:gd name="connsiteX7" fmla="*/ 1199071 w 1199071"/>
                  <a:gd name="connsiteY7" fmla="*/ 1160459 h 1208088"/>
                  <a:gd name="connsiteX8" fmla="*/ 1196923 w 1199071"/>
                  <a:gd name="connsiteY8" fmla="*/ 1161881 h 1208088"/>
                  <a:gd name="connsiteX9" fmla="*/ 1184032 w 1199071"/>
                  <a:gd name="connsiteY9" fmla="*/ 1159748 h 1208088"/>
                  <a:gd name="connsiteX10" fmla="*/ 1146793 w 1199071"/>
                  <a:gd name="connsiteY10" fmla="*/ 1195292 h 1208088"/>
                  <a:gd name="connsiteX11" fmla="*/ 1148225 w 1199071"/>
                  <a:gd name="connsiteY11" fmla="*/ 1205956 h 1208088"/>
                  <a:gd name="connsiteX12" fmla="*/ 1146793 w 1199071"/>
                  <a:gd name="connsiteY12" fmla="*/ 1208088 h 1208088"/>
                  <a:gd name="connsiteX13" fmla="*/ 878957 w 1199071"/>
                  <a:gd name="connsiteY13" fmla="*/ 1208088 h 1208088"/>
                  <a:gd name="connsiteX14" fmla="*/ 878241 w 1199071"/>
                  <a:gd name="connsiteY14" fmla="*/ 1205245 h 1208088"/>
                  <a:gd name="connsiteX15" fmla="*/ 952003 w 1199071"/>
                  <a:gd name="connsiteY15" fmla="*/ 1055250 h 1208088"/>
                  <a:gd name="connsiteX16" fmla="*/ 878241 w 1199071"/>
                  <a:gd name="connsiteY16" fmla="*/ 903833 h 1208088"/>
                  <a:gd name="connsiteX17" fmla="*/ 878957 w 1199071"/>
                  <a:gd name="connsiteY17" fmla="*/ 901700 h 1208088"/>
                  <a:gd name="connsiteX18" fmla="*/ 518927 w 1199071"/>
                  <a:gd name="connsiteY18" fmla="*/ 901700 h 1208088"/>
                  <a:gd name="connsiteX19" fmla="*/ 786633 w 1199071"/>
                  <a:gd name="connsiteY19" fmla="*/ 901700 h 1208088"/>
                  <a:gd name="connsiteX20" fmla="*/ 788065 w 1199071"/>
                  <a:gd name="connsiteY20" fmla="*/ 903833 h 1208088"/>
                  <a:gd name="connsiteX21" fmla="*/ 713622 w 1199071"/>
                  <a:gd name="connsiteY21" fmla="*/ 1055250 h 1208088"/>
                  <a:gd name="connsiteX22" fmla="*/ 788065 w 1199071"/>
                  <a:gd name="connsiteY22" fmla="*/ 1205245 h 1208088"/>
                  <a:gd name="connsiteX23" fmla="*/ 786633 w 1199071"/>
                  <a:gd name="connsiteY23" fmla="*/ 1208088 h 1208088"/>
                  <a:gd name="connsiteX24" fmla="*/ 519643 w 1199071"/>
                  <a:gd name="connsiteY24" fmla="*/ 1208088 h 1208088"/>
                  <a:gd name="connsiteX25" fmla="*/ 518211 w 1199071"/>
                  <a:gd name="connsiteY25" fmla="*/ 1205956 h 1208088"/>
                  <a:gd name="connsiteX26" fmla="*/ 519643 w 1199071"/>
                  <a:gd name="connsiteY26" fmla="*/ 1195292 h 1208088"/>
                  <a:gd name="connsiteX27" fmla="*/ 483137 w 1199071"/>
                  <a:gd name="connsiteY27" fmla="*/ 1159748 h 1208088"/>
                  <a:gd name="connsiteX28" fmla="*/ 470969 w 1199071"/>
                  <a:gd name="connsiteY28" fmla="*/ 1161170 h 1208088"/>
                  <a:gd name="connsiteX29" fmla="*/ 468821 w 1199071"/>
                  <a:gd name="connsiteY29" fmla="*/ 1159748 h 1208088"/>
                  <a:gd name="connsiteX30" fmla="*/ 468821 w 1199071"/>
                  <a:gd name="connsiteY30" fmla="*/ 950040 h 1208088"/>
                  <a:gd name="connsiteX31" fmla="*/ 470969 w 1199071"/>
                  <a:gd name="connsiteY31" fmla="*/ 948618 h 1208088"/>
                  <a:gd name="connsiteX32" fmla="*/ 483137 w 1199071"/>
                  <a:gd name="connsiteY32" fmla="*/ 950751 h 1208088"/>
                  <a:gd name="connsiteX33" fmla="*/ 519643 w 1199071"/>
                  <a:gd name="connsiteY33" fmla="*/ 914496 h 1208088"/>
                  <a:gd name="connsiteX34" fmla="*/ 518211 w 1199071"/>
                  <a:gd name="connsiteY34" fmla="*/ 903122 h 1208088"/>
                  <a:gd name="connsiteX35" fmla="*/ 518927 w 1199071"/>
                  <a:gd name="connsiteY35" fmla="*/ 901700 h 1208088"/>
                  <a:gd name="connsiteX36" fmla="*/ 326025 w 1199071"/>
                  <a:gd name="connsiteY36" fmla="*/ 182184 h 1208088"/>
                  <a:gd name="connsiteX37" fmla="*/ 273872 w 1199071"/>
                  <a:gd name="connsiteY37" fmla="*/ 193386 h 1208088"/>
                  <a:gd name="connsiteX38" fmla="*/ 204469 w 1199071"/>
                  <a:gd name="connsiteY38" fmla="*/ 370489 h 1208088"/>
                  <a:gd name="connsiteX39" fmla="*/ 381196 w 1199071"/>
                  <a:gd name="connsiteY39" fmla="*/ 440904 h 1208088"/>
                  <a:gd name="connsiteX40" fmla="*/ 449884 w 1199071"/>
                  <a:gd name="connsiteY40" fmla="*/ 263801 h 1208088"/>
                  <a:gd name="connsiteX41" fmla="*/ 326025 w 1199071"/>
                  <a:gd name="connsiteY41" fmla="*/ 182184 h 1208088"/>
                  <a:gd name="connsiteX42" fmla="*/ 423813 w 1199071"/>
                  <a:gd name="connsiteY42" fmla="*/ 0 h 1208088"/>
                  <a:gd name="connsiteX43" fmla="*/ 543626 w 1199071"/>
                  <a:gd name="connsiteY43" fmla="*/ 68477 h 1208088"/>
                  <a:gd name="connsiteX44" fmla="*/ 540060 w 1199071"/>
                  <a:gd name="connsiteY44" fmla="*/ 124115 h 1208088"/>
                  <a:gd name="connsiteX45" fmla="*/ 574293 w 1199071"/>
                  <a:gd name="connsiteY45" fmla="*/ 171193 h 1208088"/>
                  <a:gd name="connsiteX46" fmla="*/ 597828 w 1199071"/>
                  <a:gd name="connsiteY46" fmla="*/ 221837 h 1208088"/>
                  <a:gd name="connsiteX47" fmla="*/ 647750 w 1199071"/>
                  <a:gd name="connsiteY47" fmla="*/ 244663 h 1208088"/>
                  <a:gd name="connsiteX48" fmla="*/ 649176 w 1199071"/>
                  <a:gd name="connsiteY48" fmla="*/ 382331 h 1208088"/>
                  <a:gd name="connsiteX49" fmla="*/ 600680 w 1199071"/>
                  <a:gd name="connsiteY49" fmla="*/ 404443 h 1208088"/>
                  <a:gd name="connsiteX50" fmla="*/ 541487 w 1199071"/>
                  <a:gd name="connsiteY50" fmla="*/ 509298 h 1208088"/>
                  <a:gd name="connsiteX51" fmla="*/ 548618 w 1199071"/>
                  <a:gd name="connsiteY51" fmla="*/ 564223 h 1208088"/>
                  <a:gd name="connsiteX52" fmla="*/ 493704 w 1199071"/>
                  <a:gd name="connsiteY52" fmla="*/ 605594 h 1208088"/>
                  <a:gd name="connsiteX53" fmla="*/ 431658 w 1199071"/>
                  <a:gd name="connsiteY53" fmla="*/ 633413 h 1208088"/>
                  <a:gd name="connsiteX54" fmla="*/ 387441 w 1199071"/>
                  <a:gd name="connsiteY54" fmla="*/ 600601 h 1208088"/>
                  <a:gd name="connsiteX55" fmla="*/ 269054 w 1199071"/>
                  <a:gd name="connsiteY55" fmla="*/ 599888 h 1208088"/>
                  <a:gd name="connsiteX56" fmla="*/ 225550 w 1199071"/>
                  <a:gd name="connsiteY56" fmla="*/ 633413 h 1208088"/>
                  <a:gd name="connsiteX57" fmla="*/ 107163 w 1199071"/>
                  <a:gd name="connsiteY57" fmla="*/ 562083 h 1208088"/>
                  <a:gd name="connsiteX58" fmla="*/ 114295 w 1199071"/>
                  <a:gd name="connsiteY58" fmla="*/ 507159 h 1208088"/>
                  <a:gd name="connsiteX59" fmla="*/ 82202 w 1199071"/>
                  <a:gd name="connsiteY59" fmla="*/ 461507 h 1208088"/>
                  <a:gd name="connsiteX60" fmla="*/ 57241 w 1199071"/>
                  <a:gd name="connsiteY60" fmla="*/ 407296 h 1208088"/>
                  <a:gd name="connsiteX61" fmla="*/ 7319 w 1199071"/>
                  <a:gd name="connsiteY61" fmla="*/ 386610 h 1208088"/>
                  <a:gd name="connsiteX62" fmla="*/ 8745 w 1199071"/>
                  <a:gd name="connsiteY62" fmla="*/ 243950 h 1208088"/>
                  <a:gd name="connsiteX63" fmla="*/ 58667 w 1199071"/>
                  <a:gd name="connsiteY63" fmla="*/ 221124 h 1208088"/>
                  <a:gd name="connsiteX64" fmla="*/ 113582 w 1199071"/>
                  <a:gd name="connsiteY64" fmla="*/ 127681 h 1208088"/>
                  <a:gd name="connsiteX65" fmla="*/ 106450 w 1199071"/>
                  <a:gd name="connsiteY65" fmla="*/ 72044 h 1208088"/>
                  <a:gd name="connsiteX66" fmla="*/ 163504 w 1199071"/>
                  <a:gd name="connsiteY66" fmla="*/ 29959 h 1208088"/>
                  <a:gd name="connsiteX67" fmla="*/ 227690 w 1199071"/>
                  <a:gd name="connsiteY67" fmla="*/ 713 h 1208088"/>
                  <a:gd name="connsiteX68" fmla="*/ 272620 w 1199071"/>
                  <a:gd name="connsiteY68" fmla="*/ 33525 h 1208088"/>
                  <a:gd name="connsiteX69" fmla="*/ 379596 w 1199071"/>
                  <a:gd name="connsiteY69" fmla="*/ 33525 h 1208088"/>
                  <a:gd name="connsiteX70" fmla="*/ 423813 w 1199071"/>
                  <a:gd name="connsiteY70" fmla="*/ 0 h 1208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</a:cxnLst>
                <a:rect l="l" t="t" r="r" b="b"/>
                <a:pathLst>
                  <a:path w="1199071" h="1208088">
                    <a:moveTo>
                      <a:pt x="878957" y="901700"/>
                    </a:moveTo>
                    <a:cubicBezTo>
                      <a:pt x="878957" y="901700"/>
                      <a:pt x="878957" y="901700"/>
                      <a:pt x="1146793" y="901700"/>
                    </a:cubicBezTo>
                    <a:cubicBezTo>
                      <a:pt x="1148225" y="901700"/>
                      <a:pt x="1148941" y="902411"/>
                      <a:pt x="1148941" y="903122"/>
                    </a:cubicBezTo>
                    <a:cubicBezTo>
                      <a:pt x="1147509" y="906676"/>
                      <a:pt x="1146793" y="910942"/>
                      <a:pt x="1146793" y="914496"/>
                    </a:cubicBezTo>
                    <a:cubicBezTo>
                      <a:pt x="1146793" y="934400"/>
                      <a:pt x="1163264" y="950751"/>
                      <a:pt x="1184032" y="950751"/>
                    </a:cubicBezTo>
                    <a:cubicBezTo>
                      <a:pt x="1188329" y="950751"/>
                      <a:pt x="1193342" y="950040"/>
                      <a:pt x="1196923" y="947907"/>
                    </a:cubicBezTo>
                    <a:cubicBezTo>
                      <a:pt x="1198355" y="947907"/>
                      <a:pt x="1199071" y="948618"/>
                      <a:pt x="1199071" y="950040"/>
                    </a:cubicBezTo>
                    <a:cubicBezTo>
                      <a:pt x="1199071" y="950040"/>
                      <a:pt x="1199071" y="950040"/>
                      <a:pt x="1199071" y="1160459"/>
                    </a:cubicBezTo>
                    <a:cubicBezTo>
                      <a:pt x="1199071" y="1161170"/>
                      <a:pt x="1198355" y="1161881"/>
                      <a:pt x="1196923" y="1161881"/>
                    </a:cubicBezTo>
                    <a:cubicBezTo>
                      <a:pt x="1193342" y="1160459"/>
                      <a:pt x="1188329" y="1159748"/>
                      <a:pt x="1184032" y="1159748"/>
                    </a:cubicBezTo>
                    <a:cubicBezTo>
                      <a:pt x="1163264" y="1159748"/>
                      <a:pt x="1146793" y="1176099"/>
                      <a:pt x="1146793" y="1195292"/>
                    </a:cubicBezTo>
                    <a:cubicBezTo>
                      <a:pt x="1146793" y="1198847"/>
                      <a:pt x="1146793" y="1202401"/>
                      <a:pt x="1148225" y="1205956"/>
                    </a:cubicBezTo>
                    <a:cubicBezTo>
                      <a:pt x="1148941" y="1206666"/>
                      <a:pt x="1148225" y="1208088"/>
                      <a:pt x="1146793" y="1208088"/>
                    </a:cubicBezTo>
                    <a:cubicBezTo>
                      <a:pt x="1146793" y="1208088"/>
                      <a:pt x="1146793" y="1208088"/>
                      <a:pt x="878957" y="1208088"/>
                    </a:cubicBezTo>
                    <a:cubicBezTo>
                      <a:pt x="877524" y="1208088"/>
                      <a:pt x="876808" y="1205956"/>
                      <a:pt x="878241" y="1205245"/>
                    </a:cubicBezTo>
                    <a:cubicBezTo>
                      <a:pt x="915480" y="1178942"/>
                      <a:pt x="952003" y="1121361"/>
                      <a:pt x="952003" y="1055250"/>
                    </a:cubicBezTo>
                    <a:cubicBezTo>
                      <a:pt x="952003" y="988427"/>
                      <a:pt x="915480" y="930135"/>
                      <a:pt x="878241" y="903833"/>
                    </a:cubicBezTo>
                    <a:cubicBezTo>
                      <a:pt x="876808" y="903122"/>
                      <a:pt x="877524" y="901700"/>
                      <a:pt x="878957" y="901700"/>
                    </a:cubicBezTo>
                    <a:close/>
                    <a:moveTo>
                      <a:pt x="518927" y="901700"/>
                    </a:moveTo>
                    <a:cubicBezTo>
                      <a:pt x="518927" y="901700"/>
                      <a:pt x="518927" y="901700"/>
                      <a:pt x="786633" y="901700"/>
                    </a:cubicBezTo>
                    <a:cubicBezTo>
                      <a:pt x="788780" y="901700"/>
                      <a:pt x="789496" y="903122"/>
                      <a:pt x="788065" y="903833"/>
                    </a:cubicBezTo>
                    <a:cubicBezTo>
                      <a:pt x="750128" y="930135"/>
                      <a:pt x="713622" y="988427"/>
                      <a:pt x="713622" y="1055250"/>
                    </a:cubicBezTo>
                    <a:cubicBezTo>
                      <a:pt x="713622" y="1121361"/>
                      <a:pt x="750128" y="1178942"/>
                      <a:pt x="788065" y="1205245"/>
                    </a:cubicBezTo>
                    <a:cubicBezTo>
                      <a:pt x="789496" y="1205956"/>
                      <a:pt x="788780" y="1208088"/>
                      <a:pt x="786633" y="1208088"/>
                    </a:cubicBezTo>
                    <a:cubicBezTo>
                      <a:pt x="786633" y="1208088"/>
                      <a:pt x="786633" y="1208088"/>
                      <a:pt x="519643" y="1208088"/>
                    </a:cubicBezTo>
                    <a:cubicBezTo>
                      <a:pt x="518927" y="1208088"/>
                      <a:pt x="518211" y="1206666"/>
                      <a:pt x="518211" y="1205956"/>
                    </a:cubicBezTo>
                    <a:cubicBezTo>
                      <a:pt x="518927" y="1202401"/>
                      <a:pt x="519643" y="1198847"/>
                      <a:pt x="519643" y="1195292"/>
                    </a:cubicBezTo>
                    <a:cubicBezTo>
                      <a:pt x="519643" y="1176099"/>
                      <a:pt x="503895" y="1159748"/>
                      <a:pt x="483137" y="1159748"/>
                    </a:cubicBezTo>
                    <a:cubicBezTo>
                      <a:pt x="478842" y="1159748"/>
                      <a:pt x="474548" y="1160459"/>
                      <a:pt x="470969" y="1161170"/>
                    </a:cubicBezTo>
                    <a:cubicBezTo>
                      <a:pt x="470253" y="1161881"/>
                      <a:pt x="468821" y="1161170"/>
                      <a:pt x="468821" y="1159748"/>
                    </a:cubicBezTo>
                    <a:cubicBezTo>
                      <a:pt x="468821" y="1159748"/>
                      <a:pt x="468821" y="1159748"/>
                      <a:pt x="468821" y="950040"/>
                    </a:cubicBezTo>
                    <a:cubicBezTo>
                      <a:pt x="468821" y="948618"/>
                      <a:pt x="470253" y="947907"/>
                      <a:pt x="470969" y="948618"/>
                    </a:cubicBezTo>
                    <a:cubicBezTo>
                      <a:pt x="474548" y="950040"/>
                      <a:pt x="478842" y="950751"/>
                      <a:pt x="483137" y="950751"/>
                    </a:cubicBezTo>
                    <a:cubicBezTo>
                      <a:pt x="503895" y="950751"/>
                      <a:pt x="519643" y="934400"/>
                      <a:pt x="519643" y="914496"/>
                    </a:cubicBezTo>
                    <a:cubicBezTo>
                      <a:pt x="519643" y="910942"/>
                      <a:pt x="518927" y="906676"/>
                      <a:pt x="518211" y="903122"/>
                    </a:cubicBezTo>
                    <a:cubicBezTo>
                      <a:pt x="517495" y="902411"/>
                      <a:pt x="518211" y="901700"/>
                      <a:pt x="518927" y="901700"/>
                    </a:cubicBezTo>
                    <a:close/>
                    <a:moveTo>
                      <a:pt x="326025" y="182184"/>
                    </a:moveTo>
                    <a:cubicBezTo>
                      <a:pt x="308574" y="182317"/>
                      <a:pt x="290865" y="185918"/>
                      <a:pt x="273872" y="193386"/>
                    </a:cubicBezTo>
                    <a:cubicBezTo>
                      <a:pt x="205900" y="222548"/>
                      <a:pt x="175134" y="301497"/>
                      <a:pt x="204469" y="370489"/>
                    </a:cubicBezTo>
                    <a:cubicBezTo>
                      <a:pt x="233805" y="438770"/>
                      <a:pt x="313224" y="471488"/>
                      <a:pt x="381196" y="440904"/>
                    </a:cubicBezTo>
                    <a:cubicBezTo>
                      <a:pt x="449168" y="412454"/>
                      <a:pt x="479934" y="332081"/>
                      <a:pt x="449884" y="263801"/>
                    </a:cubicBezTo>
                    <a:cubicBezTo>
                      <a:pt x="428419" y="212590"/>
                      <a:pt x="378379" y="181784"/>
                      <a:pt x="326025" y="182184"/>
                    </a:cubicBezTo>
                    <a:close/>
                    <a:moveTo>
                      <a:pt x="423813" y="0"/>
                    </a:moveTo>
                    <a:cubicBezTo>
                      <a:pt x="467317" y="13553"/>
                      <a:pt x="510107" y="37805"/>
                      <a:pt x="543626" y="68477"/>
                    </a:cubicBezTo>
                    <a:cubicBezTo>
                      <a:pt x="543626" y="68477"/>
                      <a:pt x="543626" y="68477"/>
                      <a:pt x="540060" y="124115"/>
                    </a:cubicBezTo>
                    <a:cubicBezTo>
                      <a:pt x="552898" y="138381"/>
                      <a:pt x="565021" y="154074"/>
                      <a:pt x="574293" y="171193"/>
                    </a:cubicBezTo>
                    <a:cubicBezTo>
                      <a:pt x="584277" y="188312"/>
                      <a:pt x="592122" y="205431"/>
                      <a:pt x="597828" y="221837"/>
                    </a:cubicBezTo>
                    <a:cubicBezTo>
                      <a:pt x="597828" y="221837"/>
                      <a:pt x="597828" y="221837"/>
                      <a:pt x="647750" y="244663"/>
                    </a:cubicBezTo>
                    <a:cubicBezTo>
                      <a:pt x="657021" y="290314"/>
                      <a:pt x="657734" y="338106"/>
                      <a:pt x="649176" y="382331"/>
                    </a:cubicBezTo>
                    <a:cubicBezTo>
                      <a:pt x="649176" y="382331"/>
                      <a:pt x="649176" y="382331"/>
                      <a:pt x="600680" y="404443"/>
                    </a:cubicBezTo>
                    <a:cubicBezTo>
                      <a:pt x="587843" y="442961"/>
                      <a:pt x="568587" y="479340"/>
                      <a:pt x="541487" y="509298"/>
                    </a:cubicBezTo>
                    <a:cubicBezTo>
                      <a:pt x="541487" y="509298"/>
                      <a:pt x="541487" y="509298"/>
                      <a:pt x="548618" y="564223"/>
                    </a:cubicBezTo>
                    <a:cubicBezTo>
                      <a:pt x="530789" y="579202"/>
                      <a:pt x="512247" y="592755"/>
                      <a:pt x="493704" y="605594"/>
                    </a:cubicBezTo>
                    <a:cubicBezTo>
                      <a:pt x="473022" y="616294"/>
                      <a:pt x="452340" y="625567"/>
                      <a:pt x="431658" y="633413"/>
                    </a:cubicBezTo>
                    <a:cubicBezTo>
                      <a:pt x="431658" y="633413"/>
                      <a:pt x="431658" y="633413"/>
                      <a:pt x="387441" y="600601"/>
                    </a:cubicBezTo>
                    <a:cubicBezTo>
                      <a:pt x="346790" y="609161"/>
                      <a:pt x="307565" y="609161"/>
                      <a:pt x="269054" y="599888"/>
                    </a:cubicBezTo>
                    <a:cubicBezTo>
                      <a:pt x="269054" y="599888"/>
                      <a:pt x="269054" y="599888"/>
                      <a:pt x="225550" y="633413"/>
                    </a:cubicBezTo>
                    <a:cubicBezTo>
                      <a:pt x="183473" y="617720"/>
                      <a:pt x="142822" y="594895"/>
                      <a:pt x="107163" y="562083"/>
                    </a:cubicBezTo>
                    <a:cubicBezTo>
                      <a:pt x="107163" y="562083"/>
                      <a:pt x="107163" y="562083"/>
                      <a:pt x="114295" y="507159"/>
                    </a:cubicBezTo>
                    <a:cubicBezTo>
                      <a:pt x="102171" y="493606"/>
                      <a:pt x="91473" y="478626"/>
                      <a:pt x="82202" y="461507"/>
                    </a:cubicBezTo>
                    <a:cubicBezTo>
                      <a:pt x="71504" y="445101"/>
                      <a:pt x="62946" y="425842"/>
                      <a:pt x="57241" y="407296"/>
                    </a:cubicBezTo>
                    <a:cubicBezTo>
                      <a:pt x="57241" y="407296"/>
                      <a:pt x="57241" y="407296"/>
                      <a:pt x="7319" y="386610"/>
                    </a:cubicBezTo>
                    <a:cubicBezTo>
                      <a:pt x="-2666" y="337392"/>
                      <a:pt x="-2666" y="289601"/>
                      <a:pt x="8745" y="243950"/>
                    </a:cubicBezTo>
                    <a:cubicBezTo>
                      <a:pt x="8745" y="243950"/>
                      <a:pt x="8745" y="243950"/>
                      <a:pt x="58667" y="221124"/>
                    </a:cubicBezTo>
                    <a:cubicBezTo>
                      <a:pt x="70078" y="187599"/>
                      <a:pt x="89334" y="156213"/>
                      <a:pt x="113582" y="127681"/>
                    </a:cubicBezTo>
                    <a:cubicBezTo>
                      <a:pt x="113582" y="127681"/>
                      <a:pt x="113582" y="127681"/>
                      <a:pt x="106450" y="72044"/>
                    </a:cubicBezTo>
                    <a:cubicBezTo>
                      <a:pt x="122853" y="57064"/>
                      <a:pt x="142822" y="42085"/>
                      <a:pt x="163504" y="29959"/>
                    </a:cubicBezTo>
                    <a:cubicBezTo>
                      <a:pt x="184899" y="17833"/>
                      <a:pt x="205581" y="8560"/>
                      <a:pt x="227690" y="713"/>
                    </a:cubicBezTo>
                    <a:cubicBezTo>
                      <a:pt x="227690" y="713"/>
                      <a:pt x="227690" y="713"/>
                      <a:pt x="272620" y="33525"/>
                    </a:cubicBezTo>
                    <a:cubicBezTo>
                      <a:pt x="307565" y="26392"/>
                      <a:pt x="343937" y="25679"/>
                      <a:pt x="379596" y="33525"/>
                    </a:cubicBezTo>
                    <a:cubicBezTo>
                      <a:pt x="379596" y="33525"/>
                      <a:pt x="379596" y="33525"/>
                      <a:pt x="42381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050" b="0" i="0" u="none" strike="noStrike" kern="1200" cap="none" spc="0" normalizeH="0" baseline="0" noProof="0">
                  <a:ln>
                    <a:noFill/>
                  </a:ln>
                  <a:solidFill>
                    <a:srgbClr val="1D1D1D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5B801BF9-E4BA-4A1E-8D45-D863BC433DE1}"/>
              </a:ext>
            </a:extLst>
          </p:cNvPr>
          <p:cNvSpPr txBox="1"/>
          <p:nvPr/>
        </p:nvSpPr>
        <p:spPr>
          <a:xfrm>
            <a:off x="472500" y="2230142"/>
            <a:ext cx="1512000" cy="1905840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16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nb-NO" sz="1050" b="0" i="0" u="none" strike="noStrike" kern="1200" cap="none" spc="0" normalizeH="0" baseline="0" noProof="0">
                <a:ln>
                  <a:noFill/>
                </a:ln>
                <a:solidFill>
                  <a:srgbClr val="1D1D1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Luftfart vil fortsette å være en samfunnskritisk funksjon i Norge.</a:t>
            </a:r>
          </a:p>
          <a:p>
            <a:pPr marL="216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Pct val="100000"/>
              <a:buFontTx/>
              <a:buNone/>
              <a:tabLst/>
              <a:defRPr/>
            </a:pPr>
            <a:endParaRPr kumimoji="0" lang="nb-NO" sz="1050" b="0" i="0" u="none" strike="noStrike" kern="1200" cap="none" spc="0" normalizeH="0" baseline="0" noProof="0">
              <a:ln>
                <a:noFill/>
              </a:ln>
              <a:solidFill>
                <a:srgbClr val="1D1D1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5A7E7C2D-2A37-4E2E-90FF-C200CC0E2057}"/>
              </a:ext>
            </a:extLst>
          </p:cNvPr>
          <p:cNvSpPr/>
          <p:nvPr/>
        </p:nvSpPr>
        <p:spPr>
          <a:xfrm>
            <a:off x="472500" y="1491385"/>
            <a:ext cx="1512000" cy="641201"/>
          </a:xfrm>
          <a:prstGeom prst="rect">
            <a:avLst/>
          </a:prstGeom>
          <a:solidFill>
            <a:srgbClr val="84236B">
              <a:alpha val="60000"/>
            </a:srgbClr>
          </a:solidFill>
          <a:ln w="9525" cap="rnd" cmpd="sng" algn="ctr">
            <a:solidFill>
              <a:srgbClr val="84236B">
                <a:alpha val="36000"/>
              </a:srgb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9000" tIns="27000" rIns="27000" bIns="27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Samfunns-oppdrag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B93A5BBF-E75C-499A-AB13-96D02916B030}"/>
              </a:ext>
            </a:extLst>
          </p:cNvPr>
          <p:cNvGrpSpPr>
            <a:grpSpLocks noChangeAspect="1"/>
          </p:cNvGrpSpPr>
          <p:nvPr/>
        </p:nvGrpSpPr>
        <p:grpSpPr>
          <a:xfrm>
            <a:off x="549994" y="1663028"/>
            <a:ext cx="297915" cy="297915"/>
            <a:chOff x="5273675" y="2606675"/>
            <a:chExt cx="1644650" cy="1644651"/>
          </a:xfrm>
        </p:grpSpPr>
        <p:sp>
          <p:nvSpPr>
            <p:cNvPr id="39" name="AutoShape 100">
              <a:extLst>
                <a:ext uri="{FF2B5EF4-FFF2-40B4-BE49-F238E27FC236}">
                  <a16:creationId xmlns:a16="http://schemas.microsoft.com/office/drawing/2014/main" id="{24178ED5-7FD4-4CB1-ACC4-965FB2485A19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273675" y="2606675"/>
              <a:ext cx="1644650" cy="16446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350" b="0" i="0" u="none" strike="noStrike" kern="1200" cap="none" spc="0" normalizeH="0" baseline="0" noProof="0">
                <a:ln>
                  <a:noFill/>
                </a:ln>
                <a:solidFill>
                  <a:srgbClr val="1D1D1D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" name="Rectangle 102">
              <a:extLst>
                <a:ext uri="{FF2B5EF4-FFF2-40B4-BE49-F238E27FC236}">
                  <a16:creationId xmlns:a16="http://schemas.microsoft.com/office/drawing/2014/main" id="{BC7569AC-6162-4877-8179-25148E91D3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73675" y="2606675"/>
              <a:ext cx="1644650" cy="16446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6D6E7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350" b="0" i="0" u="none" strike="noStrike" kern="1200" cap="none" spc="0" normalizeH="0" baseline="0" noProof="0">
                <a:ln>
                  <a:noFill/>
                </a:ln>
                <a:solidFill>
                  <a:srgbClr val="1D1D1D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" name="Freeform 103">
              <a:extLst>
                <a:ext uri="{FF2B5EF4-FFF2-40B4-BE49-F238E27FC236}">
                  <a16:creationId xmlns:a16="http://schemas.microsoft.com/office/drawing/2014/main" id="{720D455C-1AA6-4C0C-9E38-E89C556ED1C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43539" y="2778920"/>
              <a:ext cx="1304926" cy="1300165"/>
            </a:xfrm>
            <a:custGeom>
              <a:avLst/>
              <a:gdLst>
                <a:gd name="T0" fmla="*/ 959 w 1538"/>
                <a:gd name="T1" fmla="*/ 321 h 1532"/>
                <a:gd name="T2" fmla="*/ 915 w 1538"/>
                <a:gd name="T3" fmla="*/ 514 h 1532"/>
                <a:gd name="T4" fmla="*/ 1142 w 1538"/>
                <a:gd name="T5" fmla="*/ 1096 h 1532"/>
                <a:gd name="T6" fmla="*/ 1487 w 1538"/>
                <a:gd name="T7" fmla="*/ 491 h 1532"/>
                <a:gd name="T8" fmla="*/ 1186 w 1538"/>
                <a:gd name="T9" fmla="*/ 790 h 1532"/>
                <a:gd name="T10" fmla="*/ 1237 w 1538"/>
                <a:gd name="T11" fmla="*/ 681 h 1532"/>
                <a:gd name="T12" fmla="*/ 1139 w 1538"/>
                <a:gd name="T13" fmla="*/ 513 h 1532"/>
                <a:gd name="T14" fmla="*/ 1288 w 1538"/>
                <a:gd name="T15" fmla="*/ 502 h 1532"/>
                <a:gd name="T16" fmla="*/ 1232 w 1538"/>
                <a:gd name="T17" fmla="*/ 615 h 1532"/>
                <a:gd name="T18" fmla="*/ 296 w 1538"/>
                <a:gd name="T19" fmla="*/ 821 h 1532"/>
                <a:gd name="T20" fmla="*/ 846 w 1538"/>
                <a:gd name="T21" fmla="*/ 550 h 1532"/>
                <a:gd name="T22" fmla="*/ 976 w 1538"/>
                <a:gd name="T23" fmla="*/ 278 h 1532"/>
                <a:gd name="T24" fmla="*/ 0 w 1538"/>
                <a:gd name="T25" fmla="*/ 767 h 1532"/>
                <a:gd name="T26" fmla="*/ 486 w 1538"/>
                <a:gd name="T27" fmla="*/ 606 h 1532"/>
                <a:gd name="T28" fmla="*/ 393 w 1538"/>
                <a:gd name="T29" fmla="*/ 587 h 1532"/>
                <a:gd name="T30" fmla="*/ 497 w 1538"/>
                <a:gd name="T31" fmla="*/ 571 h 1532"/>
                <a:gd name="T32" fmla="*/ 506 w 1538"/>
                <a:gd name="T33" fmla="*/ 563 h 1532"/>
                <a:gd name="T34" fmla="*/ 387 w 1538"/>
                <a:gd name="T35" fmla="*/ 529 h 1532"/>
                <a:gd name="T36" fmla="*/ 547 w 1538"/>
                <a:gd name="T37" fmla="*/ 372 h 1532"/>
                <a:gd name="T38" fmla="*/ 488 w 1538"/>
                <a:gd name="T39" fmla="*/ 517 h 1532"/>
                <a:gd name="T40" fmla="*/ 469 w 1538"/>
                <a:gd name="T41" fmla="*/ 428 h 1532"/>
                <a:gd name="T42" fmla="*/ 444 w 1538"/>
                <a:gd name="T43" fmla="*/ 394 h 1532"/>
                <a:gd name="T44" fmla="*/ 418 w 1538"/>
                <a:gd name="T45" fmla="*/ 405 h 1532"/>
                <a:gd name="T46" fmla="*/ 429 w 1538"/>
                <a:gd name="T47" fmla="*/ 446 h 1532"/>
                <a:gd name="T48" fmla="*/ 397 w 1538"/>
                <a:gd name="T49" fmla="*/ 517 h 1532"/>
                <a:gd name="T50" fmla="*/ 337 w 1538"/>
                <a:gd name="T51" fmla="*/ 372 h 1532"/>
                <a:gd name="T52" fmla="*/ 1015 w 1538"/>
                <a:gd name="T53" fmla="*/ 940 h 1532"/>
                <a:gd name="T54" fmla="*/ 435 w 1538"/>
                <a:gd name="T55" fmla="*/ 984 h 1532"/>
                <a:gd name="T56" fmla="*/ 760 w 1538"/>
                <a:gd name="T57" fmla="*/ 1532 h 1532"/>
                <a:gd name="T58" fmla="*/ 760 w 1538"/>
                <a:gd name="T59" fmla="*/ 1495 h 1532"/>
                <a:gd name="T60" fmla="*/ 47 w 1538"/>
                <a:gd name="T61" fmla="*/ 894 h 1532"/>
                <a:gd name="T62" fmla="*/ 734 w 1538"/>
                <a:gd name="T63" fmla="*/ 834 h 1532"/>
                <a:gd name="T64" fmla="*/ 946 w 1538"/>
                <a:gd name="T65" fmla="*/ 1002 h 1532"/>
                <a:gd name="T66" fmla="*/ 1064 w 1538"/>
                <a:gd name="T67" fmla="*/ 999 h 1532"/>
                <a:gd name="T68" fmla="*/ 971 w 1538"/>
                <a:gd name="T69" fmla="*/ 1179 h 1532"/>
                <a:gd name="T70" fmla="*/ 777 w 1538"/>
                <a:gd name="T71" fmla="*/ 1357 h 1532"/>
                <a:gd name="T72" fmla="*/ 776 w 1538"/>
                <a:gd name="T73" fmla="*/ 1063 h 1532"/>
                <a:gd name="T74" fmla="*/ 749 w 1538"/>
                <a:gd name="T75" fmla="*/ 1033 h 1532"/>
                <a:gd name="T76" fmla="*/ 557 w 1538"/>
                <a:gd name="T77" fmla="*/ 1051 h 1532"/>
                <a:gd name="T78" fmla="*/ 560 w 1538"/>
                <a:gd name="T79" fmla="*/ 1353 h 1532"/>
                <a:gd name="T80" fmla="*/ 539 w 1538"/>
                <a:gd name="T81" fmla="*/ 1382 h 1532"/>
                <a:gd name="T82" fmla="*/ 789 w 1538"/>
                <a:gd name="T83" fmla="*/ 1363 h 1532"/>
                <a:gd name="T84" fmla="*/ 657 w 1538"/>
                <a:gd name="T85" fmla="*/ 1148 h 1532"/>
                <a:gd name="T86" fmla="*/ 603 w 1538"/>
                <a:gd name="T87" fmla="*/ 1234 h 1532"/>
                <a:gd name="T88" fmla="*/ 657 w 1538"/>
                <a:gd name="T89" fmla="*/ 1234 h 1532"/>
                <a:gd name="T90" fmla="*/ 661 w 1538"/>
                <a:gd name="T91" fmla="*/ 1344 h 1532"/>
                <a:gd name="T92" fmla="*/ 661 w 1538"/>
                <a:gd name="T93" fmla="*/ 1268 h 1532"/>
                <a:gd name="T94" fmla="*/ 673 w 1538"/>
                <a:gd name="T95" fmla="*/ 1344 h 1532"/>
                <a:gd name="T96" fmla="*/ 714 w 1538"/>
                <a:gd name="T97" fmla="*/ 1270 h 1532"/>
                <a:gd name="T98" fmla="*/ 676 w 1538"/>
                <a:gd name="T99" fmla="*/ 1234 h 1532"/>
                <a:gd name="T100" fmla="*/ 730 w 1538"/>
                <a:gd name="T101" fmla="*/ 1234 h 1532"/>
                <a:gd name="T102" fmla="*/ 676 w 1538"/>
                <a:gd name="T103" fmla="*/ 1085 h 1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538" h="1532">
                  <a:moveTo>
                    <a:pt x="1487" y="491"/>
                  </a:moveTo>
                  <a:cubicBezTo>
                    <a:pt x="1410" y="302"/>
                    <a:pt x="1288" y="201"/>
                    <a:pt x="1288" y="201"/>
                  </a:cubicBezTo>
                  <a:cubicBezTo>
                    <a:pt x="1238" y="154"/>
                    <a:pt x="1180" y="115"/>
                    <a:pt x="1121" y="85"/>
                  </a:cubicBezTo>
                  <a:cubicBezTo>
                    <a:pt x="992" y="353"/>
                    <a:pt x="992" y="353"/>
                    <a:pt x="992" y="353"/>
                  </a:cubicBezTo>
                  <a:cubicBezTo>
                    <a:pt x="984" y="340"/>
                    <a:pt x="972" y="328"/>
                    <a:pt x="959" y="321"/>
                  </a:cubicBezTo>
                  <a:cubicBezTo>
                    <a:pt x="959" y="320"/>
                    <a:pt x="957" y="320"/>
                    <a:pt x="956" y="320"/>
                  </a:cubicBezTo>
                  <a:cubicBezTo>
                    <a:pt x="892" y="285"/>
                    <a:pt x="818" y="296"/>
                    <a:pt x="791" y="347"/>
                  </a:cubicBezTo>
                  <a:cubicBezTo>
                    <a:pt x="763" y="396"/>
                    <a:pt x="791" y="467"/>
                    <a:pt x="856" y="503"/>
                  </a:cubicBezTo>
                  <a:cubicBezTo>
                    <a:pt x="860" y="506"/>
                    <a:pt x="863" y="507"/>
                    <a:pt x="867" y="507"/>
                  </a:cubicBezTo>
                  <a:cubicBezTo>
                    <a:pt x="883" y="514"/>
                    <a:pt x="899" y="515"/>
                    <a:pt x="915" y="514"/>
                  </a:cubicBezTo>
                  <a:cubicBezTo>
                    <a:pt x="792" y="772"/>
                    <a:pt x="792" y="772"/>
                    <a:pt x="792" y="772"/>
                  </a:cubicBezTo>
                  <a:cubicBezTo>
                    <a:pt x="901" y="931"/>
                    <a:pt x="901" y="931"/>
                    <a:pt x="901" y="931"/>
                  </a:cubicBezTo>
                  <a:cubicBezTo>
                    <a:pt x="937" y="907"/>
                    <a:pt x="976" y="893"/>
                    <a:pt x="1016" y="895"/>
                  </a:cubicBezTo>
                  <a:cubicBezTo>
                    <a:pt x="1063" y="895"/>
                    <a:pt x="1104" y="915"/>
                    <a:pt x="1130" y="948"/>
                  </a:cubicBezTo>
                  <a:cubicBezTo>
                    <a:pt x="1160" y="988"/>
                    <a:pt x="1164" y="1044"/>
                    <a:pt x="1142" y="1096"/>
                  </a:cubicBezTo>
                  <a:cubicBezTo>
                    <a:pt x="1128" y="1128"/>
                    <a:pt x="1105" y="1156"/>
                    <a:pt x="1076" y="1178"/>
                  </a:cubicBezTo>
                  <a:cubicBezTo>
                    <a:pt x="1075" y="1178"/>
                    <a:pt x="1074" y="1179"/>
                    <a:pt x="1072" y="1180"/>
                  </a:cubicBezTo>
                  <a:cubicBezTo>
                    <a:pt x="1218" y="1392"/>
                    <a:pt x="1218" y="1392"/>
                    <a:pt x="1218" y="1392"/>
                  </a:cubicBezTo>
                  <a:cubicBezTo>
                    <a:pt x="1412" y="1251"/>
                    <a:pt x="1538" y="1024"/>
                    <a:pt x="1538" y="768"/>
                  </a:cubicBezTo>
                  <a:cubicBezTo>
                    <a:pt x="1538" y="671"/>
                    <a:pt x="1520" y="577"/>
                    <a:pt x="1487" y="491"/>
                  </a:cubicBezTo>
                  <a:close/>
                  <a:moveTo>
                    <a:pt x="1283" y="757"/>
                  </a:moveTo>
                  <a:cubicBezTo>
                    <a:pt x="1272" y="771"/>
                    <a:pt x="1255" y="781"/>
                    <a:pt x="1233" y="786"/>
                  </a:cubicBezTo>
                  <a:cubicBezTo>
                    <a:pt x="1233" y="832"/>
                    <a:pt x="1233" y="832"/>
                    <a:pt x="1233" y="832"/>
                  </a:cubicBezTo>
                  <a:cubicBezTo>
                    <a:pt x="1186" y="832"/>
                    <a:pt x="1186" y="832"/>
                    <a:pt x="1186" y="832"/>
                  </a:cubicBezTo>
                  <a:cubicBezTo>
                    <a:pt x="1186" y="790"/>
                    <a:pt x="1186" y="790"/>
                    <a:pt x="1186" y="790"/>
                  </a:cubicBezTo>
                  <a:cubicBezTo>
                    <a:pt x="1163" y="788"/>
                    <a:pt x="1141" y="781"/>
                    <a:pt x="1121" y="769"/>
                  </a:cubicBezTo>
                  <a:cubicBezTo>
                    <a:pt x="1141" y="721"/>
                    <a:pt x="1141" y="721"/>
                    <a:pt x="1141" y="721"/>
                  </a:cubicBezTo>
                  <a:cubicBezTo>
                    <a:pt x="1162" y="736"/>
                    <a:pt x="1182" y="743"/>
                    <a:pt x="1202" y="743"/>
                  </a:cubicBezTo>
                  <a:cubicBezTo>
                    <a:pt x="1234" y="743"/>
                    <a:pt x="1249" y="732"/>
                    <a:pt x="1249" y="711"/>
                  </a:cubicBezTo>
                  <a:cubicBezTo>
                    <a:pt x="1249" y="700"/>
                    <a:pt x="1245" y="690"/>
                    <a:pt x="1237" y="681"/>
                  </a:cubicBezTo>
                  <a:cubicBezTo>
                    <a:pt x="1229" y="671"/>
                    <a:pt x="1214" y="660"/>
                    <a:pt x="1192" y="649"/>
                  </a:cubicBezTo>
                  <a:cubicBezTo>
                    <a:pt x="1170" y="639"/>
                    <a:pt x="1154" y="629"/>
                    <a:pt x="1147" y="623"/>
                  </a:cubicBezTo>
                  <a:cubicBezTo>
                    <a:pt x="1138" y="615"/>
                    <a:pt x="1132" y="607"/>
                    <a:pt x="1128" y="597"/>
                  </a:cubicBezTo>
                  <a:cubicBezTo>
                    <a:pt x="1123" y="586"/>
                    <a:pt x="1122" y="575"/>
                    <a:pt x="1122" y="562"/>
                  </a:cubicBezTo>
                  <a:cubicBezTo>
                    <a:pt x="1122" y="544"/>
                    <a:pt x="1127" y="528"/>
                    <a:pt x="1139" y="513"/>
                  </a:cubicBezTo>
                  <a:cubicBezTo>
                    <a:pt x="1151" y="499"/>
                    <a:pt x="1166" y="490"/>
                    <a:pt x="1186" y="486"/>
                  </a:cubicBezTo>
                  <a:cubicBezTo>
                    <a:pt x="1186" y="449"/>
                    <a:pt x="1186" y="449"/>
                    <a:pt x="1186" y="449"/>
                  </a:cubicBezTo>
                  <a:cubicBezTo>
                    <a:pt x="1233" y="449"/>
                    <a:pt x="1233" y="449"/>
                    <a:pt x="1233" y="449"/>
                  </a:cubicBezTo>
                  <a:cubicBezTo>
                    <a:pt x="1233" y="483"/>
                    <a:pt x="1233" y="483"/>
                    <a:pt x="1233" y="483"/>
                  </a:cubicBezTo>
                  <a:cubicBezTo>
                    <a:pt x="1257" y="486"/>
                    <a:pt x="1276" y="491"/>
                    <a:pt x="1288" y="502"/>
                  </a:cubicBezTo>
                  <a:cubicBezTo>
                    <a:pt x="1272" y="548"/>
                    <a:pt x="1272" y="548"/>
                    <a:pt x="1272" y="548"/>
                  </a:cubicBezTo>
                  <a:cubicBezTo>
                    <a:pt x="1254" y="533"/>
                    <a:pt x="1235" y="528"/>
                    <a:pt x="1213" y="528"/>
                  </a:cubicBezTo>
                  <a:cubicBezTo>
                    <a:pt x="1201" y="528"/>
                    <a:pt x="1191" y="530"/>
                    <a:pt x="1185" y="538"/>
                  </a:cubicBezTo>
                  <a:cubicBezTo>
                    <a:pt x="1178" y="544"/>
                    <a:pt x="1175" y="552"/>
                    <a:pt x="1175" y="562"/>
                  </a:cubicBezTo>
                  <a:cubicBezTo>
                    <a:pt x="1175" y="579"/>
                    <a:pt x="1193" y="597"/>
                    <a:pt x="1232" y="615"/>
                  </a:cubicBezTo>
                  <a:cubicBezTo>
                    <a:pt x="1251" y="625"/>
                    <a:pt x="1266" y="634"/>
                    <a:pt x="1275" y="642"/>
                  </a:cubicBezTo>
                  <a:cubicBezTo>
                    <a:pt x="1283" y="649"/>
                    <a:pt x="1290" y="660"/>
                    <a:pt x="1295" y="671"/>
                  </a:cubicBezTo>
                  <a:cubicBezTo>
                    <a:pt x="1299" y="681"/>
                    <a:pt x="1302" y="693"/>
                    <a:pt x="1302" y="707"/>
                  </a:cubicBezTo>
                  <a:cubicBezTo>
                    <a:pt x="1302" y="726"/>
                    <a:pt x="1295" y="742"/>
                    <a:pt x="1283" y="757"/>
                  </a:cubicBezTo>
                  <a:close/>
                  <a:moveTo>
                    <a:pt x="296" y="821"/>
                  </a:moveTo>
                  <a:cubicBezTo>
                    <a:pt x="304" y="895"/>
                    <a:pt x="356" y="950"/>
                    <a:pt x="414" y="945"/>
                  </a:cubicBezTo>
                  <a:cubicBezTo>
                    <a:pt x="471" y="939"/>
                    <a:pt x="512" y="874"/>
                    <a:pt x="506" y="801"/>
                  </a:cubicBezTo>
                  <a:cubicBezTo>
                    <a:pt x="504" y="790"/>
                    <a:pt x="500" y="779"/>
                    <a:pt x="496" y="770"/>
                  </a:cubicBezTo>
                  <a:cubicBezTo>
                    <a:pt x="752" y="749"/>
                    <a:pt x="752" y="749"/>
                    <a:pt x="752" y="749"/>
                  </a:cubicBezTo>
                  <a:cubicBezTo>
                    <a:pt x="846" y="550"/>
                    <a:pt x="846" y="550"/>
                    <a:pt x="846" y="550"/>
                  </a:cubicBezTo>
                  <a:cubicBezTo>
                    <a:pt x="842" y="548"/>
                    <a:pt x="838" y="546"/>
                    <a:pt x="835" y="543"/>
                  </a:cubicBezTo>
                  <a:cubicBezTo>
                    <a:pt x="794" y="521"/>
                    <a:pt x="762" y="487"/>
                    <a:pt x="746" y="449"/>
                  </a:cubicBezTo>
                  <a:cubicBezTo>
                    <a:pt x="728" y="406"/>
                    <a:pt x="729" y="361"/>
                    <a:pt x="750" y="325"/>
                  </a:cubicBezTo>
                  <a:cubicBezTo>
                    <a:pt x="775" y="280"/>
                    <a:pt x="824" y="253"/>
                    <a:pt x="882" y="253"/>
                  </a:cubicBezTo>
                  <a:cubicBezTo>
                    <a:pt x="914" y="253"/>
                    <a:pt x="946" y="262"/>
                    <a:pt x="976" y="278"/>
                  </a:cubicBezTo>
                  <a:cubicBezTo>
                    <a:pt x="1078" y="65"/>
                    <a:pt x="1078" y="65"/>
                    <a:pt x="1078" y="65"/>
                  </a:cubicBezTo>
                  <a:cubicBezTo>
                    <a:pt x="983" y="23"/>
                    <a:pt x="878" y="0"/>
                    <a:pt x="767" y="0"/>
                  </a:cubicBezTo>
                  <a:cubicBezTo>
                    <a:pt x="526" y="0"/>
                    <a:pt x="310" y="112"/>
                    <a:pt x="169" y="286"/>
                  </a:cubicBezTo>
                  <a:cubicBezTo>
                    <a:pt x="41" y="447"/>
                    <a:pt x="16" y="605"/>
                    <a:pt x="16" y="605"/>
                  </a:cubicBezTo>
                  <a:cubicBezTo>
                    <a:pt x="5" y="657"/>
                    <a:pt x="0" y="711"/>
                    <a:pt x="0" y="767"/>
                  </a:cubicBezTo>
                  <a:cubicBezTo>
                    <a:pt x="0" y="782"/>
                    <a:pt x="0" y="797"/>
                    <a:pt x="1" y="811"/>
                  </a:cubicBezTo>
                  <a:cubicBezTo>
                    <a:pt x="301" y="786"/>
                    <a:pt x="301" y="786"/>
                    <a:pt x="301" y="786"/>
                  </a:cubicBezTo>
                  <a:cubicBezTo>
                    <a:pt x="298" y="798"/>
                    <a:pt x="296" y="810"/>
                    <a:pt x="296" y="821"/>
                  </a:cubicBezTo>
                  <a:close/>
                  <a:moveTo>
                    <a:pt x="491" y="599"/>
                  </a:moveTo>
                  <a:cubicBezTo>
                    <a:pt x="491" y="602"/>
                    <a:pt x="489" y="605"/>
                    <a:pt x="486" y="606"/>
                  </a:cubicBezTo>
                  <a:cubicBezTo>
                    <a:pt x="470" y="614"/>
                    <a:pt x="455" y="615"/>
                    <a:pt x="447" y="615"/>
                  </a:cubicBezTo>
                  <a:cubicBezTo>
                    <a:pt x="444" y="615"/>
                    <a:pt x="443" y="615"/>
                    <a:pt x="442" y="615"/>
                  </a:cubicBezTo>
                  <a:cubicBezTo>
                    <a:pt x="438" y="615"/>
                    <a:pt x="418" y="616"/>
                    <a:pt x="398" y="606"/>
                  </a:cubicBezTo>
                  <a:cubicBezTo>
                    <a:pt x="396" y="605"/>
                    <a:pt x="393" y="602"/>
                    <a:pt x="393" y="599"/>
                  </a:cubicBezTo>
                  <a:cubicBezTo>
                    <a:pt x="393" y="599"/>
                    <a:pt x="393" y="599"/>
                    <a:pt x="393" y="587"/>
                  </a:cubicBezTo>
                  <a:cubicBezTo>
                    <a:pt x="393" y="582"/>
                    <a:pt x="397" y="578"/>
                    <a:pt x="402" y="578"/>
                  </a:cubicBezTo>
                  <a:cubicBezTo>
                    <a:pt x="402" y="578"/>
                    <a:pt x="402" y="578"/>
                    <a:pt x="482" y="578"/>
                  </a:cubicBezTo>
                  <a:cubicBezTo>
                    <a:pt x="486" y="578"/>
                    <a:pt x="491" y="582"/>
                    <a:pt x="491" y="587"/>
                  </a:cubicBezTo>
                  <a:cubicBezTo>
                    <a:pt x="491" y="587"/>
                    <a:pt x="491" y="587"/>
                    <a:pt x="491" y="599"/>
                  </a:cubicBezTo>
                  <a:close/>
                  <a:moveTo>
                    <a:pt x="497" y="571"/>
                  </a:moveTo>
                  <a:cubicBezTo>
                    <a:pt x="497" y="571"/>
                    <a:pt x="497" y="571"/>
                    <a:pt x="387" y="571"/>
                  </a:cubicBezTo>
                  <a:cubicBezTo>
                    <a:pt x="382" y="571"/>
                    <a:pt x="378" y="567"/>
                    <a:pt x="378" y="563"/>
                  </a:cubicBezTo>
                  <a:cubicBezTo>
                    <a:pt x="378" y="558"/>
                    <a:pt x="382" y="553"/>
                    <a:pt x="387" y="553"/>
                  </a:cubicBezTo>
                  <a:cubicBezTo>
                    <a:pt x="387" y="553"/>
                    <a:pt x="387" y="553"/>
                    <a:pt x="497" y="553"/>
                  </a:cubicBezTo>
                  <a:cubicBezTo>
                    <a:pt x="502" y="553"/>
                    <a:pt x="506" y="558"/>
                    <a:pt x="506" y="563"/>
                  </a:cubicBezTo>
                  <a:cubicBezTo>
                    <a:pt x="506" y="567"/>
                    <a:pt x="502" y="571"/>
                    <a:pt x="497" y="571"/>
                  </a:cubicBezTo>
                  <a:close/>
                  <a:moveTo>
                    <a:pt x="497" y="547"/>
                  </a:moveTo>
                  <a:cubicBezTo>
                    <a:pt x="497" y="547"/>
                    <a:pt x="497" y="547"/>
                    <a:pt x="387" y="547"/>
                  </a:cubicBezTo>
                  <a:cubicBezTo>
                    <a:pt x="382" y="547"/>
                    <a:pt x="378" y="542"/>
                    <a:pt x="378" y="538"/>
                  </a:cubicBezTo>
                  <a:cubicBezTo>
                    <a:pt x="378" y="533"/>
                    <a:pt x="382" y="529"/>
                    <a:pt x="387" y="529"/>
                  </a:cubicBezTo>
                  <a:cubicBezTo>
                    <a:pt x="387" y="529"/>
                    <a:pt x="387" y="529"/>
                    <a:pt x="497" y="529"/>
                  </a:cubicBezTo>
                  <a:cubicBezTo>
                    <a:pt x="502" y="529"/>
                    <a:pt x="506" y="533"/>
                    <a:pt x="506" y="538"/>
                  </a:cubicBezTo>
                  <a:cubicBezTo>
                    <a:pt x="506" y="542"/>
                    <a:pt x="502" y="547"/>
                    <a:pt x="497" y="547"/>
                  </a:cubicBezTo>
                  <a:close/>
                  <a:moveTo>
                    <a:pt x="442" y="267"/>
                  </a:moveTo>
                  <a:cubicBezTo>
                    <a:pt x="500" y="267"/>
                    <a:pt x="547" y="314"/>
                    <a:pt x="547" y="372"/>
                  </a:cubicBezTo>
                  <a:cubicBezTo>
                    <a:pt x="547" y="397"/>
                    <a:pt x="539" y="421"/>
                    <a:pt x="522" y="441"/>
                  </a:cubicBezTo>
                  <a:cubicBezTo>
                    <a:pt x="521" y="442"/>
                    <a:pt x="521" y="442"/>
                    <a:pt x="521" y="442"/>
                  </a:cubicBezTo>
                  <a:cubicBezTo>
                    <a:pt x="521" y="442"/>
                    <a:pt x="497" y="464"/>
                    <a:pt x="497" y="489"/>
                  </a:cubicBezTo>
                  <a:cubicBezTo>
                    <a:pt x="497" y="517"/>
                    <a:pt x="497" y="517"/>
                    <a:pt x="497" y="517"/>
                  </a:cubicBezTo>
                  <a:cubicBezTo>
                    <a:pt x="488" y="517"/>
                    <a:pt x="488" y="517"/>
                    <a:pt x="488" y="517"/>
                  </a:cubicBezTo>
                  <a:cubicBezTo>
                    <a:pt x="451" y="517"/>
                    <a:pt x="451" y="517"/>
                    <a:pt x="451" y="517"/>
                  </a:cubicBezTo>
                  <a:cubicBezTo>
                    <a:pt x="451" y="471"/>
                    <a:pt x="451" y="471"/>
                    <a:pt x="451" y="471"/>
                  </a:cubicBezTo>
                  <a:cubicBezTo>
                    <a:pt x="476" y="443"/>
                    <a:pt x="476" y="443"/>
                    <a:pt x="476" y="443"/>
                  </a:cubicBezTo>
                  <a:cubicBezTo>
                    <a:pt x="478" y="440"/>
                    <a:pt x="478" y="437"/>
                    <a:pt x="476" y="433"/>
                  </a:cubicBezTo>
                  <a:cubicBezTo>
                    <a:pt x="476" y="431"/>
                    <a:pt x="472" y="428"/>
                    <a:pt x="469" y="428"/>
                  </a:cubicBezTo>
                  <a:cubicBezTo>
                    <a:pt x="449" y="428"/>
                    <a:pt x="449" y="428"/>
                    <a:pt x="449" y="428"/>
                  </a:cubicBezTo>
                  <a:cubicBezTo>
                    <a:pt x="467" y="408"/>
                    <a:pt x="467" y="408"/>
                    <a:pt x="467" y="408"/>
                  </a:cubicBezTo>
                  <a:cubicBezTo>
                    <a:pt x="469" y="405"/>
                    <a:pt x="470" y="402"/>
                    <a:pt x="468" y="399"/>
                  </a:cubicBezTo>
                  <a:cubicBezTo>
                    <a:pt x="467" y="395"/>
                    <a:pt x="464" y="394"/>
                    <a:pt x="460" y="394"/>
                  </a:cubicBezTo>
                  <a:cubicBezTo>
                    <a:pt x="444" y="394"/>
                    <a:pt x="444" y="394"/>
                    <a:pt x="444" y="394"/>
                  </a:cubicBezTo>
                  <a:cubicBezTo>
                    <a:pt x="466" y="367"/>
                    <a:pt x="466" y="367"/>
                    <a:pt x="466" y="367"/>
                  </a:cubicBezTo>
                  <a:cubicBezTo>
                    <a:pt x="469" y="363"/>
                    <a:pt x="468" y="357"/>
                    <a:pt x="465" y="355"/>
                  </a:cubicBezTo>
                  <a:cubicBezTo>
                    <a:pt x="460" y="352"/>
                    <a:pt x="455" y="352"/>
                    <a:pt x="453" y="357"/>
                  </a:cubicBezTo>
                  <a:cubicBezTo>
                    <a:pt x="419" y="396"/>
                    <a:pt x="419" y="396"/>
                    <a:pt x="419" y="396"/>
                  </a:cubicBezTo>
                  <a:cubicBezTo>
                    <a:pt x="417" y="400"/>
                    <a:pt x="417" y="403"/>
                    <a:pt x="418" y="405"/>
                  </a:cubicBezTo>
                  <a:cubicBezTo>
                    <a:pt x="420" y="409"/>
                    <a:pt x="423" y="410"/>
                    <a:pt x="426" y="410"/>
                  </a:cubicBezTo>
                  <a:cubicBezTo>
                    <a:pt x="441" y="410"/>
                    <a:pt x="441" y="410"/>
                    <a:pt x="441" y="410"/>
                  </a:cubicBezTo>
                  <a:cubicBezTo>
                    <a:pt x="423" y="431"/>
                    <a:pt x="423" y="431"/>
                    <a:pt x="423" y="431"/>
                  </a:cubicBezTo>
                  <a:cubicBezTo>
                    <a:pt x="420" y="434"/>
                    <a:pt x="420" y="437"/>
                    <a:pt x="421" y="441"/>
                  </a:cubicBezTo>
                  <a:cubicBezTo>
                    <a:pt x="423" y="444"/>
                    <a:pt x="426" y="446"/>
                    <a:pt x="429" y="446"/>
                  </a:cubicBezTo>
                  <a:cubicBezTo>
                    <a:pt x="449" y="446"/>
                    <a:pt x="449" y="446"/>
                    <a:pt x="449" y="446"/>
                  </a:cubicBezTo>
                  <a:cubicBezTo>
                    <a:pt x="435" y="462"/>
                    <a:pt x="435" y="462"/>
                    <a:pt x="435" y="462"/>
                  </a:cubicBezTo>
                  <a:cubicBezTo>
                    <a:pt x="434" y="463"/>
                    <a:pt x="433" y="465"/>
                    <a:pt x="433" y="468"/>
                  </a:cubicBezTo>
                  <a:cubicBezTo>
                    <a:pt x="433" y="517"/>
                    <a:pt x="433" y="517"/>
                    <a:pt x="433" y="517"/>
                  </a:cubicBezTo>
                  <a:cubicBezTo>
                    <a:pt x="397" y="517"/>
                    <a:pt x="397" y="517"/>
                    <a:pt x="397" y="517"/>
                  </a:cubicBezTo>
                  <a:cubicBezTo>
                    <a:pt x="387" y="517"/>
                    <a:pt x="387" y="517"/>
                    <a:pt x="387" y="517"/>
                  </a:cubicBezTo>
                  <a:cubicBezTo>
                    <a:pt x="387" y="489"/>
                    <a:pt x="387" y="489"/>
                    <a:pt x="387" y="489"/>
                  </a:cubicBezTo>
                  <a:cubicBezTo>
                    <a:pt x="387" y="464"/>
                    <a:pt x="363" y="442"/>
                    <a:pt x="363" y="442"/>
                  </a:cubicBezTo>
                  <a:cubicBezTo>
                    <a:pt x="363" y="441"/>
                    <a:pt x="363" y="441"/>
                    <a:pt x="363" y="441"/>
                  </a:cubicBezTo>
                  <a:cubicBezTo>
                    <a:pt x="346" y="421"/>
                    <a:pt x="337" y="397"/>
                    <a:pt x="337" y="372"/>
                  </a:cubicBezTo>
                  <a:cubicBezTo>
                    <a:pt x="337" y="314"/>
                    <a:pt x="384" y="267"/>
                    <a:pt x="442" y="267"/>
                  </a:cubicBezTo>
                  <a:close/>
                  <a:moveTo>
                    <a:pt x="1001" y="1158"/>
                  </a:moveTo>
                  <a:cubicBezTo>
                    <a:pt x="1019" y="1155"/>
                    <a:pt x="1035" y="1150"/>
                    <a:pt x="1050" y="1140"/>
                  </a:cubicBezTo>
                  <a:cubicBezTo>
                    <a:pt x="1108" y="1095"/>
                    <a:pt x="1128" y="1022"/>
                    <a:pt x="1093" y="976"/>
                  </a:cubicBezTo>
                  <a:cubicBezTo>
                    <a:pt x="1075" y="952"/>
                    <a:pt x="1046" y="940"/>
                    <a:pt x="1015" y="940"/>
                  </a:cubicBezTo>
                  <a:cubicBezTo>
                    <a:pt x="985" y="940"/>
                    <a:pt x="952" y="951"/>
                    <a:pt x="924" y="973"/>
                  </a:cubicBezTo>
                  <a:cubicBezTo>
                    <a:pt x="912" y="981"/>
                    <a:pt x="903" y="993"/>
                    <a:pt x="897" y="1005"/>
                  </a:cubicBezTo>
                  <a:cubicBezTo>
                    <a:pt x="753" y="795"/>
                    <a:pt x="753" y="795"/>
                    <a:pt x="753" y="795"/>
                  </a:cubicBezTo>
                  <a:cubicBezTo>
                    <a:pt x="552" y="812"/>
                    <a:pt x="552" y="812"/>
                    <a:pt x="552" y="812"/>
                  </a:cubicBezTo>
                  <a:cubicBezTo>
                    <a:pt x="538" y="971"/>
                    <a:pt x="435" y="984"/>
                    <a:pt x="435" y="984"/>
                  </a:cubicBezTo>
                  <a:cubicBezTo>
                    <a:pt x="424" y="986"/>
                    <a:pt x="413" y="987"/>
                    <a:pt x="403" y="987"/>
                  </a:cubicBezTo>
                  <a:cubicBezTo>
                    <a:pt x="293" y="987"/>
                    <a:pt x="251" y="838"/>
                    <a:pt x="251" y="838"/>
                  </a:cubicBezTo>
                  <a:cubicBezTo>
                    <a:pt x="4" y="860"/>
                    <a:pt x="4" y="860"/>
                    <a:pt x="4" y="860"/>
                  </a:cubicBezTo>
                  <a:cubicBezTo>
                    <a:pt x="45" y="1200"/>
                    <a:pt x="308" y="1472"/>
                    <a:pt x="645" y="1525"/>
                  </a:cubicBezTo>
                  <a:cubicBezTo>
                    <a:pt x="645" y="1525"/>
                    <a:pt x="690" y="1532"/>
                    <a:pt x="760" y="1532"/>
                  </a:cubicBezTo>
                  <a:cubicBezTo>
                    <a:pt x="824" y="1532"/>
                    <a:pt x="909" y="1526"/>
                    <a:pt x="997" y="1502"/>
                  </a:cubicBezTo>
                  <a:cubicBezTo>
                    <a:pt x="1062" y="1482"/>
                    <a:pt x="1123" y="1454"/>
                    <a:pt x="1179" y="1417"/>
                  </a:cubicBezTo>
                  <a:cubicBezTo>
                    <a:pt x="1001" y="1158"/>
                    <a:pt x="1001" y="1158"/>
                    <a:pt x="1001" y="1158"/>
                  </a:cubicBezTo>
                  <a:close/>
                  <a:moveTo>
                    <a:pt x="987" y="1467"/>
                  </a:moveTo>
                  <a:cubicBezTo>
                    <a:pt x="918" y="1486"/>
                    <a:pt x="840" y="1495"/>
                    <a:pt x="760" y="1495"/>
                  </a:cubicBezTo>
                  <a:cubicBezTo>
                    <a:pt x="696" y="1495"/>
                    <a:pt x="652" y="1489"/>
                    <a:pt x="650" y="1489"/>
                  </a:cubicBezTo>
                  <a:cubicBezTo>
                    <a:pt x="571" y="1476"/>
                    <a:pt x="496" y="1451"/>
                    <a:pt x="425" y="1414"/>
                  </a:cubicBezTo>
                  <a:cubicBezTo>
                    <a:pt x="356" y="1378"/>
                    <a:pt x="294" y="1331"/>
                    <a:pt x="240" y="1275"/>
                  </a:cubicBezTo>
                  <a:cubicBezTo>
                    <a:pt x="185" y="1218"/>
                    <a:pt x="141" y="1154"/>
                    <a:pt x="107" y="1084"/>
                  </a:cubicBezTo>
                  <a:cubicBezTo>
                    <a:pt x="78" y="1023"/>
                    <a:pt x="58" y="959"/>
                    <a:pt x="47" y="894"/>
                  </a:cubicBezTo>
                  <a:cubicBezTo>
                    <a:pt x="226" y="878"/>
                    <a:pt x="226" y="878"/>
                    <a:pt x="226" y="878"/>
                  </a:cubicBezTo>
                  <a:cubicBezTo>
                    <a:pt x="247" y="928"/>
                    <a:pt x="300" y="1024"/>
                    <a:pt x="403" y="1024"/>
                  </a:cubicBezTo>
                  <a:cubicBezTo>
                    <a:pt x="416" y="1024"/>
                    <a:pt x="429" y="1022"/>
                    <a:pt x="443" y="1020"/>
                  </a:cubicBezTo>
                  <a:cubicBezTo>
                    <a:pt x="460" y="1016"/>
                    <a:pt x="560" y="992"/>
                    <a:pt x="585" y="847"/>
                  </a:cubicBezTo>
                  <a:cubicBezTo>
                    <a:pt x="734" y="834"/>
                    <a:pt x="734" y="834"/>
                    <a:pt x="734" y="834"/>
                  </a:cubicBezTo>
                  <a:cubicBezTo>
                    <a:pt x="866" y="1026"/>
                    <a:pt x="866" y="1026"/>
                    <a:pt x="866" y="1026"/>
                  </a:cubicBezTo>
                  <a:cubicBezTo>
                    <a:pt x="900" y="1075"/>
                    <a:pt x="900" y="1075"/>
                    <a:pt x="900" y="1075"/>
                  </a:cubicBezTo>
                  <a:cubicBezTo>
                    <a:pt x="930" y="1022"/>
                    <a:pt x="930" y="1022"/>
                    <a:pt x="930" y="1022"/>
                  </a:cubicBezTo>
                  <a:cubicBezTo>
                    <a:pt x="934" y="1013"/>
                    <a:pt x="940" y="1006"/>
                    <a:pt x="946" y="1003"/>
                  </a:cubicBezTo>
                  <a:cubicBezTo>
                    <a:pt x="946" y="1002"/>
                    <a:pt x="946" y="1002"/>
                    <a:pt x="946" y="1002"/>
                  </a:cubicBezTo>
                  <a:cubicBezTo>
                    <a:pt x="946" y="1002"/>
                    <a:pt x="946" y="1002"/>
                    <a:pt x="946" y="1002"/>
                  </a:cubicBezTo>
                  <a:cubicBezTo>
                    <a:pt x="967" y="986"/>
                    <a:pt x="992" y="977"/>
                    <a:pt x="1015" y="977"/>
                  </a:cubicBezTo>
                  <a:cubicBezTo>
                    <a:pt x="1027" y="977"/>
                    <a:pt x="1050" y="980"/>
                    <a:pt x="1063" y="998"/>
                  </a:cubicBezTo>
                  <a:cubicBezTo>
                    <a:pt x="1064" y="998"/>
                    <a:pt x="1064" y="998"/>
                    <a:pt x="1064" y="998"/>
                  </a:cubicBezTo>
                  <a:cubicBezTo>
                    <a:pt x="1064" y="999"/>
                    <a:pt x="1064" y="999"/>
                    <a:pt x="1064" y="999"/>
                  </a:cubicBezTo>
                  <a:cubicBezTo>
                    <a:pt x="1074" y="1011"/>
                    <a:pt x="1074" y="1027"/>
                    <a:pt x="1072" y="1038"/>
                  </a:cubicBezTo>
                  <a:cubicBezTo>
                    <a:pt x="1069" y="1064"/>
                    <a:pt x="1052" y="1091"/>
                    <a:pt x="1028" y="1111"/>
                  </a:cubicBezTo>
                  <a:cubicBezTo>
                    <a:pt x="1020" y="1116"/>
                    <a:pt x="1009" y="1119"/>
                    <a:pt x="997" y="1121"/>
                  </a:cubicBezTo>
                  <a:cubicBezTo>
                    <a:pt x="936" y="1128"/>
                    <a:pt x="936" y="1128"/>
                    <a:pt x="936" y="1128"/>
                  </a:cubicBezTo>
                  <a:cubicBezTo>
                    <a:pt x="971" y="1179"/>
                    <a:pt x="971" y="1179"/>
                    <a:pt x="971" y="1179"/>
                  </a:cubicBezTo>
                  <a:cubicBezTo>
                    <a:pt x="1127" y="1406"/>
                    <a:pt x="1127" y="1406"/>
                    <a:pt x="1127" y="1406"/>
                  </a:cubicBezTo>
                  <a:cubicBezTo>
                    <a:pt x="1083" y="1431"/>
                    <a:pt x="1035" y="1452"/>
                    <a:pt x="987" y="1467"/>
                  </a:cubicBezTo>
                  <a:close/>
                  <a:moveTo>
                    <a:pt x="789" y="1363"/>
                  </a:moveTo>
                  <a:cubicBezTo>
                    <a:pt x="777" y="1363"/>
                    <a:pt x="777" y="1363"/>
                    <a:pt x="777" y="1363"/>
                  </a:cubicBezTo>
                  <a:cubicBezTo>
                    <a:pt x="777" y="1357"/>
                    <a:pt x="777" y="1357"/>
                    <a:pt x="777" y="1357"/>
                  </a:cubicBezTo>
                  <a:cubicBezTo>
                    <a:pt x="777" y="1354"/>
                    <a:pt x="776" y="1353"/>
                    <a:pt x="773" y="1353"/>
                  </a:cubicBezTo>
                  <a:cubicBezTo>
                    <a:pt x="772" y="1353"/>
                    <a:pt x="771" y="1353"/>
                    <a:pt x="770" y="1353"/>
                  </a:cubicBezTo>
                  <a:cubicBezTo>
                    <a:pt x="770" y="1075"/>
                    <a:pt x="770" y="1067"/>
                    <a:pt x="770" y="1067"/>
                  </a:cubicBezTo>
                  <a:cubicBezTo>
                    <a:pt x="771" y="1067"/>
                    <a:pt x="771" y="1067"/>
                    <a:pt x="771" y="1067"/>
                  </a:cubicBezTo>
                  <a:cubicBezTo>
                    <a:pt x="774" y="1067"/>
                    <a:pt x="776" y="1065"/>
                    <a:pt x="776" y="1063"/>
                  </a:cubicBezTo>
                  <a:cubicBezTo>
                    <a:pt x="776" y="1051"/>
                    <a:pt x="776" y="1051"/>
                    <a:pt x="776" y="1051"/>
                  </a:cubicBezTo>
                  <a:cubicBezTo>
                    <a:pt x="776" y="1048"/>
                    <a:pt x="774" y="1047"/>
                    <a:pt x="771" y="1047"/>
                  </a:cubicBezTo>
                  <a:cubicBezTo>
                    <a:pt x="760" y="1047"/>
                    <a:pt x="760" y="1047"/>
                    <a:pt x="760" y="1047"/>
                  </a:cubicBezTo>
                  <a:cubicBezTo>
                    <a:pt x="752" y="1035"/>
                    <a:pt x="752" y="1035"/>
                    <a:pt x="752" y="1035"/>
                  </a:cubicBezTo>
                  <a:cubicBezTo>
                    <a:pt x="751" y="1034"/>
                    <a:pt x="750" y="1033"/>
                    <a:pt x="749" y="1033"/>
                  </a:cubicBezTo>
                  <a:cubicBezTo>
                    <a:pt x="585" y="1033"/>
                    <a:pt x="585" y="1033"/>
                    <a:pt x="585" y="1033"/>
                  </a:cubicBezTo>
                  <a:cubicBezTo>
                    <a:pt x="583" y="1033"/>
                    <a:pt x="582" y="1034"/>
                    <a:pt x="581" y="1035"/>
                  </a:cubicBezTo>
                  <a:cubicBezTo>
                    <a:pt x="574" y="1047"/>
                    <a:pt x="574" y="1047"/>
                    <a:pt x="574" y="1047"/>
                  </a:cubicBezTo>
                  <a:cubicBezTo>
                    <a:pt x="561" y="1047"/>
                    <a:pt x="561" y="1047"/>
                    <a:pt x="561" y="1047"/>
                  </a:cubicBezTo>
                  <a:cubicBezTo>
                    <a:pt x="559" y="1047"/>
                    <a:pt x="557" y="1048"/>
                    <a:pt x="557" y="1051"/>
                  </a:cubicBezTo>
                  <a:cubicBezTo>
                    <a:pt x="557" y="1063"/>
                    <a:pt x="557" y="1063"/>
                    <a:pt x="557" y="1063"/>
                  </a:cubicBezTo>
                  <a:cubicBezTo>
                    <a:pt x="557" y="1065"/>
                    <a:pt x="559" y="1067"/>
                    <a:pt x="561" y="1067"/>
                  </a:cubicBezTo>
                  <a:cubicBezTo>
                    <a:pt x="564" y="1067"/>
                    <a:pt x="564" y="1067"/>
                    <a:pt x="564" y="1067"/>
                  </a:cubicBezTo>
                  <a:cubicBezTo>
                    <a:pt x="564" y="1345"/>
                    <a:pt x="564" y="1353"/>
                    <a:pt x="564" y="1353"/>
                  </a:cubicBezTo>
                  <a:cubicBezTo>
                    <a:pt x="560" y="1353"/>
                    <a:pt x="560" y="1353"/>
                    <a:pt x="560" y="1353"/>
                  </a:cubicBezTo>
                  <a:cubicBezTo>
                    <a:pt x="558" y="1353"/>
                    <a:pt x="556" y="1354"/>
                    <a:pt x="556" y="1357"/>
                  </a:cubicBezTo>
                  <a:cubicBezTo>
                    <a:pt x="556" y="1363"/>
                    <a:pt x="556" y="1363"/>
                    <a:pt x="556" y="1363"/>
                  </a:cubicBezTo>
                  <a:cubicBezTo>
                    <a:pt x="544" y="1363"/>
                    <a:pt x="544" y="1363"/>
                    <a:pt x="544" y="1363"/>
                  </a:cubicBezTo>
                  <a:cubicBezTo>
                    <a:pt x="542" y="1363"/>
                    <a:pt x="539" y="1364"/>
                    <a:pt x="539" y="1367"/>
                  </a:cubicBezTo>
                  <a:cubicBezTo>
                    <a:pt x="539" y="1382"/>
                    <a:pt x="539" y="1382"/>
                    <a:pt x="539" y="1382"/>
                  </a:cubicBezTo>
                  <a:cubicBezTo>
                    <a:pt x="539" y="1385"/>
                    <a:pt x="542" y="1386"/>
                    <a:pt x="544" y="1386"/>
                  </a:cubicBezTo>
                  <a:cubicBezTo>
                    <a:pt x="789" y="1386"/>
                    <a:pt x="789" y="1386"/>
                    <a:pt x="789" y="1386"/>
                  </a:cubicBezTo>
                  <a:cubicBezTo>
                    <a:pt x="792" y="1386"/>
                    <a:pt x="793" y="1385"/>
                    <a:pt x="793" y="1382"/>
                  </a:cubicBezTo>
                  <a:cubicBezTo>
                    <a:pt x="793" y="1367"/>
                    <a:pt x="793" y="1367"/>
                    <a:pt x="793" y="1367"/>
                  </a:cubicBezTo>
                  <a:cubicBezTo>
                    <a:pt x="793" y="1364"/>
                    <a:pt x="792" y="1363"/>
                    <a:pt x="789" y="1363"/>
                  </a:cubicBezTo>
                  <a:close/>
                  <a:moveTo>
                    <a:pt x="603" y="1085"/>
                  </a:moveTo>
                  <a:cubicBezTo>
                    <a:pt x="603" y="1083"/>
                    <a:pt x="604" y="1081"/>
                    <a:pt x="606" y="1081"/>
                  </a:cubicBezTo>
                  <a:cubicBezTo>
                    <a:pt x="606" y="1081"/>
                    <a:pt x="606" y="1081"/>
                    <a:pt x="654" y="1081"/>
                  </a:cubicBezTo>
                  <a:cubicBezTo>
                    <a:pt x="655" y="1081"/>
                    <a:pt x="657" y="1083"/>
                    <a:pt x="657" y="1085"/>
                  </a:cubicBezTo>
                  <a:cubicBezTo>
                    <a:pt x="657" y="1085"/>
                    <a:pt x="657" y="1085"/>
                    <a:pt x="657" y="1148"/>
                  </a:cubicBezTo>
                  <a:cubicBezTo>
                    <a:pt x="657" y="1150"/>
                    <a:pt x="655" y="1152"/>
                    <a:pt x="654" y="1152"/>
                  </a:cubicBezTo>
                  <a:cubicBezTo>
                    <a:pt x="654" y="1152"/>
                    <a:pt x="654" y="1152"/>
                    <a:pt x="606" y="1152"/>
                  </a:cubicBezTo>
                  <a:cubicBezTo>
                    <a:pt x="604" y="1152"/>
                    <a:pt x="603" y="1150"/>
                    <a:pt x="603" y="1148"/>
                  </a:cubicBezTo>
                  <a:cubicBezTo>
                    <a:pt x="603" y="1148"/>
                    <a:pt x="603" y="1148"/>
                    <a:pt x="603" y="1085"/>
                  </a:cubicBezTo>
                  <a:close/>
                  <a:moveTo>
                    <a:pt x="603" y="1234"/>
                  </a:moveTo>
                  <a:cubicBezTo>
                    <a:pt x="603" y="1234"/>
                    <a:pt x="603" y="1234"/>
                    <a:pt x="603" y="1169"/>
                  </a:cubicBezTo>
                  <a:cubicBezTo>
                    <a:pt x="603" y="1168"/>
                    <a:pt x="604" y="1167"/>
                    <a:pt x="606" y="1167"/>
                  </a:cubicBezTo>
                  <a:cubicBezTo>
                    <a:pt x="606" y="1167"/>
                    <a:pt x="606" y="1167"/>
                    <a:pt x="654" y="1167"/>
                  </a:cubicBezTo>
                  <a:cubicBezTo>
                    <a:pt x="655" y="1167"/>
                    <a:pt x="657" y="1168"/>
                    <a:pt x="657" y="1169"/>
                  </a:cubicBezTo>
                  <a:cubicBezTo>
                    <a:pt x="657" y="1169"/>
                    <a:pt x="657" y="1169"/>
                    <a:pt x="657" y="1234"/>
                  </a:cubicBezTo>
                  <a:cubicBezTo>
                    <a:pt x="657" y="1235"/>
                    <a:pt x="655" y="1237"/>
                    <a:pt x="654" y="1237"/>
                  </a:cubicBezTo>
                  <a:cubicBezTo>
                    <a:pt x="654" y="1237"/>
                    <a:pt x="654" y="1237"/>
                    <a:pt x="606" y="1237"/>
                  </a:cubicBezTo>
                  <a:cubicBezTo>
                    <a:pt x="604" y="1237"/>
                    <a:pt x="603" y="1235"/>
                    <a:pt x="603" y="1234"/>
                  </a:cubicBezTo>
                  <a:close/>
                  <a:moveTo>
                    <a:pt x="662" y="1343"/>
                  </a:moveTo>
                  <a:cubicBezTo>
                    <a:pt x="662" y="1344"/>
                    <a:pt x="661" y="1344"/>
                    <a:pt x="661" y="1344"/>
                  </a:cubicBezTo>
                  <a:cubicBezTo>
                    <a:pt x="620" y="1344"/>
                    <a:pt x="620" y="1344"/>
                    <a:pt x="620" y="1344"/>
                  </a:cubicBezTo>
                  <a:cubicBezTo>
                    <a:pt x="619" y="1344"/>
                    <a:pt x="618" y="1344"/>
                    <a:pt x="618" y="1343"/>
                  </a:cubicBezTo>
                  <a:cubicBezTo>
                    <a:pt x="618" y="1270"/>
                    <a:pt x="618" y="1270"/>
                    <a:pt x="618" y="1270"/>
                  </a:cubicBezTo>
                  <a:cubicBezTo>
                    <a:pt x="618" y="1269"/>
                    <a:pt x="619" y="1268"/>
                    <a:pt x="620" y="1268"/>
                  </a:cubicBezTo>
                  <a:cubicBezTo>
                    <a:pt x="661" y="1268"/>
                    <a:pt x="661" y="1268"/>
                    <a:pt x="661" y="1268"/>
                  </a:cubicBezTo>
                  <a:cubicBezTo>
                    <a:pt x="661" y="1268"/>
                    <a:pt x="662" y="1269"/>
                    <a:pt x="662" y="1270"/>
                  </a:cubicBezTo>
                  <a:cubicBezTo>
                    <a:pt x="662" y="1343"/>
                    <a:pt x="662" y="1343"/>
                    <a:pt x="662" y="1343"/>
                  </a:cubicBezTo>
                  <a:close/>
                  <a:moveTo>
                    <a:pt x="714" y="1343"/>
                  </a:moveTo>
                  <a:cubicBezTo>
                    <a:pt x="714" y="1344"/>
                    <a:pt x="713" y="1344"/>
                    <a:pt x="713" y="1344"/>
                  </a:cubicBezTo>
                  <a:cubicBezTo>
                    <a:pt x="713" y="1344"/>
                    <a:pt x="713" y="1344"/>
                    <a:pt x="673" y="1344"/>
                  </a:cubicBezTo>
                  <a:cubicBezTo>
                    <a:pt x="672" y="1344"/>
                    <a:pt x="671" y="1344"/>
                    <a:pt x="671" y="1343"/>
                  </a:cubicBezTo>
                  <a:cubicBezTo>
                    <a:pt x="671" y="1343"/>
                    <a:pt x="671" y="1343"/>
                    <a:pt x="671" y="1270"/>
                  </a:cubicBezTo>
                  <a:cubicBezTo>
                    <a:pt x="671" y="1269"/>
                    <a:pt x="672" y="1268"/>
                    <a:pt x="673" y="1268"/>
                  </a:cubicBezTo>
                  <a:cubicBezTo>
                    <a:pt x="673" y="1268"/>
                    <a:pt x="673" y="1268"/>
                    <a:pt x="713" y="1268"/>
                  </a:cubicBezTo>
                  <a:cubicBezTo>
                    <a:pt x="713" y="1268"/>
                    <a:pt x="714" y="1269"/>
                    <a:pt x="714" y="1270"/>
                  </a:cubicBezTo>
                  <a:cubicBezTo>
                    <a:pt x="714" y="1270"/>
                    <a:pt x="714" y="1270"/>
                    <a:pt x="714" y="1343"/>
                  </a:cubicBezTo>
                  <a:close/>
                  <a:moveTo>
                    <a:pt x="730" y="1234"/>
                  </a:moveTo>
                  <a:cubicBezTo>
                    <a:pt x="730" y="1235"/>
                    <a:pt x="729" y="1237"/>
                    <a:pt x="728" y="1237"/>
                  </a:cubicBezTo>
                  <a:cubicBezTo>
                    <a:pt x="728" y="1237"/>
                    <a:pt x="728" y="1237"/>
                    <a:pt x="679" y="1237"/>
                  </a:cubicBezTo>
                  <a:cubicBezTo>
                    <a:pt x="677" y="1237"/>
                    <a:pt x="676" y="1235"/>
                    <a:pt x="676" y="1234"/>
                  </a:cubicBezTo>
                  <a:cubicBezTo>
                    <a:pt x="676" y="1234"/>
                    <a:pt x="676" y="1234"/>
                    <a:pt x="676" y="1169"/>
                  </a:cubicBezTo>
                  <a:cubicBezTo>
                    <a:pt x="676" y="1168"/>
                    <a:pt x="677" y="1167"/>
                    <a:pt x="679" y="1167"/>
                  </a:cubicBezTo>
                  <a:cubicBezTo>
                    <a:pt x="679" y="1167"/>
                    <a:pt x="679" y="1167"/>
                    <a:pt x="728" y="1167"/>
                  </a:cubicBezTo>
                  <a:cubicBezTo>
                    <a:pt x="729" y="1167"/>
                    <a:pt x="730" y="1168"/>
                    <a:pt x="730" y="1169"/>
                  </a:cubicBezTo>
                  <a:cubicBezTo>
                    <a:pt x="730" y="1169"/>
                    <a:pt x="730" y="1169"/>
                    <a:pt x="730" y="1234"/>
                  </a:cubicBezTo>
                  <a:close/>
                  <a:moveTo>
                    <a:pt x="730" y="1148"/>
                  </a:moveTo>
                  <a:cubicBezTo>
                    <a:pt x="730" y="1150"/>
                    <a:pt x="729" y="1152"/>
                    <a:pt x="728" y="1152"/>
                  </a:cubicBezTo>
                  <a:cubicBezTo>
                    <a:pt x="728" y="1152"/>
                    <a:pt x="728" y="1152"/>
                    <a:pt x="679" y="1152"/>
                  </a:cubicBezTo>
                  <a:cubicBezTo>
                    <a:pt x="677" y="1152"/>
                    <a:pt x="676" y="1150"/>
                    <a:pt x="676" y="1148"/>
                  </a:cubicBezTo>
                  <a:cubicBezTo>
                    <a:pt x="676" y="1148"/>
                    <a:pt x="676" y="1148"/>
                    <a:pt x="676" y="1085"/>
                  </a:cubicBezTo>
                  <a:cubicBezTo>
                    <a:pt x="676" y="1083"/>
                    <a:pt x="677" y="1081"/>
                    <a:pt x="679" y="1081"/>
                  </a:cubicBezTo>
                  <a:cubicBezTo>
                    <a:pt x="679" y="1081"/>
                    <a:pt x="679" y="1081"/>
                    <a:pt x="728" y="1081"/>
                  </a:cubicBezTo>
                  <a:cubicBezTo>
                    <a:pt x="729" y="1081"/>
                    <a:pt x="730" y="1083"/>
                    <a:pt x="730" y="1085"/>
                  </a:cubicBezTo>
                  <a:cubicBezTo>
                    <a:pt x="730" y="1085"/>
                    <a:pt x="730" y="1085"/>
                    <a:pt x="730" y="114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350" b="0" i="0" u="none" strike="noStrike" kern="1200" cap="none" spc="0" normalizeH="0" baseline="0" noProof="0">
                <a:ln>
                  <a:noFill/>
                </a:ln>
                <a:solidFill>
                  <a:srgbClr val="1D1D1D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DA2CB56A-3B37-4764-91D1-F33A8FFE9FA9}"/>
              </a:ext>
            </a:extLst>
          </p:cNvPr>
          <p:cNvSpPr/>
          <p:nvPr/>
        </p:nvSpPr>
        <p:spPr>
          <a:xfrm>
            <a:off x="471600" y="3213240"/>
            <a:ext cx="8199000" cy="302559"/>
          </a:xfrm>
          <a:prstGeom prst="rect">
            <a:avLst/>
          </a:prstGeom>
          <a:solidFill>
            <a:srgbClr val="84236B"/>
          </a:solidFill>
          <a:ln w="9525" cap="rnd" cmpd="sng" algn="ctr">
            <a:solidFill>
              <a:srgbClr val="84236B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Nye flyteknologier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71343B1-4B26-4D5F-A2AB-610AD8CF1F42}"/>
              </a:ext>
            </a:extLst>
          </p:cNvPr>
          <p:cNvSpPr txBox="1"/>
          <p:nvPr/>
        </p:nvSpPr>
        <p:spPr>
          <a:xfrm>
            <a:off x="471600" y="3599905"/>
            <a:ext cx="8198999" cy="302559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16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nb-NO" sz="1050" b="0" i="0" u="none" strike="noStrike" kern="1200" cap="none" spc="0" normalizeH="0" baseline="0" noProof="0">
                <a:ln>
                  <a:noFill/>
                </a:ln>
                <a:solidFill>
                  <a:srgbClr val="1D1D1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Tradisjonell luftfart </a:t>
            </a:r>
            <a:r>
              <a:rPr kumimoji="0" lang="nb-NO" sz="1050" b="0" i="0" u="none" strike="noStrike" kern="1200" cap="none" spc="0" normalizeH="0" baseline="0" noProof="0">
                <a:ln>
                  <a:noFill/>
                </a:ln>
                <a:solidFill>
                  <a:srgbClr val="1D1D1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Trebuchet MS" panose="020B0603020202020204" pitchFamily="34" charset="0"/>
              </a:rPr>
              <a:t>vil endres markant av nye flyteknologier</a:t>
            </a:r>
            <a:endParaRPr kumimoji="0" lang="nb-NO" sz="1050" b="0" i="0" u="none" strike="noStrike" kern="1200" cap="none" spc="0" normalizeH="0" baseline="0" noProof="0">
              <a:ln>
                <a:noFill/>
              </a:ln>
              <a:solidFill>
                <a:srgbClr val="1D1D1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6EC207FE-ABC1-43C4-9BFD-59145EFCEC15}"/>
              </a:ext>
            </a:extLst>
          </p:cNvPr>
          <p:cNvGrpSpPr>
            <a:grpSpLocks noChangeAspect="1"/>
          </p:cNvGrpSpPr>
          <p:nvPr/>
        </p:nvGrpSpPr>
        <p:grpSpPr>
          <a:xfrm>
            <a:off x="3396051" y="3216542"/>
            <a:ext cx="340412" cy="340412"/>
            <a:chOff x="5272088" y="2606675"/>
            <a:chExt cx="1646237" cy="1646238"/>
          </a:xfrm>
        </p:grpSpPr>
        <p:sp>
          <p:nvSpPr>
            <p:cNvPr id="36" name="AutoShape 3">
              <a:extLst>
                <a:ext uri="{FF2B5EF4-FFF2-40B4-BE49-F238E27FC236}">
                  <a16:creationId xmlns:a16="http://schemas.microsoft.com/office/drawing/2014/main" id="{7B78F2F2-028E-4902-8EE5-0165393E7314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272088" y="2606675"/>
              <a:ext cx="1646237" cy="1646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350" b="0" i="0" u="none" strike="noStrike" kern="1200" cap="none" spc="0" normalizeH="0" baseline="0" noProof="0">
                <a:ln>
                  <a:noFill/>
                </a:ln>
                <a:solidFill>
                  <a:srgbClr val="1D1D1D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" name="Freeform 24">
              <a:extLst>
                <a:ext uri="{FF2B5EF4-FFF2-40B4-BE49-F238E27FC236}">
                  <a16:creationId xmlns:a16="http://schemas.microsoft.com/office/drawing/2014/main" id="{94206454-BD2E-4BAF-98BC-147F7A2C721C}"/>
                </a:ext>
              </a:extLst>
            </p:cNvPr>
            <p:cNvSpPr>
              <a:spLocks/>
            </p:cNvSpPr>
            <p:nvPr/>
          </p:nvSpPr>
          <p:spPr bwMode="auto">
            <a:xfrm>
              <a:off x="5339528" y="2979737"/>
              <a:ext cx="1511356" cy="903288"/>
            </a:xfrm>
            <a:custGeom>
              <a:avLst/>
              <a:gdLst>
                <a:gd name="connsiteX0" fmla="*/ 753297 w 1511356"/>
                <a:gd name="connsiteY0" fmla="*/ 744537 h 903288"/>
                <a:gd name="connsiteX1" fmla="*/ 800922 w 1511356"/>
                <a:gd name="connsiteY1" fmla="*/ 792956 h 903288"/>
                <a:gd name="connsiteX2" fmla="*/ 753297 w 1511356"/>
                <a:gd name="connsiteY2" fmla="*/ 841375 h 903288"/>
                <a:gd name="connsiteX3" fmla="*/ 705672 w 1511356"/>
                <a:gd name="connsiteY3" fmla="*/ 792956 h 903288"/>
                <a:gd name="connsiteX4" fmla="*/ 753297 w 1511356"/>
                <a:gd name="connsiteY4" fmla="*/ 744537 h 903288"/>
                <a:gd name="connsiteX5" fmla="*/ 686383 w 1511356"/>
                <a:gd name="connsiteY5" fmla="*/ 715962 h 903288"/>
                <a:gd name="connsiteX6" fmla="*/ 632647 w 1511356"/>
                <a:gd name="connsiteY6" fmla="*/ 769067 h 903288"/>
                <a:gd name="connsiteX7" fmla="*/ 632647 w 1511356"/>
                <a:gd name="connsiteY7" fmla="*/ 820020 h 903288"/>
                <a:gd name="connsiteX8" fmla="*/ 686383 w 1511356"/>
                <a:gd name="connsiteY8" fmla="*/ 873125 h 903288"/>
                <a:gd name="connsiteX9" fmla="*/ 822515 w 1511356"/>
                <a:gd name="connsiteY9" fmla="*/ 873125 h 903288"/>
                <a:gd name="connsiteX10" fmla="*/ 875534 w 1511356"/>
                <a:gd name="connsiteY10" fmla="*/ 820020 h 903288"/>
                <a:gd name="connsiteX11" fmla="*/ 875534 w 1511356"/>
                <a:gd name="connsiteY11" fmla="*/ 769067 h 903288"/>
                <a:gd name="connsiteX12" fmla="*/ 822515 w 1511356"/>
                <a:gd name="connsiteY12" fmla="*/ 715962 h 903288"/>
                <a:gd name="connsiteX13" fmla="*/ 686383 w 1511356"/>
                <a:gd name="connsiteY13" fmla="*/ 715962 h 903288"/>
                <a:gd name="connsiteX14" fmla="*/ 573998 w 1511356"/>
                <a:gd name="connsiteY14" fmla="*/ 589620 h 903288"/>
                <a:gd name="connsiteX15" fmla="*/ 585932 w 1511356"/>
                <a:gd name="connsiteY15" fmla="*/ 592403 h 903288"/>
                <a:gd name="connsiteX16" fmla="*/ 589522 w 1511356"/>
                <a:gd name="connsiteY16" fmla="*/ 613952 h 903288"/>
                <a:gd name="connsiteX17" fmla="*/ 499069 w 1511356"/>
                <a:gd name="connsiteY17" fmla="*/ 744683 h 903288"/>
                <a:gd name="connsiteX18" fmla="*/ 504095 w 1511356"/>
                <a:gd name="connsiteY18" fmla="*/ 744683 h 903288"/>
                <a:gd name="connsiteX19" fmla="*/ 519888 w 1511356"/>
                <a:gd name="connsiteY19" fmla="*/ 760486 h 903288"/>
                <a:gd name="connsiteX20" fmla="*/ 504095 w 1511356"/>
                <a:gd name="connsiteY20" fmla="*/ 776288 h 903288"/>
                <a:gd name="connsiteX21" fmla="*/ 415078 w 1511356"/>
                <a:gd name="connsiteY21" fmla="*/ 776288 h 903288"/>
                <a:gd name="connsiteX22" fmla="*/ 399285 w 1511356"/>
                <a:gd name="connsiteY22" fmla="*/ 760486 h 903288"/>
                <a:gd name="connsiteX23" fmla="*/ 415078 w 1511356"/>
                <a:gd name="connsiteY23" fmla="*/ 744683 h 903288"/>
                <a:gd name="connsiteX24" fmla="*/ 461022 w 1511356"/>
                <a:gd name="connsiteY24" fmla="*/ 744683 h 903288"/>
                <a:gd name="connsiteX25" fmla="*/ 563678 w 1511356"/>
                <a:gd name="connsiteY25" fmla="*/ 595995 h 903288"/>
                <a:gd name="connsiteX26" fmla="*/ 573998 w 1511356"/>
                <a:gd name="connsiteY26" fmla="*/ 589620 h 903288"/>
                <a:gd name="connsiteX27" fmla="*/ 941988 w 1511356"/>
                <a:gd name="connsiteY27" fmla="*/ 584764 h 903288"/>
                <a:gd name="connsiteX28" fmla="*/ 952241 w 1511356"/>
                <a:gd name="connsiteY28" fmla="*/ 591220 h 903288"/>
                <a:gd name="connsiteX29" fmla="*/ 1056372 w 1511356"/>
                <a:gd name="connsiteY29" fmla="*/ 742573 h 903288"/>
                <a:gd name="connsiteX30" fmla="*/ 1057798 w 1511356"/>
                <a:gd name="connsiteY30" fmla="*/ 744725 h 903288"/>
                <a:gd name="connsiteX31" fmla="*/ 1102731 w 1511356"/>
                <a:gd name="connsiteY31" fmla="*/ 744725 h 903288"/>
                <a:gd name="connsiteX32" fmla="*/ 1118422 w 1511356"/>
                <a:gd name="connsiteY32" fmla="*/ 760506 h 903288"/>
                <a:gd name="connsiteX33" fmla="*/ 1102731 w 1511356"/>
                <a:gd name="connsiteY33" fmla="*/ 776287 h 903288"/>
                <a:gd name="connsiteX34" fmla="*/ 1014291 w 1511356"/>
                <a:gd name="connsiteY34" fmla="*/ 776287 h 903288"/>
                <a:gd name="connsiteX35" fmla="*/ 998601 w 1511356"/>
                <a:gd name="connsiteY35" fmla="*/ 760506 h 903288"/>
                <a:gd name="connsiteX36" fmla="*/ 1014291 w 1511356"/>
                <a:gd name="connsiteY36" fmla="*/ 744725 h 903288"/>
                <a:gd name="connsiteX37" fmla="*/ 1019997 w 1511356"/>
                <a:gd name="connsiteY37" fmla="*/ 744725 h 903288"/>
                <a:gd name="connsiteX38" fmla="*/ 926565 w 1511356"/>
                <a:gd name="connsiteY38" fmla="*/ 609153 h 903288"/>
                <a:gd name="connsiteX39" fmla="*/ 930131 w 1511356"/>
                <a:gd name="connsiteY39" fmla="*/ 586916 h 903288"/>
                <a:gd name="connsiteX40" fmla="*/ 941988 w 1511356"/>
                <a:gd name="connsiteY40" fmla="*/ 584764 h 903288"/>
                <a:gd name="connsiteX41" fmla="*/ 991768 w 1511356"/>
                <a:gd name="connsiteY41" fmla="*/ 502022 h 903288"/>
                <a:gd name="connsiteX42" fmla="*/ 1002595 w 1511356"/>
                <a:gd name="connsiteY42" fmla="*/ 507190 h 903288"/>
                <a:gd name="connsiteX43" fmla="*/ 1316150 w 1511356"/>
                <a:gd name="connsiteY43" fmla="*/ 832236 h 903288"/>
                <a:gd name="connsiteX44" fmla="*/ 1374136 w 1511356"/>
                <a:gd name="connsiteY44" fmla="*/ 832236 h 903288"/>
                <a:gd name="connsiteX45" fmla="*/ 1389885 w 1511356"/>
                <a:gd name="connsiteY45" fmla="*/ 847918 h 903288"/>
                <a:gd name="connsiteX46" fmla="*/ 1374136 w 1511356"/>
                <a:gd name="connsiteY46" fmla="*/ 863600 h 903288"/>
                <a:gd name="connsiteX47" fmla="*/ 1261743 w 1511356"/>
                <a:gd name="connsiteY47" fmla="*/ 863600 h 903288"/>
                <a:gd name="connsiteX48" fmla="*/ 1245994 w 1511356"/>
                <a:gd name="connsiteY48" fmla="*/ 847918 h 903288"/>
                <a:gd name="connsiteX49" fmla="*/ 1261743 w 1511356"/>
                <a:gd name="connsiteY49" fmla="*/ 832236 h 903288"/>
                <a:gd name="connsiteX50" fmla="*/ 1272481 w 1511356"/>
                <a:gd name="connsiteY50" fmla="*/ 832236 h 903288"/>
                <a:gd name="connsiteX51" fmla="*/ 980403 w 1511356"/>
                <a:gd name="connsiteY51" fmla="*/ 528575 h 903288"/>
                <a:gd name="connsiteX52" fmla="*/ 980403 w 1511356"/>
                <a:gd name="connsiteY52" fmla="*/ 506477 h 903288"/>
                <a:gd name="connsiteX53" fmla="*/ 991768 w 1511356"/>
                <a:gd name="connsiteY53" fmla="*/ 502022 h 903288"/>
                <a:gd name="connsiteX54" fmla="*/ 522860 w 1511356"/>
                <a:gd name="connsiteY54" fmla="*/ 502022 h 903288"/>
                <a:gd name="connsiteX55" fmla="*/ 534164 w 1511356"/>
                <a:gd name="connsiteY55" fmla="*/ 506477 h 903288"/>
                <a:gd name="connsiteX56" fmla="*/ 534876 w 1511356"/>
                <a:gd name="connsiteY56" fmla="*/ 528575 h 903288"/>
                <a:gd name="connsiteX57" fmla="*/ 243660 w 1511356"/>
                <a:gd name="connsiteY57" fmla="*/ 832236 h 903288"/>
                <a:gd name="connsiteX58" fmla="*/ 260036 w 1511356"/>
                <a:gd name="connsiteY58" fmla="*/ 832236 h 903288"/>
                <a:gd name="connsiteX59" fmla="*/ 275701 w 1511356"/>
                <a:gd name="connsiteY59" fmla="*/ 847918 h 903288"/>
                <a:gd name="connsiteX60" fmla="*/ 260036 w 1511356"/>
                <a:gd name="connsiteY60" fmla="*/ 863600 h 903288"/>
                <a:gd name="connsiteX61" fmla="*/ 148249 w 1511356"/>
                <a:gd name="connsiteY61" fmla="*/ 863600 h 903288"/>
                <a:gd name="connsiteX62" fmla="*/ 132585 w 1511356"/>
                <a:gd name="connsiteY62" fmla="*/ 847918 h 903288"/>
                <a:gd name="connsiteX63" fmla="*/ 148249 w 1511356"/>
                <a:gd name="connsiteY63" fmla="*/ 832236 h 903288"/>
                <a:gd name="connsiteX64" fmla="*/ 200227 w 1511356"/>
                <a:gd name="connsiteY64" fmla="*/ 832236 h 903288"/>
                <a:gd name="connsiteX65" fmla="*/ 512091 w 1511356"/>
                <a:gd name="connsiteY65" fmla="*/ 507190 h 903288"/>
                <a:gd name="connsiteX66" fmla="*/ 522860 w 1511356"/>
                <a:gd name="connsiteY66" fmla="*/ 502022 h 903288"/>
                <a:gd name="connsiteX67" fmla="*/ 748178 w 1511356"/>
                <a:gd name="connsiteY67" fmla="*/ 188912 h 903288"/>
                <a:gd name="connsiteX68" fmla="*/ 979993 w 1511356"/>
                <a:gd name="connsiteY68" fmla="*/ 258733 h 903288"/>
                <a:gd name="connsiteX69" fmla="*/ 994258 w 1511356"/>
                <a:gd name="connsiteY69" fmla="*/ 263008 h 903288"/>
                <a:gd name="connsiteX70" fmla="*/ 1217513 w 1511356"/>
                <a:gd name="connsiteY70" fmla="*/ 230947 h 903288"/>
                <a:gd name="connsiteX71" fmla="*/ 1237484 w 1511356"/>
                <a:gd name="connsiteY71" fmla="*/ 248046 h 903288"/>
                <a:gd name="connsiteX72" fmla="*/ 1237484 w 1511356"/>
                <a:gd name="connsiteY72" fmla="*/ 272983 h 903288"/>
                <a:gd name="connsiteX73" fmla="*/ 1225359 w 1511356"/>
                <a:gd name="connsiteY73" fmla="*/ 290082 h 903288"/>
                <a:gd name="connsiteX74" fmla="*/ 1016370 w 1511356"/>
                <a:gd name="connsiteY74" fmla="*/ 357766 h 903288"/>
                <a:gd name="connsiteX75" fmla="*/ 819506 w 1511356"/>
                <a:gd name="connsiteY75" fmla="*/ 421175 h 903288"/>
                <a:gd name="connsiteX76" fmla="*/ 796681 w 1511356"/>
                <a:gd name="connsiteY76" fmla="*/ 404076 h 903288"/>
                <a:gd name="connsiteX77" fmla="*/ 797394 w 1511356"/>
                <a:gd name="connsiteY77" fmla="*/ 397664 h 903288"/>
                <a:gd name="connsiteX78" fmla="*/ 744612 w 1511356"/>
                <a:gd name="connsiteY78" fmla="*/ 298631 h 903288"/>
                <a:gd name="connsiteX79" fmla="*/ 594825 w 1511356"/>
                <a:gd name="connsiteY79" fmla="*/ 250184 h 903288"/>
                <a:gd name="connsiteX80" fmla="*/ 593398 w 1511356"/>
                <a:gd name="connsiteY80" fmla="*/ 250184 h 903288"/>
                <a:gd name="connsiteX81" fmla="*/ 586979 w 1511356"/>
                <a:gd name="connsiteY81" fmla="*/ 216698 h 903288"/>
                <a:gd name="connsiteX82" fmla="*/ 748178 w 1511356"/>
                <a:gd name="connsiteY82" fmla="*/ 188912 h 903288"/>
                <a:gd name="connsiteX83" fmla="*/ 756552 w 1511356"/>
                <a:gd name="connsiteY83" fmla="*/ 144462 h 903288"/>
                <a:gd name="connsiteX84" fmla="*/ 526581 w 1511356"/>
                <a:gd name="connsiteY84" fmla="*/ 212292 h 903288"/>
                <a:gd name="connsiteX85" fmla="*/ 483729 w 1511356"/>
                <a:gd name="connsiteY85" fmla="*/ 223716 h 903288"/>
                <a:gd name="connsiteX86" fmla="*/ 151628 w 1511356"/>
                <a:gd name="connsiteY86" fmla="*/ 182304 h 903288"/>
                <a:gd name="connsiteX87" fmla="*/ 131631 w 1511356"/>
                <a:gd name="connsiteY87" fmla="*/ 188016 h 903288"/>
                <a:gd name="connsiteX88" fmla="*/ 123060 w 1511356"/>
                <a:gd name="connsiteY88" fmla="*/ 206580 h 903288"/>
                <a:gd name="connsiteX89" fmla="*/ 123060 w 1511356"/>
                <a:gd name="connsiteY89" fmla="*/ 244421 h 903288"/>
                <a:gd name="connsiteX90" fmla="*/ 138058 w 1511356"/>
                <a:gd name="connsiteY90" fmla="*/ 267269 h 903288"/>
                <a:gd name="connsiteX91" fmla="*/ 535151 w 1511356"/>
                <a:gd name="connsiteY91" fmla="*/ 421492 h 903288"/>
                <a:gd name="connsiteX92" fmla="*/ 540865 w 1511356"/>
                <a:gd name="connsiteY92" fmla="*/ 425062 h 903288"/>
                <a:gd name="connsiteX93" fmla="*/ 687275 w 1511356"/>
                <a:gd name="connsiteY93" fmla="*/ 583569 h 903288"/>
                <a:gd name="connsiteX94" fmla="*/ 706558 w 1511356"/>
                <a:gd name="connsiteY94" fmla="*/ 592137 h 903288"/>
                <a:gd name="connsiteX95" fmla="*/ 816544 w 1511356"/>
                <a:gd name="connsiteY95" fmla="*/ 589995 h 903288"/>
                <a:gd name="connsiteX96" fmla="*/ 835114 w 1511356"/>
                <a:gd name="connsiteY96" fmla="*/ 580713 h 903288"/>
                <a:gd name="connsiteX97" fmla="*/ 955813 w 1511356"/>
                <a:gd name="connsiteY97" fmla="*/ 426490 h 903288"/>
                <a:gd name="connsiteX98" fmla="*/ 962955 w 1511356"/>
                <a:gd name="connsiteY98" fmla="*/ 421492 h 903288"/>
                <a:gd name="connsiteX99" fmla="*/ 1377188 w 1511356"/>
                <a:gd name="connsiteY99" fmla="*/ 267983 h 903288"/>
                <a:gd name="connsiteX100" fmla="*/ 1391472 w 1511356"/>
                <a:gd name="connsiteY100" fmla="*/ 245849 h 903288"/>
                <a:gd name="connsiteX101" fmla="*/ 1391472 w 1511356"/>
                <a:gd name="connsiteY101" fmla="*/ 207294 h 903288"/>
                <a:gd name="connsiteX102" fmla="*/ 1382902 w 1511356"/>
                <a:gd name="connsiteY102" fmla="*/ 188016 h 903288"/>
                <a:gd name="connsiteX103" fmla="*/ 1362190 w 1511356"/>
                <a:gd name="connsiteY103" fmla="*/ 182304 h 903288"/>
                <a:gd name="connsiteX104" fmla="*/ 1024376 w 1511356"/>
                <a:gd name="connsiteY104" fmla="*/ 220860 h 903288"/>
                <a:gd name="connsiteX105" fmla="*/ 982238 w 1511356"/>
                <a:gd name="connsiteY105" fmla="*/ 210150 h 903288"/>
                <a:gd name="connsiteX106" fmla="*/ 756552 w 1511356"/>
                <a:gd name="connsiteY106" fmla="*/ 144462 h 903288"/>
                <a:gd name="connsiteX107" fmla="*/ 1410165 w 1511356"/>
                <a:gd name="connsiteY107" fmla="*/ 13405 h 903288"/>
                <a:gd name="connsiteX108" fmla="*/ 1485583 w 1511356"/>
                <a:gd name="connsiteY108" fmla="*/ 18344 h 903288"/>
                <a:gd name="connsiteX109" fmla="*/ 1487019 w 1511356"/>
                <a:gd name="connsiteY109" fmla="*/ 61383 h 903288"/>
                <a:gd name="connsiteX110" fmla="*/ 1411602 w 1511356"/>
                <a:gd name="connsiteY110" fmla="*/ 68439 h 903288"/>
                <a:gd name="connsiteX111" fmla="*/ 1278723 w 1511356"/>
                <a:gd name="connsiteY111" fmla="*/ 49389 h 903288"/>
                <a:gd name="connsiteX112" fmla="*/ 1278005 w 1511356"/>
                <a:gd name="connsiteY112" fmla="*/ 36689 h 903288"/>
                <a:gd name="connsiteX113" fmla="*/ 1410165 w 1511356"/>
                <a:gd name="connsiteY113" fmla="*/ 13405 h 903288"/>
                <a:gd name="connsiteX114" fmla="*/ 1043851 w 1511356"/>
                <a:gd name="connsiteY114" fmla="*/ 13405 h 903288"/>
                <a:gd name="connsiteX115" fmla="*/ 1175631 w 1511356"/>
                <a:gd name="connsiteY115" fmla="*/ 36689 h 903288"/>
                <a:gd name="connsiteX116" fmla="*/ 1175631 w 1511356"/>
                <a:gd name="connsiteY116" fmla="*/ 49389 h 903288"/>
                <a:gd name="connsiteX117" fmla="*/ 1042418 w 1511356"/>
                <a:gd name="connsiteY117" fmla="*/ 68439 h 903288"/>
                <a:gd name="connsiteX118" fmla="*/ 967217 w 1511356"/>
                <a:gd name="connsiteY118" fmla="*/ 61383 h 903288"/>
                <a:gd name="connsiteX119" fmla="*/ 968650 w 1511356"/>
                <a:gd name="connsiteY119" fmla="*/ 18344 h 903288"/>
                <a:gd name="connsiteX120" fmla="*/ 1043851 w 1511356"/>
                <a:gd name="connsiteY120" fmla="*/ 13405 h 903288"/>
                <a:gd name="connsiteX121" fmla="*/ 467505 w 1511356"/>
                <a:gd name="connsiteY121" fmla="*/ 13405 h 903288"/>
                <a:gd name="connsiteX122" fmla="*/ 542706 w 1511356"/>
                <a:gd name="connsiteY122" fmla="*/ 18344 h 903288"/>
                <a:gd name="connsiteX123" fmla="*/ 544139 w 1511356"/>
                <a:gd name="connsiteY123" fmla="*/ 61383 h 903288"/>
                <a:gd name="connsiteX124" fmla="*/ 468938 w 1511356"/>
                <a:gd name="connsiteY124" fmla="*/ 68439 h 903288"/>
                <a:gd name="connsiteX125" fmla="*/ 335725 w 1511356"/>
                <a:gd name="connsiteY125" fmla="*/ 49389 h 903288"/>
                <a:gd name="connsiteX126" fmla="*/ 335725 w 1511356"/>
                <a:gd name="connsiteY126" fmla="*/ 36689 h 903288"/>
                <a:gd name="connsiteX127" fmla="*/ 467505 w 1511356"/>
                <a:gd name="connsiteY127" fmla="*/ 13405 h 903288"/>
                <a:gd name="connsiteX128" fmla="*/ 101191 w 1511356"/>
                <a:gd name="connsiteY128" fmla="*/ 13405 h 903288"/>
                <a:gd name="connsiteX129" fmla="*/ 233351 w 1511356"/>
                <a:gd name="connsiteY129" fmla="*/ 36689 h 903288"/>
                <a:gd name="connsiteX130" fmla="*/ 232633 w 1511356"/>
                <a:gd name="connsiteY130" fmla="*/ 49389 h 903288"/>
                <a:gd name="connsiteX131" fmla="*/ 99754 w 1511356"/>
                <a:gd name="connsiteY131" fmla="*/ 68439 h 903288"/>
                <a:gd name="connsiteX132" fmla="*/ 24337 w 1511356"/>
                <a:gd name="connsiteY132" fmla="*/ 61383 h 903288"/>
                <a:gd name="connsiteX133" fmla="*/ 25773 w 1511356"/>
                <a:gd name="connsiteY133" fmla="*/ 18344 h 903288"/>
                <a:gd name="connsiteX134" fmla="*/ 101191 w 1511356"/>
                <a:gd name="connsiteY134" fmla="*/ 13405 h 903288"/>
                <a:gd name="connsiteX135" fmla="*/ 284237 w 1511356"/>
                <a:gd name="connsiteY135" fmla="*/ 0 h 903288"/>
                <a:gd name="connsiteX136" fmla="*/ 299957 w 1511356"/>
                <a:gd name="connsiteY136" fmla="*/ 15709 h 903288"/>
                <a:gd name="connsiteX137" fmla="*/ 299957 w 1511356"/>
                <a:gd name="connsiteY137" fmla="*/ 169233 h 903288"/>
                <a:gd name="connsiteX138" fmla="*/ 487883 w 1511356"/>
                <a:gd name="connsiteY138" fmla="*/ 192797 h 903288"/>
                <a:gd name="connsiteX139" fmla="*/ 507175 w 1511356"/>
                <a:gd name="connsiteY139" fmla="*/ 187798 h 903288"/>
                <a:gd name="connsiteX140" fmla="*/ 756552 w 1511356"/>
                <a:gd name="connsiteY140" fmla="*/ 112822 h 903288"/>
                <a:gd name="connsiteX141" fmla="*/ 1001641 w 1511356"/>
                <a:gd name="connsiteY141" fmla="*/ 184942 h 903288"/>
                <a:gd name="connsiteX142" fmla="*/ 1020219 w 1511356"/>
                <a:gd name="connsiteY142" fmla="*/ 189941 h 903288"/>
                <a:gd name="connsiteX143" fmla="*/ 1020933 w 1511356"/>
                <a:gd name="connsiteY143" fmla="*/ 189941 h 903288"/>
                <a:gd name="connsiteX144" fmla="*/ 1212431 w 1511356"/>
                <a:gd name="connsiteY144" fmla="*/ 167805 h 903288"/>
                <a:gd name="connsiteX145" fmla="*/ 1212431 w 1511356"/>
                <a:gd name="connsiteY145" fmla="*/ 15709 h 903288"/>
                <a:gd name="connsiteX146" fmla="*/ 1228151 w 1511356"/>
                <a:gd name="connsiteY146" fmla="*/ 0 h 903288"/>
                <a:gd name="connsiteX147" fmla="*/ 1243871 w 1511356"/>
                <a:gd name="connsiteY147" fmla="*/ 15709 h 903288"/>
                <a:gd name="connsiteX148" fmla="*/ 1243871 w 1511356"/>
                <a:gd name="connsiteY148" fmla="*/ 164234 h 903288"/>
                <a:gd name="connsiteX149" fmla="*/ 1358199 w 1511356"/>
                <a:gd name="connsiteY149" fmla="*/ 150667 h 903288"/>
                <a:gd name="connsiteX150" fmla="*/ 1403215 w 1511356"/>
                <a:gd name="connsiteY150" fmla="*/ 164234 h 903288"/>
                <a:gd name="connsiteX151" fmla="*/ 1423222 w 1511356"/>
                <a:gd name="connsiteY151" fmla="*/ 207078 h 903288"/>
                <a:gd name="connsiteX152" fmla="*/ 1423222 w 1511356"/>
                <a:gd name="connsiteY152" fmla="*/ 245637 h 903288"/>
                <a:gd name="connsiteX153" fmla="*/ 1391068 w 1511356"/>
                <a:gd name="connsiteY153" fmla="*/ 296336 h 903288"/>
                <a:gd name="connsiteX154" fmla="*/ 1389639 w 1511356"/>
                <a:gd name="connsiteY154" fmla="*/ 297050 h 903288"/>
                <a:gd name="connsiteX155" fmla="*/ 978061 w 1511356"/>
                <a:gd name="connsiteY155" fmla="*/ 449145 h 903288"/>
                <a:gd name="connsiteX156" fmla="*/ 860161 w 1511356"/>
                <a:gd name="connsiteY156" fmla="*/ 599812 h 903288"/>
                <a:gd name="connsiteX157" fmla="*/ 859446 w 1511356"/>
                <a:gd name="connsiteY157" fmla="*/ 600526 h 903288"/>
                <a:gd name="connsiteX158" fmla="*/ 817288 w 1511356"/>
                <a:gd name="connsiteY158" fmla="*/ 621234 h 903288"/>
                <a:gd name="connsiteX159" fmla="*/ 772272 w 1511356"/>
                <a:gd name="connsiteY159" fmla="*/ 621948 h 903288"/>
                <a:gd name="connsiteX160" fmla="*/ 772272 w 1511356"/>
                <a:gd name="connsiteY160" fmla="*/ 684071 h 903288"/>
                <a:gd name="connsiteX161" fmla="*/ 822290 w 1511356"/>
                <a:gd name="connsiteY161" fmla="*/ 684071 h 903288"/>
                <a:gd name="connsiteX162" fmla="*/ 906606 w 1511356"/>
                <a:gd name="connsiteY162" fmla="*/ 768331 h 903288"/>
                <a:gd name="connsiteX163" fmla="*/ 906606 w 1511356"/>
                <a:gd name="connsiteY163" fmla="*/ 819029 h 903288"/>
                <a:gd name="connsiteX164" fmla="*/ 822290 w 1511356"/>
                <a:gd name="connsiteY164" fmla="*/ 903288 h 903288"/>
                <a:gd name="connsiteX165" fmla="*/ 686526 w 1511356"/>
                <a:gd name="connsiteY165" fmla="*/ 903288 h 903288"/>
                <a:gd name="connsiteX166" fmla="*/ 601495 w 1511356"/>
                <a:gd name="connsiteY166" fmla="*/ 819029 h 903288"/>
                <a:gd name="connsiteX167" fmla="*/ 601495 w 1511356"/>
                <a:gd name="connsiteY167" fmla="*/ 768331 h 903288"/>
                <a:gd name="connsiteX168" fmla="*/ 686526 w 1511356"/>
                <a:gd name="connsiteY168" fmla="*/ 684071 h 903288"/>
                <a:gd name="connsiteX169" fmla="*/ 740832 w 1511356"/>
                <a:gd name="connsiteY169" fmla="*/ 684071 h 903288"/>
                <a:gd name="connsiteX170" fmla="*/ 740832 w 1511356"/>
                <a:gd name="connsiteY170" fmla="*/ 622662 h 903288"/>
                <a:gd name="connsiteX171" fmla="*/ 707248 w 1511356"/>
                <a:gd name="connsiteY171" fmla="*/ 623376 h 903288"/>
                <a:gd name="connsiteX172" fmla="*/ 705819 w 1511356"/>
                <a:gd name="connsiteY172" fmla="*/ 623376 h 903288"/>
                <a:gd name="connsiteX173" fmla="*/ 664375 w 1511356"/>
                <a:gd name="connsiteY173" fmla="*/ 604810 h 903288"/>
                <a:gd name="connsiteX174" fmla="*/ 520037 w 1511356"/>
                <a:gd name="connsiteY174" fmla="*/ 449145 h 903288"/>
                <a:gd name="connsiteX175" fmla="*/ 126323 w 1511356"/>
                <a:gd name="connsiteY175" fmla="*/ 296336 h 903288"/>
                <a:gd name="connsiteX176" fmla="*/ 125608 w 1511356"/>
                <a:gd name="connsiteY176" fmla="*/ 296336 h 903288"/>
                <a:gd name="connsiteX177" fmla="*/ 91310 w 1511356"/>
                <a:gd name="connsiteY177" fmla="*/ 244209 h 903288"/>
                <a:gd name="connsiteX178" fmla="*/ 91310 w 1511356"/>
                <a:gd name="connsiteY178" fmla="*/ 206364 h 903288"/>
                <a:gd name="connsiteX179" fmla="*/ 110603 w 1511356"/>
                <a:gd name="connsiteY179" fmla="*/ 164234 h 903288"/>
                <a:gd name="connsiteX180" fmla="*/ 155619 w 1511356"/>
                <a:gd name="connsiteY180" fmla="*/ 150667 h 903288"/>
                <a:gd name="connsiteX181" fmla="*/ 268517 w 1511356"/>
                <a:gd name="connsiteY181" fmla="*/ 164948 h 903288"/>
                <a:gd name="connsiteX182" fmla="*/ 268517 w 1511356"/>
                <a:gd name="connsiteY182" fmla="*/ 15709 h 903288"/>
                <a:gd name="connsiteX183" fmla="*/ 284237 w 1511356"/>
                <a:gd name="connsiteY183" fmla="*/ 0 h 903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</a:cxnLst>
              <a:rect l="l" t="t" r="r" b="b"/>
              <a:pathLst>
                <a:path w="1511356" h="903288">
                  <a:moveTo>
                    <a:pt x="753297" y="744537"/>
                  </a:moveTo>
                  <a:cubicBezTo>
                    <a:pt x="779600" y="744537"/>
                    <a:pt x="800922" y="766215"/>
                    <a:pt x="800922" y="792956"/>
                  </a:cubicBezTo>
                  <a:cubicBezTo>
                    <a:pt x="800922" y="819697"/>
                    <a:pt x="779600" y="841375"/>
                    <a:pt x="753297" y="841375"/>
                  </a:cubicBezTo>
                  <a:cubicBezTo>
                    <a:pt x="726994" y="841375"/>
                    <a:pt x="705672" y="819697"/>
                    <a:pt x="705672" y="792956"/>
                  </a:cubicBezTo>
                  <a:cubicBezTo>
                    <a:pt x="705672" y="766215"/>
                    <a:pt x="726994" y="744537"/>
                    <a:pt x="753297" y="744537"/>
                  </a:cubicBezTo>
                  <a:close/>
                  <a:moveTo>
                    <a:pt x="686383" y="715962"/>
                  </a:moveTo>
                  <a:cubicBezTo>
                    <a:pt x="657724" y="715962"/>
                    <a:pt x="632647" y="739644"/>
                    <a:pt x="632647" y="769067"/>
                  </a:cubicBezTo>
                  <a:cubicBezTo>
                    <a:pt x="632647" y="820020"/>
                    <a:pt x="632647" y="820020"/>
                    <a:pt x="632647" y="820020"/>
                  </a:cubicBezTo>
                  <a:cubicBezTo>
                    <a:pt x="632647" y="849443"/>
                    <a:pt x="657724" y="873125"/>
                    <a:pt x="686383" y="873125"/>
                  </a:cubicBezTo>
                  <a:cubicBezTo>
                    <a:pt x="822515" y="873125"/>
                    <a:pt x="822515" y="873125"/>
                    <a:pt x="822515" y="873125"/>
                  </a:cubicBezTo>
                  <a:cubicBezTo>
                    <a:pt x="851890" y="873125"/>
                    <a:pt x="875534" y="849443"/>
                    <a:pt x="875534" y="820020"/>
                  </a:cubicBezTo>
                  <a:cubicBezTo>
                    <a:pt x="875534" y="769067"/>
                    <a:pt x="875534" y="769067"/>
                    <a:pt x="875534" y="769067"/>
                  </a:cubicBezTo>
                  <a:cubicBezTo>
                    <a:pt x="875534" y="739644"/>
                    <a:pt x="851890" y="715962"/>
                    <a:pt x="822515" y="715962"/>
                  </a:cubicBezTo>
                  <a:cubicBezTo>
                    <a:pt x="686383" y="715962"/>
                    <a:pt x="686383" y="715962"/>
                    <a:pt x="686383" y="715962"/>
                  </a:cubicBezTo>
                  <a:close/>
                  <a:moveTo>
                    <a:pt x="573998" y="589620"/>
                  </a:moveTo>
                  <a:cubicBezTo>
                    <a:pt x="578036" y="588991"/>
                    <a:pt x="582343" y="589889"/>
                    <a:pt x="585932" y="592403"/>
                  </a:cubicBezTo>
                  <a:cubicBezTo>
                    <a:pt x="593111" y="597431"/>
                    <a:pt x="594547" y="606769"/>
                    <a:pt x="589522" y="613952"/>
                  </a:cubicBezTo>
                  <a:cubicBezTo>
                    <a:pt x="589522" y="613952"/>
                    <a:pt x="589522" y="613952"/>
                    <a:pt x="499069" y="744683"/>
                  </a:cubicBezTo>
                  <a:cubicBezTo>
                    <a:pt x="499069" y="744683"/>
                    <a:pt x="499069" y="744683"/>
                    <a:pt x="504095" y="744683"/>
                  </a:cubicBezTo>
                  <a:cubicBezTo>
                    <a:pt x="512709" y="744683"/>
                    <a:pt x="519888" y="751148"/>
                    <a:pt x="519888" y="760486"/>
                  </a:cubicBezTo>
                  <a:cubicBezTo>
                    <a:pt x="519888" y="769105"/>
                    <a:pt x="512709" y="776288"/>
                    <a:pt x="504095" y="776288"/>
                  </a:cubicBezTo>
                  <a:cubicBezTo>
                    <a:pt x="504095" y="776288"/>
                    <a:pt x="504095" y="776288"/>
                    <a:pt x="415078" y="776288"/>
                  </a:cubicBezTo>
                  <a:cubicBezTo>
                    <a:pt x="406464" y="776288"/>
                    <a:pt x="399285" y="769105"/>
                    <a:pt x="399285" y="760486"/>
                  </a:cubicBezTo>
                  <a:cubicBezTo>
                    <a:pt x="399285" y="751148"/>
                    <a:pt x="406464" y="744683"/>
                    <a:pt x="415078" y="744683"/>
                  </a:cubicBezTo>
                  <a:cubicBezTo>
                    <a:pt x="415078" y="744683"/>
                    <a:pt x="415078" y="744683"/>
                    <a:pt x="461022" y="744683"/>
                  </a:cubicBezTo>
                  <a:cubicBezTo>
                    <a:pt x="461022" y="744683"/>
                    <a:pt x="461022" y="744683"/>
                    <a:pt x="563678" y="595995"/>
                  </a:cubicBezTo>
                  <a:cubicBezTo>
                    <a:pt x="566191" y="592403"/>
                    <a:pt x="569960" y="590248"/>
                    <a:pt x="573998" y="589620"/>
                  </a:cubicBezTo>
                  <a:close/>
                  <a:moveTo>
                    <a:pt x="941988" y="584764"/>
                  </a:moveTo>
                  <a:cubicBezTo>
                    <a:pt x="946000" y="585481"/>
                    <a:pt x="949744" y="587633"/>
                    <a:pt x="952241" y="591220"/>
                  </a:cubicBezTo>
                  <a:cubicBezTo>
                    <a:pt x="952241" y="591220"/>
                    <a:pt x="952241" y="591220"/>
                    <a:pt x="1056372" y="742573"/>
                  </a:cubicBezTo>
                  <a:cubicBezTo>
                    <a:pt x="1057085" y="743291"/>
                    <a:pt x="1057085" y="744008"/>
                    <a:pt x="1057798" y="744725"/>
                  </a:cubicBezTo>
                  <a:cubicBezTo>
                    <a:pt x="1057798" y="744725"/>
                    <a:pt x="1057798" y="744725"/>
                    <a:pt x="1102731" y="744725"/>
                  </a:cubicBezTo>
                  <a:cubicBezTo>
                    <a:pt x="1111290" y="744725"/>
                    <a:pt x="1118422" y="751181"/>
                    <a:pt x="1118422" y="760506"/>
                  </a:cubicBezTo>
                  <a:cubicBezTo>
                    <a:pt x="1118422" y="769114"/>
                    <a:pt x="1111290" y="776287"/>
                    <a:pt x="1102731" y="776287"/>
                  </a:cubicBezTo>
                  <a:cubicBezTo>
                    <a:pt x="1102731" y="776287"/>
                    <a:pt x="1102731" y="776287"/>
                    <a:pt x="1014291" y="776287"/>
                  </a:cubicBezTo>
                  <a:cubicBezTo>
                    <a:pt x="1005020" y="776287"/>
                    <a:pt x="998601" y="769114"/>
                    <a:pt x="998601" y="760506"/>
                  </a:cubicBezTo>
                  <a:cubicBezTo>
                    <a:pt x="998601" y="751181"/>
                    <a:pt x="1005020" y="744725"/>
                    <a:pt x="1014291" y="744725"/>
                  </a:cubicBezTo>
                  <a:cubicBezTo>
                    <a:pt x="1014291" y="744725"/>
                    <a:pt x="1014291" y="744725"/>
                    <a:pt x="1019997" y="744725"/>
                  </a:cubicBezTo>
                  <a:cubicBezTo>
                    <a:pt x="1019997" y="744725"/>
                    <a:pt x="1019997" y="744725"/>
                    <a:pt x="926565" y="609153"/>
                  </a:cubicBezTo>
                  <a:cubicBezTo>
                    <a:pt x="921572" y="601980"/>
                    <a:pt x="922999" y="591937"/>
                    <a:pt x="930131" y="586916"/>
                  </a:cubicBezTo>
                  <a:cubicBezTo>
                    <a:pt x="933697" y="584764"/>
                    <a:pt x="937976" y="584047"/>
                    <a:pt x="941988" y="584764"/>
                  </a:cubicBezTo>
                  <a:close/>
                  <a:moveTo>
                    <a:pt x="991768" y="502022"/>
                  </a:moveTo>
                  <a:cubicBezTo>
                    <a:pt x="995794" y="502200"/>
                    <a:pt x="999732" y="503982"/>
                    <a:pt x="1002595" y="507190"/>
                  </a:cubicBezTo>
                  <a:cubicBezTo>
                    <a:pt x="1002595" y="507190"/>
                    <a:pt x="1002595" y="507190"/>
                    <a:pt x="1316150" y="832236"/>
                  </a:cubicBezTo>
                  <a:cubicBezTo>
                    <a:pt x="1316150" y="832236"/>
                    <a:pt x="1316150" y="832236"/>
                    <a:pt x="1374136" y="832236"/>
                  </a:cubicBezTo>
                  <a:cubicBezTo>
                    <a:pt x="1382726" y="832236"/>
                    <a:pt x="1389885" y="838651"/>
                    <a:pt x="1389885" y="847918"/>
                  </a:cubicBezTo>
                  <a:cubicBezTo>
                    <a:pt x="1389885" y="856472"/>
                    <a:pt x="1382726" y="863600"/>
                    <a:pt x="1374136" y="863600"/>
                  </a:cubicBezTo>
                  <a:cubicBezTo>
                    <a:pt x="1374136" y="863600"/>
                    <a:pt x="1374136" y="863600"/>
                    <a:pt x="1261743" y="863600"/>
                  </a:cubicBezTo>
                  <a:cubicBezTo>
                    <a:pt x="1252437" y="863600"/>
                    <a:pt x="1245994" y="856472"/>
                    <a:pt x="1245994" y="847918"/>
                  </a:cubicBezTo>
                  <a:cubicBezTo>
                    <a:pt x="1245994" y="838651"/>
                    <a:pt x="1252437" y="832236"/>
                    <a:pt x="1261743" y="832236"/>
                  </a:cubicBezTo>
                  <a:cubicBezTo>
                    <a:pt x="1261743" y="832236"/>
                    <a:pt x="1261743" y="832236"/>
                    <a:pt x="1272481" y="832236"/>
                  </a:cubicBezTo>
                  <a:cubicBezTo>
                    <a:pt x="1272481" y="832236"/>
                    <a:pt x="1272481" y="832236"/>
                    <a:pt x="980403" y="528575"/>
                  </a:cubicBezTo>
                  <a:cubicBezTo>
                    <a:pt x="973960" y="522159"/>
                    <a:pt x="974676" y="512180"/>
                    <a:pt x="980403" y="506477"/>
                  </a:cubicBezTo>
                  <a:cubicBezTo>
                    <a:pt x="983625" y="503270"/>
                    <a:pt x="987741" y="501844"/>
                    <a:pt x="991768" y="502022"/>
                  </a:cubicBezTo>
                  <a:close/>
                  <a:moveTo>
                    <a:pt x="522860" y="502022"/>
                  </a:moveTo>
                  <a:cubicBezTo>
                    <a:pt x="526865" y="501844"/>
                    <a:pt x="530960" y="503270"/>
                    <a:pt x="534164" y="506477"/>
                  </a:cubicBezTo>
                  <a:cubicBezTo>
                    <a:pt x="540572" y="512180"/>
                    <a:pt x="540572" y="522159"/>
                    <a:pt x="534876" y="528575"/>
                  </a:cubicBezTo>
                  <a:cubicBezTo>
                    <a:pt x="243660" y="832236"/>
                    <a:pt x="243660" y="832236"/>
                    <a:pt x="243660" y="832236"/>
                  </a:cubicBezTo>
                  <a:cubicBezTo>
                    <a:pt x="260036" y="832236"/>
                    <a:pt x="260036" y="832236"/>
                    <a:pt x="260036" y="832236"/>
                  </a:cubicBezTo>
                  <a:cubicBezTo>
                    <a:pt x="268580" y="832236"/>
                    <a:pt x="275701" y="838651"/>
                    <a:pt x="275701" y="847918"/>
                  </a:cubicBezTo>
                  <a:cubicBezTo>
                    <a:pt x="275701" y="856472"/>
                    <a:pt x="268580" y="863600"/>
                    <a:pt x="260036" y="863600"/>
                  </a:cubicBezTo>
                  <a:cubicBezTo>
                    <a:pt x="148249" y="863600"/>
                    <a:pt x="148249" y="863600"/>
                    <a:pt x="148249" y="863600"/>
                  </a:cubicBezTo>
                  <a:cubicBezTo>
                    <a:pt x="138993" y="863600"/>
                    <a:pt x="132585" y="856472"/>
                    <a:pt x="132585" y="847918"/>
                  </a:cubicBezTo>
                  <a:cubicBezTo>
                    <a:pt x="132585" y="838651"/>
                    <a:pt x="138993" y="832236"/>
                    <a:pt x="148249" y="832236"/>
                  </a:cubicBezTo>
                  <a:cubicBezTo>
                    <a:pt x="200227" y="832236"/>
                    <a:pt x="200227" y="832236"/>
                    <a:pt x="200227" y="832236"/>
                  </a:cubicBezTo>
                  <a:cubicBezTo>
                    <a:pt x="512091" y="507190"/>
                    <a:pt x="512091" y="507190"/>
                    <a:pt x="512091" y="507190"/>
                  </a:cubicBezTo>
                  <a:cubicBezTo>
                    <a:pt x="514939" y="503982"/>
                    <a:pt x="518855" y="502200"/>
                    <a:pt x="522860" y="502022"/>
                  </a:cubicBezTo>
                  <a:close/>
                  <a:moveTo>
                    <a:pt x="748178" y="188912"/>
                  </a:moveTo>
                  <a:cubicBezTo>
                    <a:pt x="845897" y="188912"/>
                    <a:pt x="932203" y="216698"/>
                    <a:pt x="979993" y="258733"/>
                  </a:cubicBezTo>
                  <a:cubicBezTo>
                    <a:pt x="983559" y="262296"/>
                    <a:pt x="988552" y="263721"/>
                    <a:pt x="994258" y="263008"/>
                  </a:cubicBezTo>
                  <a:cubicBezTo>
                    <a:pt x="994258" y="263008"/>
                    <a:pt x="994258" y="263008"/>
                    <a:pt x="1217513" y="230947"/>
                  </a:cubicBezTo>
                  <a:cubicBezTo>
                    <a:pt x="1227498" y="229522"/>
                    <a:pt x="1237484" y="238072"/>
                    <a:pt x="1237484" y="248046"/>
                  </a:cubicBezTo>
                  <a:cubicBezTo>
                    <a:pt x="1237484" y="248046"/>
                    <a:pt x="1237484" y="248046"/>
                    <a:pt x="1237484" y="272983"/>
                  </a:cubicBezTo>
                  <a:cubicBezTo>
                    <a:pt x="1237484" y="280820"/>
                    <a:pt x="1232491" y="287232"/>
                    <a:pt x="1225359" y="290082"/>
                  </a:cubicBezTo>
                  <a:cubicBezTo>
                    <a:pt x="1225359" y="290082"/>
                    <a:pt x="1225359" y="290082"/>
                    <a:pt x="1016370" y="357766"/>
                  </a:cubicBezTo>
                  <a:cubicBezTo>
                    <a:pt x="1016370" y="357766"/>
                    <a:pt x="1016370" y="357766"/>
                    <a:pt x="819506" y="421175"/>
                  </a:cubicBezTo>
                  <a:cubicBezTo>
                    <a:pt x="808093" y="425450"/>
                    <a:pt x="795968" y="416188"/>
                    <a:pt x="796681" y="404076"/>
                  </a:cubicBezTo>
                  <a:cubicBezTo>
                    <a:pt x="797394" y="401939"/>
                    <a:pt x="797394" y="399801"/>
                    <a:pt x="797394" y="397664"/>
                  </a:cubicBezTo>
                  <a:cubicBezTo>
                    <a:pt x="797394" y="359191"/>
                    <a:pt x="777423" y="324992"/>
                    <a:pt x="744612" y="298631"/>
                  </a:cubicBezTo>
                  <a:cubicBezTo>
                    <a:pt x="707522" y="268708"/>
                    <a:pt x="654026" y="250184"/>
                    <a:pt x="594825" y="250184"/>
                  </a:cubicBezTo>
                  <a:cubicBezTo>
                    <a:pt x="594111" y="250184"/>
                    <a:pt x="594111" y="250184"/>
                    <a:pt x="593398" y="250184"/>
                  </a:cubicBezTo>
                  <a:cubicBezTo>
                    <a:pt x="574853" y="250184"/>
                    <a:pt x="569147" y="223823"/>
                    <a:pt x="586979" y="216698"/>
                  </a:cubicBezTo>
                  <a:cubicBezTo>
                    <a:pt x="631915" y="198886"/>
                    <a:pt x="687550" y="188912"/>
                    <a:pt x="748178" y="188912"/>
                  </a:cubicBezTo>
                  <a:close/>
                  <a:moveTo>
                    <a:pt x="756552" y="144462"/>
                  </a:moveTo>
                  <a:cubicBezTo>
                    <a:pt x="665849" y="144462"/>
                    <a:pt x="581574" y="169452"/>
                    <a:pt x="526581" y="212292"/>
                  </a:cubicBezTo>
                  <a:cubicBezTo>
                    <a:pt x="514440" y="221574"/>
                    <a:pt x="498727" y="225858"/>
                    <a:pt x="483729" y="223716"/>
                  </a:cubicBezTo>
                  <a:cubicBezTo>
                    <a:pt x="151628" y="182304"/>
                    <a:pt x="151628" y="182304"/>
                    <a:pt x="151628" y="182304"/>
                  </a:cubicBezTo>
                  <a:cubicBezTo>
                    <a:pt x="144486" y="180876"/>
                    <a:pt x="137344" y="183018"/>
                    <a:pt x="131631" y="188016"/>
                  </a:cubicBezTo>
                  <a:cubicBezTo>
                    <a:pt x="125917" y="193014"/>
                    <a:pt x="123060" y="199440"/>
                    <a:pt x="123060" y="206580"/>
                  </a:cubicBezTo>
                  <a:cubicBezTo>
                    <a:pt x="123060" y="244421"/>
                    <a:pt x="123060" y="244421"/>
                    <a:pt x="123060" y="244421"/>
                  </a:cubicBezTo>
                  <a:cubicBezTo>
                    <a:pt x="123060" y="254417"/>
                    <a:pt x="128774" y="263699"/>
                    <a:pt x="138058" y="267269"/>
                  </a:cubicBezTo>
                  <a:cubicBezTo>
                    <a:pt x="535151" y="421492"/>
                    <a:pt x="535151" y="421492"/>
                    <a:pt x="535151" y="421492"/>
                  </a:cubicBezTo>
                  <a:cubicBezTo>
                    <a:pt x="537294" y="422206"/>
                    <a:pt x="539436" y="423634"/>
                    <a:pt x="540865" y="425062"/>
                  </a:cubicBezTo>
                  <a:cubicBezTo>
                    <a:pt x="687275" y="583569"/>
                    <a:pt x="687275" y="583569"/>
                    <a:pt x="687275" y="583569"/>
                  </a:cubicBezTo>
                  <a:cubicBezTo>
                    <a:pt x="692274" y="589281"/>
                    <a:pt x="699416" y="592137"/>
                    <a:pt x="706558" y="592137"/>
                  </a:cubicBezTo>
                  <a:cubicBezTo>
                    <a:pt x="816544" y="589995"/>
                    <a:pt x="816544" y="589995"/>
                    <a:pt x="816544" y="589995"/>
                  </a:cubicBezTo>
                  <a:cubicBezTo>
                    <a:pt x="823686" y="589281"/>
                    <a:pt x="830828" y="586425"/>
                    <a:pt x="835114" y="580713"/>
                  </a:cubicBezTo>
                  <a:cubicBezTo>
                    <a:pt x="955813" y="426490"/>
                    <a:pt x="955813" y="426490"/>
                    <a:pt x="955813" y="426490"/>
                  </a:cubicBezTo>
                  <a:cubicBezTo>
                    <a:pt x="957955" y="423634"/>
                    <a:pt x="960098" y="422206"/>
                    <a:pt x="962955" y="421492"/>
                  </a:cubicBezTo>
                  <a:cubicBezTo>
                    <a:pt x="1377188" y="267983"/>
                    <a:pt x="1377188" y="267983"/>
                    <a:pt x="1377188" y="267983"/>
                  </a:cubicBezTo>
                  <a:cubicBezTo>
                    <a:pt x="1385759" y="263699"/>
                    <a:pt x="1391472" y="255131"/>
                    <a:pt x="1391472" y="245849"/>
                  </a:cubicBezTo>
                  <a:cubicBezTo>
                    <a:pt x="1391472" y="207294"/>
                    <a:pt x="1391472" y="207294"/>
                    <a:pt x="1391472" y="207294"/>
                  </a:cubicBezTo>
                  <a:cubicBezTo>
                    <a:pt x="1391472" y="200154"/>
                    <a:pt x="1387901" y="193014"/>
                    <a:pt x="1382902" y="188016"/>
                  </a:cubicBezTo>
                  <a:cubicBezTo>
                    <a:pt x="1377188" y="183732"/>
                    <a:pt x="1369332" y="181590"/>
                    <a:pt x="1362190" y="182304"/>
                  </a:cubicBezTo>
                  <a:cubicBezTo>
                    <a:pt x="1024376" y="220860"/>
                    <a:pt x="1024376" y="220860"/>
                    <a:pt x="1024376" y="220860"/>
                  </a:cubicBezTo>
                  <a:cubicBezTo>
                    <a:pt x="1009377" y="223002"/>
                    <a:pt x="994379" y="219432"/>
                    <a:pt x="982238" y="210150"/>
                  </a:cubicBezTo>
                  <a:cubicBezTo>
                    <a:pt x="927245" y="168738"/>
                    <a:pt x="845112" y="144462"/>
                    <a:pt x="756552" y="144462"/>
                  </a:cubicBezTo>
                  <a:close/>
                  <a:moveTo>
                    <a:pt x="1410165" y="13405"/>
                  </a:moveTo>
                  <a:cubicBezTo>
                    <a:pt x="1436741" y="12700"/>
                    <a:pt x="1461880" y="14817"/>
                    <a:pt x="1485583" y="18344"/>
                  </a:cubicBezTo>
                  <a:cubicBezTo>
                    <a:pt x="1519341" y="23989"/>
                    <a:pt x="1520059" y="54328"/>
                    <a:pt x="1487019" y="61383"/>
                  </a:cubicBezTo>
                  <a:cubicBezTo>
                    <a:pt x="1463317" y="65617"/>
                    <a:pt x="1438177" y="68439"/>
                    <a:pt x="1411602" y="68439"/>
                  </a:cubicBezTo>
                  <a:cubicBezTo>
                    <a:pt x="1362760" y="69850"/>
                    <a:pt x="1316791" y="62089"/>
                    <a:pt x="1278723" y="49389"/>
                  </a:cubicBezTo>
                  <a:cubicBezTo>
                    <a:pt x="1270822" y="46567"/>
                    <a:pt x="1270822" y="39511"/>
                    <a:pt x="1278005" y="36689"/>
                  </a:cubicBezTo>
                  <a:cubicBezTo>
                    <a:pt x="1315355" y="22578"/>
                    <a:pt x="1361323" y="14111"/>
                    <a:pt x="1410165" y="13405"/>
                  </a:cubicBezTo>
                  <a:close/>
                  <a:moveTo>
                    <a:pt x="1043851" y="13405"/>
                  </a:moveTo>
                  <a:cubicBezTo>
                    <a:pt x="1092552" y="14111"/>
                    <a:pt x="1138389" y="22578"/>
                    <a:pt x="1175631" y="36689"/>
                  </a:cubicBezTo>
                  <a:cubicBezTo>
                    <a:pt x="1183509" y="39511"/>
                    <a:pt x="1182793" y="46567"/>
                    <a:pt x="1175631" y="49389"/>
                  </a:cubicBezTo>
                  <a:cubicBezTo>
                    <a:pt x="1136956" y="62089"/>
                    <a:pt x="1091120" y="69850"/>
                    <a:pt x="1042418" y="68439"/>
                  </a:cubicBezTo>
                  <a:cubicBezTo>
                    <a:pt x="1015919" y="68439"/>
                    <a:pt x="990852" y="65617"/>
                    <a:pt x="967217" y="61383"/>
                  </a:cubicBezTo>
                  <a:cubicBezTo>
                    <a:pt x="934272" y="54328"/>
                    <a:pt x="934988" y="23989"/>
                    <a:pt x="968650" y="18344"/>
                  </a:cubicBezTo>
                  <a:cubicBezTo>
                    <a:pt x="992284" y="14817"/>
                    <a:pt x="1017351" y="12700"/>
                    <a:pt x="1043851" y="13405"/>
                  </a:cubicBezTo>
                  <a:close/>
                  <a:moveTo>
                    <a:pt x="467505" y="13405"/>
                  </a:moveTo>
                  <a:cubicBezTo>
                    <a:pt x="494005" y="12700"/>
                    <a:pt x="519072" y="14817"/>
                    <a:pt x="542706" y="18344"/>
                  </a:cubicBezTo>
                  <a:cubicBezTo>
                    <a:pt x="576368" y="23989"/>
                    <a:pt x="577084" y="54328"/>
                    <a:pt x="544139" y="61383"/>
                  </a:cubicBezTo>
                  <a:cubicBezTo>
                    <a:pt x="520504" y="65617"/>
                    <a:pt x="495437" y="68439"/>
                    <a:pt x="468938" y="68439"/>
                  </a:cubicBezTo>
                  <a:cubicBezTo>
                    <a:pt x="420236" y="69850"/>
                    <a:pt x="374400" y="62089"/>
                    <a:pt x="335725" y="49389"/>
                  </a:cubicBezTo>
                  <a:cubicBezTo>
                    <a:pt x="328563" y="46567"/>
                    <a:pt x="327847" y="39511"/>
                    <a:pt x="335725" y="36689"/>
                  </a:cubicBezTo>
                  <a:cubicBezTo>
                    <a:pt x="372967" y="22578"/>
                    <a:pt x="418804" y="14111"/>
                    <a:pt x="467505" y="13405"/>
                  </a:cubicBezTo>
                  <a:close/>
                  <a:moveTo>
                    <a:pt x="101191" y="13405"/>
                  </a:moveTo>
                  <a:cubicBezTo>
                    <a:pt x="150033" y="14111"/>
                    <a:pt x="196001" y="22578"/>
                    <a:pt x="233351" y="36689"/>
                  </a:cubicBezTo>
                  <a:cubicBezTo>
                    <a:pt x="240534" y="39511"/>
                    <a:pt x="240534" y="46567"/>
                    <a:pt x="232633" y="49389"/>
                  </a:cubicBezTo>
                  <a:cubicBezTo>
                    <a:pt x="194565" y="62089"/>
                    <a:pt x="148596" y="69850"/>
                    <a:pt x="99754" y="68439"/>
                  </a:cubicBezTo>
                  <a:cubicBezTo>
                    <a:pt x="73179" y="68439"/>
                    <a:pt x="48039" y="65617"/>
                    <a:pt x="24337" y="61383"/>
                  </a:cubicBezTo>
                  <a:cubicBezTo>
                    <a:pt x="-8703" y="54328"/>
                    <a:pt x="-7985" y="23989"/>
                    <a:pt x="25773" y="18344"/>
                  </a:cubicBezTo>
                  <a:cubicBezTo>
                    <a:pt x="49476" y="14817"/>
                    <a:pt x="74615" y="12700"/>
                    <a:pt x="101191" y="13405"/>
                  </a:cubicBezTo>
                  <a:close/>
                  <a:moveTo>
                    <a:pt x="284237" y="0"/>
                  </a:moveTo>
                  <a:cubicBezTo>
                    <a:pt x="292812" y="0"/>
                    <a:pt x="299957" y="7141"/>
                    <a:pt x="299957" y="15709"/>
                  </a:cubicBezTo>
                  <a:cubicBezTo>
                    <a:pt x="299957" y="169233"/>
                    <a:pt x="299957" y="169233"/>
                    <a:pt x="299957" y="169233"/>
                  </a:cubicBezTo>
                  <a:cubicBezTo>
                    <a:pt x="487883" y="192797"/>
                    <a:pt x="487883" y="192797"/>
                    <a:pt x="487883" y="192797"/>
                  </a:cubicBezTo>
                  <a:cubicBezTo>
                    <a:pt x="495028" y="193511"/>
                    <a:pt x="501459" y="192083"/>
                    <a:pt x="507175" y="187798"/>
                  </a:cubicBezTo>
                  <a:cubicBezTo>
                    <a:pt x="567912" y="139956"/>
                    <a:pt x="659374" y="112822"/>
                    <a:pt x="756552" y="112822"/>
                  </a:cubicBezTo>
                  <a:cubicBezTo>
                    <a:pt x="851586" y="112822"/>
                    <a:pt x="940904" y="139242"/>
                    <a:pt x="1001641" y="184942"/>
                  </a:cubicBezTo>
                  <a:cubicBezTo>
                    <a:pt x="1006642" y="189226"/>
                    <a:pt x="1013788" y="190655"/>
                    <a:pt x="1020219" y="189941"/>
                  </a:cubicBezTo>
                  <a:cubicBezTo>
                    <a:pt x="1020933" y="189941"/>
                    <a:pt x="1020933" y="189941"/>
                    <a:pt x="1020933" y="189941"/>
                  </a:cubicBezTo>
                  <a:cubicBezTo>
                    <a:pt x="1212431" y="167805"/>
                    <a:pt x="1212431" y="167805"/>
                    <a:pt x="1212431" y="167805"/>
                  </a:cubicBezTo>
                  <a:cubicBezTo>
                    <a:pt x="1212431" y="15709"/>
                    <a:pt x="1212431" y="15709"/>
                    <a:pt x="1212431" y="15709"/>
                  </a:cubicBezTo>
                  <a:cubicBezTo>
                    <a:pt x="1212431" y="7141"/>
                    <a:pt x="1219577" y="0"/>
                    <a:pt x="1228151" y="0"/>
                  </a:cubicBezTo>
                  <a:cubicBezTo>
                    <a:pt x="1236726" y="0"/>
                    <a:pt x="1243871" y="7141"/>
                    <a:pt x="1243871" y="15709"/>
                  </a:cubicBezTo>
                  <a:cubicBezTo>
                    <a:pt x="1243871" y="164234"/>
                    <a:pt x="1243871" y="164234"/>
                    <a:pt x="1243871" y="164234"/>
                  </a:cubicBezTo>
                  <a:cubicBezTo>
                    <a:pt x="1358199" y="150667"/>
                    <a:pt x="1358199" y="150667"/>
                    <a:pt x="1358199" y="150667"/>
                  </a:cubicBezTo>
                  <a:cubicBezTo>
                    <a:pt x="1374633" y="148525"/>
                    <a:pt x="1391068" y="153523"/>
                    <a:pt x="1403215" y="164234"/>
                  </a:cubicBezTo>
                  <a:cubicBezTo>
                    <a:pt x="1416077" y="174945"/>
                    <a:pt x="1423222" y="190655"/>
                    <a:pt x="1423222" y="207078"/>
                  </a:cubicBezTo>
                  <a:cubicBezTo>
                    <a:pt x="1423222" y="245637"/>
                    <a:pt x="1423222" y="245637"/>
                    <a:pt x="1423222" y="245637"/>
                  </a:cubicBezTo>
                  <a:cubicBezTo>
                    <a:pt x="1423222" y="267059"/>
                    <a:pt x="1410360" y="287053"/>
                    <a:pt x="1391068" y="296336"/>
                  </a:cubicBezTo>
                  <a:cubicBezTo>
                    <a:pt x="1390353" y="296336"/>
                    <a:pt x="1389639" y="297050"/>
                    <a:pt x="1389639" y="297050"/>
                  </a:cubicBezTo>
                  <a:cubicBezTo>
                    <a:pt x="978061" y="449145"/>
                    <a:pt x="978061" y="449145"/>
                    <a:pt x="978061" y="449145"/>
                  </a:cubicBezTo>
                  <a:cubicBezTo>
                    <a:pt x="860161" y="599812"/>
                    <a:pt x="860161" y="599812"/>
                    <a:pt x="860161" y="599812"/>
                  </a:cubicBezTo>
                  <a:cubicBezTo>
                    <a:pt x="860161" y="600526"/>
                    <a:pt x="859446" y="600526"/>
                    <a:pt x="859446" y="600526"/>
                  </a:cubicBezTo>
                  <a:cubicBezTo>
                    <a:pt x="849443" y="613379"/>
                    <a:pt x="833723" y="620520"/>
                    <a:pt x="817288" y="621234"/>
                  </a:cubicBezTo>
                  <a:cubicBezTo>
                    <a:pt x="772272" y="621948"/>
                    <a:pt x="772272" y="621948"/>
                    <a:pt x="772272" y="621948"/>
                  </a:cubicBezTo>
                  <a:cubicBezTo>
                    <a:pt x="772272" y="684071"/>
                    <a:pt x="772272" y="684071"/>
                    <a:pt x="772272" y="684071"/>
                  </a:cubicBezTo>
                  <a:cubicBezTo>
                    <a:pt x="822290" y="684071"/>
                    <a:pt x="822290" y="684071"/>
                    <a:pt x="822290" y="684071"/>
                  </a:cubicBezTo>
                  <a:cubicBezTo>
                    <a:pt x="868735" y="684071"/>
                    <a:pt x="906606" y="721916"/>
                    <a:pt x="906606" y="768331"/>
                  </a:cubicBezTo>
                  <a:cubicBezTo>
                    <a:pt x="906606" y="819029"/>
                    <a:pt x="906606" y="819029"/>
                    <a:pt x="906606" y="819029"/>
                  </a:cubicBezTo>
                  <a:cubicBezTo>
                    <a:pt x="906606" y="865443"/>
                    <a:pt x="868735" y="903288"/>
                    <a:pt x="822290" y="903288"/>
                  </a:cubicBezTo>
                  <a:cubicBezTo>
                    <a:pt x="686526" y="903288"/>
                    <a:pt x="686526" y="903288"/>
                    <a:pt x="686526" y="903288"/>
                  </a:cubicBezTo>
                  <a:cubicBezTo>
                    <a:pt x="639366" y="903288"/>
                    <a:pt x="601495" y="865443"/>
                    <a:pt x="601495" y="819029"/>
                  </a:cubicBezTo>
                  <a:cubicBezTo>
                    <a:pt x="601495" y="768331"/>
                    <a:pt x="601495" y="768331"/>
                    <a:pt x="601495" y="768331"/>
                  </a:cubicBezTo>
                  <a:cubicBezTo>
                    <a:pt x="601495" y="721916"/>
                    <a:pt x="639366" y="684071"/>
                    <a:pt x="686526" y="684071"/>
                  </a:cubicBezTo>
                  <a:cubicBezTo>
                    <a:pt x="740832" y="684071"/>
                    <a:pt x="740832" y="684071"/>
                    <a:pt x="740832" y="684071"/>
                  </a:cubicBezTo>
                  <a:cubicBezTo>
                    <a:pt x="740832" y="622662"/>
                    <a:pt x="740832" y="622662"/>
                    <a:pt x="740832" y="622662"/>
                  </a:cubicBezTo>
                  <a:cubicBezTo>
                    <a:pt x="707248" y="623376"/>
                    <a:pt x="707248" y="623376"/>
                    <a:pt x="707248" y="623376"/>
                  </a:cubicBezTo>
                  <a:cubicBezTo>
                    <a:pt x="706534" y="623376"/>
                    <a:pt x="705819" y="623376"/>
                    <a:pt x="705819" y="623376"/>
                  </a:cubicBezTo>
                  <a:cubicBezTo>
                    <a:pt x="690099" y="623376"/>
                    <a:pt x="675094" y="616949"/>
                    <a:pt x="664375" y="604810"/>
                  </a:cubicBezTo>
                  <a:cubicBezTo>
                    <a:pt x="520037" y="449145"/>
                    <a:pt x="520037" y="449145"/>
                    <a:pt x="520037" y="449145"/>
                  </a:cubicBezTo>
                  <a:cubicBezTo>
                    <a:pt x="126323" y="296336"/>
                    <a:pt x="126323" y="296336"/>
                    <a:pt x="126323" y="296336"/>
                  </a:cubicBezTo>
                  <a:cubicBezTo>
                    <a:pt x="125608" y="296336"/>
                    <a:pt x="125608" y="296336"/>
                    <a:pt x="125608" y="296336"/>
                  </a:cubicBezTo>
                  <a:cubicBezTo>
                    <a:pt x="104887" y="287053"/>
                    <a:pt x="91310" y="267059"/>
                    <a:pt x="91310" y="244209"/>
                  </a:cubicBezTo>
                  <a:cubicBezTo>
                    <a:pt x="91310" y="206364"/>
                    <a:pt x="91310" y="206364"/>
                    <a:pt x="91310" y="206364"/>
                  </a:cubicBezTo>
                  <a:cubicBezTo>
                    <a:pt x="91310" y="190655"/>
                    <a:pt x="98456" y="174945"/>
                    <a:pt x="110603" y="164234"/>
                  </a:cubicBezTo>
                  <a:cubicBezTo>
                    <a:pt x="122750" y="153523"/>
                    <a:pt x="139185" y="148525"/>
                    <a:pt x="155619" y="150667"/>
                  </a:cubicBezTo>
                  <a:cubicBezTo>
                    <a:pt x="268517" y="164948"/>
                    <a:pt x="268517" y="164948"/>
                    <a:pt x="268517" y="164948"/>
                  </a:cubicBezTo>
                  <a:cubicBezTo>
                    <a:pt x="268517" y="15709"/>
                    <a:pt x="268517" y="15709"/>
                    <a:pt x="268517" y="15709"/>
                  </a:cubicBezTo>
                  <a:cubicBezTo>
                    <a:pt x="268517" y="7141"/>
                    <a:pt x="275663" y="0"/>
                    <a:pt x="28423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350" b="0" i="0" u="none" strike="noStrike" kern="1200" cap="none" spc="0" normalizeH="0" baseline="0" noProof="0">
                <a:ln>
                  <a:noFill/>
                </a:ln>
                <a:solidFill>
                  <a:srgbClr val="1D1D1D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824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424136" y="205979"/>
            <a:ext cx="4822050" cy="857250"/>
          </a:xfrm>
        </p:spPr>
        <p:txBody>
          <a:bodyPr>
            <a:normAutofit/>
          </a:bodyPr>
          <a:lstStyle/>
          <a:p>
            <a:r>
              <a:rPr lang="nb-NO" b="1" dirty="0"/>
              <a:t>Agenda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486035" y="1063229"/>
            <a:ext cx="5362097" cy="3567977"/>
          </a:xfrm>
        </p:spPr>
        <p:txBody>
          <a:bodyPr>
            <a:normAutofit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nb-NO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Kort om Avinor</a:t>
            </a:r>
          </a:p>
          <a:p>
            <a:pPr marL="457200" lvl="0" indent="-457200">
              <a:buFont typeface="+mj-lt"/>
              <a:buAutoNum type="arabicPeriod"/>
            </a:pPr>
            <a:endParaRPr lang="nb-NO" sz="2800" b="1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nb-NO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Status Ny lufthavn Mo i Rana</a:t>
            </a:r>
          </a:p>
          <a:p>
            <a:pPr marL="457200" lvl="0" indent="-457200">
              <a:buFont typeface="+mj-lt"/>
              <a:buAutoNum type="arabicPeriod"/>
            </a:pPr>
            <a:endParaRPr lang="nb-NO" sz="2800" b="1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nb-NO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Spørsmål &amp; svar   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16798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04F6664E-DFBB-4298-92A5-B350F4DD099F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92809542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595" name="think-cell Slide" r:id="rId4" imgW="501" imgH="502" progId="TCLayout.ActiveDocument.1">
                  <p:embed/>
                </p:oleObj>
              </mc:Choice>
              <mc:Fallback>
                <p:oleObj name="think-cell Slide" r:id="rId4" imgW="501" imgH="502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04F6664E-DFBB-4298-92A5-B350F4DD099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tel 1">
            <a:extLst>
              <a:ext uri="{FF2B5EF4-FFF2-40B4-BE49-F238E27FC236}">
                <a16:creationId xmlns:a16="http://schemas.microsoft.com/office/drawing/2014/main" id="{D700F4A8-565B-490E-9530-1583E2EA8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848" y="184715"/>
            <a:ext cx="8229600" cy="857250"/>
          </a:xfrm>
        </p:spPr>
        <p:txBody>
          <a:bodyPr vert="horz"/>
          <a:lstStyle/>
          <a:p>
            <a:r>
              <a:rPr lang="nb-NO" b="1" dirty="0"/>
              <a:t>Oppdraget – dette skal vi levere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4220531-C3BE-4F25-99D2-C2A028BE5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08744" y="952557"/>
            <a:ext cx="4321770" cy="3761454"/>
          </a:xfrm>
          <a:ln>
            <a:solidFill>
              <a:srgbClr val="000000"/>
            </a:solidFill>
          </a:ln>
        </p:spPr>
        <p:txBody>
          <a:bodyPr>
            <a:normAutofit fontScale="85000" lnSpcReduction="10000"/>
          </a:bodyPr>
          <a:lstStyle/>
          <a:p>
            <a:pPr>
              <a:spcBef>
                <a:spcPts val="600"/>
              </a:spcBef>
            </a:pPr>
            <a:r>
              <a:rPr lang="nb-NO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Rullebane med 2200 m eller 2400 m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spcBef>
                <a:spcPts val="600"/>
              </a:spcBef>
            </a:pPr>
            <a:r>
              <a:rPr lang="nb-NO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Tilhørende </a:t>
            </a:r>
            <a:r>
              <a:rPr lang="nb-NO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taksebaner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spcBef>
                <a:spcPts val="600"/>
              </a:spcBef>
            </a:pPr>
            <a:r>
              <a:rPr lang="nb-NO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Flyoppstillingsplasser for 3 stk. kode C 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spcBef>
                <a:spcPts val="600"/>
              </a:spcBef>
            </a:pPr>
            <a:r>
              <a:rPr lang="nb-NO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Flyoppstillingsplass for 1 stk. Kode D/E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spcBef>
                <a:spcPts val="600"/>
              </a:spcBef>
            </a:pPr>
            <a:r>
              <a:rPr lang="nb-NO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Flyoppstillingsplass for 1 stk. kode B 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spcBef>
                <a:spcPts val="600"/>
              </a:spcBef>
            </a:pPr>
            <a:r>
              <a:rPr lang="nb-NO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To oppstillingsplasser for helikopter</a:t>
            </a:r>
          </a:p>
          <a:p>
            <a:pPr>
              <a:spcBef>
                <a:spcPts val="600"/>
              </a:spcBef>
            </a:pPr>
            <a:r>
              <a:rPr lang="nb-NO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Plattform for </a:t>
            </a:r>
            <a:r>
              <a:rPr lang="nb-NO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deice</a:t>
            </a:r>
            <a:r>
              <a:rPr lang="nb-NO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for kode C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spcBef>
                <a:spcPts val="600"/>
              </a:spcBef>
            </a:pPr>
            <a:r>
              <a:rPr lang="nb-NO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Terminalbygg på </a:t>
            </a:r>
            <a:r>
              <a:rPr lang="nb-NO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ca</a:t>
            </a:r>
            <a:r>
              <a:rPr lang="nb-NO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5 000 m</a:t>
            </a:r>
            <a:r>
              <a:rPr lang="nb-NO" sz="1800" baseline="30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2</a:t>
            </a:r>
            <a:r>
              <a:rPr lang="nb-NO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spcBef>
                <a:spcPts val="600"/>
              </a:spcBef>
            </a:pPr>
            <a:r>
              <a:rPr lang="nb-NO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Drift- og servicebygg på </a:t>
            </a:r>
            <a:r>
              <a:rPr lang="nb-NO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ca</a:t>
            </a:r>
            <a:r>
              <a:rPr lang="nb-NO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4200 m</a:t>
            </a:r>
            <a:r>
              <a:rPr lang="nb-NO" sz="1800" baseline="30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2</a:t>
            </a:r>
            <a:endParaRPr lang="nb-NO" sz="1800" baseline="30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spcBef>
                <a:spcPts val="600"/>
              </a:spcBef>
            </a:pPr>
            <a:r>
              <a:rPr lang="nb-NO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Parkeringsplasser for 450 personbiler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spcBef>
                <a:spcPts val="600"/>
              </a:spcBef>
            </a:pPr>
            <a:r>
              <a:rPr lang="nb-NO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Tilknytning til kommunal vann/avløp, kraftforsyning og omlegging kommunal vei </a:t>
            </a:r>
          </a:p>
          <a:p>
            <a:pPr>
              <a:spcBef>
                <a:spcPts val="600"/>
              </a:spcBef>
            </a:pPr>
            <a:r>
              <a:rPr lang="nb-NO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Adkomstvei fra E12, </a:t>
            </a:r>
            <a:r>
              <a:rPr lang="nb-NO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inkl</a:t>
            </a:r>
            <a:r>
              <a:rPr lang="nb-NO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gang-/sykkelvei 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F2A3C6D3-ACD6-46F4-8913-C9890E10D34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8425" t="21112" r="69370" b="15056"/>
          <a:stretch/>
        </p:blipFill>
        <p:spPr>
          <a:xfrm>
            <a:off x="412528" y="952557"/>
            <a:ext cx="2557130" cy="3761455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825590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700F4A8-565B-490E-9530-1583E2EA8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b="1" dirty="0"/>
              <a:t>Organisering</a:t>
            </a:r>
          </a:p>
        </p:txBody>
      </p:sp>
      <p:grpSp>
        <p:nvGrpSpPr>
          <p:cNvPr id="54" name="Gruppe 53">
            <a:extLst>
              <a:ext uri="{FF2B5EF4-FFF2-40B4-BE49-F238E27FC236}">
                <a16:creationId xmlns:a16="http://schemas.microsoft.com/office/drawing/2014/main" id="{0927DA20-8AE6-4467-AC43-09EE8E15FDAA}"/>
              </a:ext>
            </a:extLst>
          </p:cNvPr>
          <p:cNvGrpSpPr/>
          <p:nvPr/>
        </p:nvGrpSpPr>
        <p:grpSpPr>
          <a:xfrm>
            <a:off x="499048" y="845569"/>
            <a:ext cx="8270104" cy="3813346"/>
            <a:chOff x="554787" y="1124175"/>
            <a:chExt cx="8270104" cy="3813346"/>
          </a:xfrm>
        </p:grpSpPr>
        <p:sp>
          <p:nvSpPr>
            <p:cNvPr id="7" name="TekstSylinder 6">
              <a:extLst>
                <a:ext uri="{FF2B5EF4-FFF2-40B4-BE49-F238E27FC236}">
                  <a16:creationId xmlns:a16="http://schemas.microsoft.com/office/drawing/2014/main" id="{DDFD8314-625C-418D-80C1-4311F58E42A9}"/>
                </a:ext>
              </a:extLst>
            </p:cNvPr>
            <p:cNvSpPr txBox="1"/>
            <p:nvPr/>
          </p:nvSpPr>
          <p:spPr>
            <a:xfrm>
              <a:off x="4190497" y="1802304"/>
              <a:ext cx="1220206" cy="307777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nb-NO" sz="1400" dirty="0"/>
                <a:t>Prosjektstyre</a:t>
              </a:r>
            </a:p>
          </p:txBody>
        </p:sp>
        <p:sp>
          <p:nvSpPr>
            <p:cNvPr id="8" name="TekstSylinder 7">
              <a:extLst>
                <a:ext uri="{FF2B5EF4-FFF2-40B4-BE49-F238E27FC236}">
                  <a16:creationId xmlns:a16="http://schemas.microsoft.com/office/drawing/2014/main" id="{701E318B-A3C4-491A-990E-8430CB482581}"/>
                </a:ext>
              </a:extLst>
            </p:cNvPr>
            <p:cNvSpPr txBox="1"/>
            <p:nvPr/>
          </p:nvSpPr>
          <p:spPr>
            <a:xfrm>
              <a:off x="1860407" y="1805323"/>
              <a:ext cx="1577676" cy="307777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nb-NO" sz="1400" dirty="0"/>
                <a:t>Koordinering Drift</a:t>
              </a:r>
            </a:p>
          </p:txBody>
        </p:sp>
        <p:sp>
          <p:nvSpPr>
            <p:cNvPr id="9" name="TekstSylinder 8">
              <a:extLst>
                <a:ext uri="{FF2B5EF4-FFF2-40B4-BE49-F238E27FC236}">
                  <a16:creationId xmlns:a16="http://schemas.microsoft.com/office/drawing/2014/main" id="{C735323A-B4F6-4A15-A229-02F4EFAF80D4}"/>
                </a:ext>
              </a:extLst>
            </p:cNvPr>
            <p:cNvSpPr txBox="1"/>
            <p:nvPr/>
          </p:nvSpPr>
          <p:spPr>
            <a:xfrm>
              <a:off x="6181219" y="1802304"/>
              <a:ext cx="2643672" cy="30777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nb-NO" sz="1400" dirty="0"/>
                <a:t>Samarbeidsforum RK og PLU</a:t>
              </a:r>
            </a:p>
          </p:txBody>
        </p:sp>
        <p:sp>
          <p:nvSpPr>
            <p:cNvPr id="10" name="TekstSylinder 9">
              <a:extLst>
                <a:ext uri="{FF2B5EF4-FFF2-40B4-BE49-F238E27FC236}">
                  <a16:creationId xmlns:a16="http://schemas.microsoft.com/office/drawing/2014/main" id="{2410887F-7B8F-48D2-9832-613E57115A7C}"/>
                </a:ext>
              </a:extLst>
            </p:cNvPr>
            <p:cNvSpPr txBox="1"/>
            <p:nvPr/>
          </p:nvSpPr>
          <p:spPr>
            <a:xfrm>
              <a:off x="4081493" y="2306372"/>
              <a:ext cx="1438214" cy="307777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nb-NO" sz="1400" dirty="0"/>
                <a:t>Prosjektdirektør</a:t>
              </a:r>
            </a:p>
          </p:txBody>
        </p:sp>
        <p:sp>
          <p:nvSpPr>
            <p:cNvPr id="11" name="TekstSylinder 10">
              <a:extLst>
                <a:ext uri="{FF2B5EF4-FFF2-40B4-BE49-F238E27FC236}">
                  <a16:creationId xmlns:a16="http://schemas.microsoft.com/office/drawing/2014/main" id="{F37DBB78-4B38-4954-AD40-4942B9182DF4}"/>
                </a:ext>
              </a:extLst>
            </p:cNvPr>
            <p:cNvSpPr txBox="1"/>
            <p:nvPr/>
          </p:nvSpPr>
          <p:spPr>
            <a:xfrm>
              <a:off x="4916445" y="2831188"/>
              <a:ext cx="1837361" cy="307777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nb-NO" sz="1400" dirty="0"/>
                <a:t>Ass. Prosjektdirektør</a:t>
              </a:r>
            </a:p>
          </p:txBody>
        </p:sp>
        <p:sp>
          <p:nvSpPr>
            <p:cNvPr id="12" name="TekstSylinder 11">
              <a:extLst>
                <a:ext uri="{FF2B5EF4-FFF2-40B4-BE49-F238E27FC236}">
                  <a16:creationId xmlns:a16="http://schemas.microsoft.com/office/drawing/2014/main" id="{DBB834DF-03D3-43D2-A4B8-4B0E9E3DDD2B}"/>
                </a:ext>
              </a:extLst>
            </p:cNvPr>
            <p:cNvSpPr txBox="1"/>
            <p:nvPr/>
          </p:nvSpPr>
          <p:spPr>
            <a:xfrm>
              <a:off x="2966141" y="2831188"/>
              <a:ext cx="1696298" cy="307777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nb-NO" sz="1400" dirty="0"/>
                <a:t>Stab / fagressurser</a:t>
              </a:r>
            </a:p>
          </p:txBody>
        </p:sp>
        <p:sp>
          <p:nvSpPr>
            <p:cNvPr id="13" name="TekstSylinder 12">
              <a:extLst>
                <a:ext uri="{FF2B5EF4-FFF2-40B4-BE49-F238E27FC236}">
                  <a16:creationId xmlns:a16="http://schemas.microsoft.com/office/drawing/2014/main" id="{23C0F1F8-A029-43EE-A732-ED956D345932}"/>
                </a:ext>
              </a:extLst>
            </p:cNvPr>
            <p:cNvSpPr txBox="1"/>
            <p:nvPr/>
          </p:nvSpPr>
          <p:spPr>
            <a:xfrm>
              <a:off x="674367" y="3435659"/>
              <a:ext cx="1882891" cy="5232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nb-NO" sz="1400" dirty="0"/>
                <a:t>Oppdragsleder</a:t>
              </a:r>
            </a:p>
            <a:p>
              <a:pPr algn="ctr"/>
              <a:r>
                <a:rPr lang="nb-NO" sz="1400" dirty="0"/>
                <a:t>enkelt entrepriser</a:t>
              </a:r>
            </a:p>
          </p:txBody>
        </p:sp>
        <p:sp>
          <p:nvSpPr>
            <p:cNvPr id="14" name="TekstSylinder 13">
              <a:extLst>
                <a:ext uri="{FF2B5EF4-FFF2-40B4-BE49-F238E27FC236}">
                  <a16:creationId xmlns:a16="http://schemas.microsoft.com/office/drawing/2014/main" id="{E350B533-25E5-4BF0-B910-CD054B8506DE}"/>
                </a:ext>
              </a:extLst>
            </p:cNvPr>
            <p:cNvSpPr txBox="1"/>
            <p:nvPr/>
          </p:nvSpPr>
          <p:spPr>
            <a:xfrm>
              <a:off x="6953285" y="3435659"/>
              <a:ext cx="1786065" cy="5232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nb-NO" sz="1400" dirty="0"/>
                <a:t>Oppdragsleder Stab</a:t>
              </a:r>
            </a:p>
            <a:p>
              <a:pPr algn="ctr"/>
              <a:r>
                <a:rPr lang="nb-NO" sz="1400" dirty="0"/>
                <a:t>Samspill</a:t>
              </a:r>
            </a:p>
          </p:txBody>
        </p:sp>
        <p:sp>
          <p:nvSpPr>
            <p:cNvPr id="15" name="TekstSylinder 14">
              <a:extLst>
                <a:ext uri="{FF2B5EF4-FFF2-40B4-BE49-F238E27FC236}">
                  <a16:creationId xmlns:a16="http://schemas.microsoft.com/office/drawing/2014/main" id="{C53638E4-EF27-42AE-830E-014E9A9FACC0}"/>
                </a:ext>
              </a:extLst>
            </p:cNvPr>
            <p:cNvSpPr txBox="1"/>
            <p:nvPr/>
          </p:nvSpPr>
          <p:spPr>
            <a:xfrm>
              <a:off x="4892100" y="3440907"/>
              <a:ext cx="1898277" cy="5232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nb-NO" sz="1400" dirty="0"/>
                <a:t>Oppdragsleder Bygg</a:t>
              </a:r>
            </a:p>
            <a:p>
              <a:pPr algn="ctr"/>
              <a:r>
                <a:rPr lang="nb-NO" sz="1400" dirty="0"/>
                <a:t>Samspill</a:t>
              </a:r>
            </a:p>
          </p:txBody>
        </p:sp>
        <p:sp>
          <p:nvSpPr>
            <p:cNvPr id="16" name="TekstSylinder 15">
              <a:extLst>
                <a:ext uri="{FF2B5EF4-FFF2-40B4-BE49-F238E27FC236}">
                  <a16:creationId xmlns:a16="http://schemas.microsoft.com/office/drawing/2014/main" id="{C8FBFE4A-0803-42F6-B49B-3378A68A832F}"/>
                </a:ext>
              </a:extLst>
            </p:cNvPr>
            <p:cNvSpPr txBox="1"/>
            <p:nvPr/>
          </p:nvSpPr>
          <p:spPr>
            <a:xfrm>
              <a:off x="2763846" y="3445800"/>
              <a:ext cx="1965346" cy="5232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nb-NO" sz="1400" dirty="0"/>
                <a:t>Oppdragsleder Anlegg</a:t>
              </a:r>
            </a:p>
            <a:p>
              <a:pPr algn="ctr"/>
              <a:r>
                <a:rPr lang="nb-NO" sz="1400" dirty="0"/>
                <a:t>Samspill</a:t>
              </a:r>
            </a:p>
          </p:txBody>
        </p:sp>
        <p:sp>
          <p:nvSpPr>
            <p:cNvPr id="17" name="TekstSylinder 16">
              <a:extLst>
                <a:ext uri="{FF2B5EF4-FFF2-40B4-BE49-F238E27FC236}">
                  <a16:creationId xmlns:a16="http://schemas.microsoft.com/office/drawing/2014/main" id="{1D9031FA-C043-4792-AE8F-A55A9707D4DA}"/>
                </a:ext>
              </a:extLst>
            </p:cNvPr>
            <p:cNvSpPr txBox="1"/>
            <p:nvPr/>
          </p:nvSpPr>
          <p:spPr>
            <a:xfrm>
              <a:off x="554787" y="4414301"/>
              <a:ext cx="2002471" cy="52322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nb-NO" sz="1400" dirty="0"/>
                <a:t>Entreprenører </a:t>
              </a:r>
            </a:p>
            <a:p>
              <a:pPr algn="ctr"/>
              <a:r>
                <a:rPr lang="nb-NO" sz="1400" dirty="0"/>
                <a:t>forberedende arbeider</a:t>
              </a:r>
            </a:p>
          </p:txBody>
        </p:sp>
        <p:sp>
          <p:nvSpPr>
            <p:cNvPr id="18" name="TekstSylinder 17">
              <a:extLst>
                <a:ext uri="{FF2B5EF4-FFF2-40B4-BE49-F238E27FC236}">
                  <a16:creationId xmlns:a16="http://schemas.microsoft.com/office/drawing/2014/main" id="{338074FF-A170-4A52-A32A-64DC8BBA6A9E}"/>
                </a:ext>
              </a:extLst>
            </p:cNvPr>
            <p:cNvSpPr txBox="1"/>
            <p:nvPr/>
          </p:nvSpPr>
          <p:spPr>
            <a:xfrm>
              <a:off x="2763846" y="4414301"/>
              <a:ext cx="5975504" cy="523220"/>
            </a:xfrm>
            <a:prstGeom prst="rect">
              <a:avLst/>
            </a:prstGeom>
            <a:solidFill>
              <a:schemeClr val="tx1">
                <a:lumMod val="25000"/>
                <a:lumOff val="75000"/>
              </a:schemeClr>
            </a:solidFill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r>
                <a:rPr lang="nb-NO" sz="1400" dirty="0"/>
                <a:t>Samspillsorganisasjon </a:t>
              </a:r>
            </a:p>
            <a:p>
              <a:pPr algn="ctr"/>
              <a:r>
                <a:rPr lang="nb-NO" sz="1400" dirty="0"/>
                <a:t>entreprenør</a:t>
              </a:r>
            </a:p>
          </p:txBody>
        </p:sp>
        <p:sp>
          <p:nvSpPr>
            <p:cNvPr id="21" name="TekstSylinder 20">
              <a:extLst>
                <a:ext uri="{FF2B5EF4-FFF2-40B4-BE49-F238E27FC236}">
                  <a16:creationId xmlns:a16="http://schemas.microsoft.com/office/drawing/2014/main" id="{8220983B-CEA2-47ED-A192-93587D0594BB}"/>
                </a:ext>
              </a:extLst>
            </p:cNvPr>
            <p:cNvSpPr txBox="1"/>
            <p:nvPr/>
          </p:nvSpPr>
          <p:spPr>
            <a:xfrm>
              <a:off x="3963031" y="1124175"/>
              <a:ext cx="1675138" cy="307777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nb-NO" sz="1400" dirty="0"/>
                <a:t>Konsernsjef Avinor</a:t>
              </a:r>
            </a:p>
          </p:txBody>
        </p:sp>
        <p:cxnSp>
          <p:nvCxnSpPr>
            <p:cNvPr id="23" name="Rett linje 22">
              <a:extLst>
                <a:ext uri="{FF2B5EF4-FFF2-40B4-BE49-F238E27FC236}">
                  <a16:creationId xmlns:a16="http://schemas.microsoft.com/office/drawing/2014/main" id="{990B5787-A935-4019-AA57-2F6ECE86CBB4}"/>
                </a:ext>
              </a:extLst>
            </p:cNvPr>
            <p:cNvCxnSpPr>
              <a:stCxn id="21" idx="2"/>
              <a:endCxn id="7" idx="0"/>
            </p:cNvCxnSpPr>
            <p:nvPr/>
          </p:nvCxnSpPr>
          <p:spPr>
            <a:xfrm>
              <a:off x="4800600" y="1431952"/>
              <a:ext cx="0" cy="37035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Rett linje 24">
              <a:extLst>
                <a:ext uri="{FF2B5EF4-FFF2-40B4-BE49-F238E27FC236}">
                  <a16:creationId xmlns:a16="http://schemas.microsoft.com/office/drawing/2014/main" id="{0C4CB873-8675-407B-A927-77A387AD2441}"/>
                </a:ext>
              </a:extLst>
            </p:cNvPr>
            <p:cNvCxnSpPr>
              <a:stCxn id="7" idx="3"/>
              <a:endCxn id="9" idx="1"/>
            </p:cNvCxnSpPr>
            <p:nvPr/>
          </p:nvCxnSpPr>
          <p:spPr>
            <a:xfrm>
              <a:off x="5410703" y="1956193"/>
              <a:ext cx="770516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Rett linje 28">
              <a:extLst>
                <a:ext uri="{FF2B5EF4-FFF2-40B4-BE49-F238E27FC236}">
                  <a16:creationId xmlns:a16="http://schemas.microsoft.com/office/drawing/2014/main" id="{5FAF179D-32CB-4D0D-A147-366D8FE4741D}"/>
                </a:ext>
              </a:extLst>
            </p:cNvPr>
            <p:cNvCxnSpPr>
              <a:stCxn id="7" idx="1"/>
              <a:endCxn id="8" idx="3"/>
            </p:cNvCxnSpPr>
            <p:nvPr/>
          </p:nvCxnSpPr>
          <p:spPr>
            <a:xfrm flipH="1">
              <a:off x="3438083" y="1956193"/>
              <a:ext cx="752414" cy="301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Rett linje 31">
              <a:extLst>
                <a:ext uri="{FF2B5EF4-FFF2-40B4-BE49-F238E27FC236}">
                  <a16:creationId xmlns:a16="http://schemas.microsoft.com/office/drawing/2014/main" id="{911ECFF5-3CA4-4874-A981-DABE5FFF0CD9}"/>
                </a:ext>
              </a:extLst>
            </p:cNvPr>
            <p:cNvCxnSpPr>
              <a:stCxn id="7" idx="2"/>
              <a:endCxn id="10" idx="0"/>
            </p:cNvCxnSpPr>
            <p:nvPr/>
          </p:nvCxnSpPr>
          <p:spPr>
            <a:xfrm>
              <a:off x="4800600" y="2110081"/>
              <a:ext cx="0" cy="19629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Kobling: vinkel 33">
              <a:extLst>
                <a:ext uri="{FF2B5EF4-FFF2-40B4-BE49-F238E27FC236}">
                  <a16:creationId xmlns:a16="http://schemas.microsoft.com/office/drawing/2014/main" id="{FC74C886-7504-47F8-9370-C70F7C1E6980}"/>
                </a:ext>
              </a:extLst>
            </p:cNvPr>
            <p:cNvCxnSpPr>
              <a:stCxn id="10" idx="2"/>
              <a:endCxn id="12" idx="0"/>
            </p:cNvCxnSpPr>
            <p:nvPr/>
          </p:nvCxnSpPr>
          <p:spPr>
            <a:xfrm rot="5400000">
              <a:off x="4198926" y="2229513"/>
              <a:ext cx="217039" cy="986310"/>
            </a:xfrm>
            <a:prstGeom prst="bentConnector3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Kobling: vinkel 35">
              <a:extLst>
                <a:ext uri="{FF2B5EF4-FFF2-40B4-BE49-F238E27FC236}">
                  <a16:creationId xmlns:a16="http://schemas.microsoft.com/office/drawing/2014/main" id="{E1C5D29C-AE42-4A18-AE1C-EDAF34DE5E7B}"/>
                </a:ext>
              </a:extLst>
            </p:cNvPr>
            <p:cNvCxnSpPr>
              <a:stCxn id="10" idx="2"/>
              <a:endCxn id="11" idx="0"/>
            </p:cNvCxnSpPr>
            <p:nvPr/>
          </p:nvCxnSpPr>
          <p:spPr>
            <a:xfrm rot="16200000" flipH="1">
              <a:off x="5209344" y="2205405"/>
              <a:ext cx="217039" cy="1034526"/>
            </a:xfrm>
            <a:prstGeom prst="bentConnector3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Kobling: vinkel 38">
              <a:extLst>
                <a:ext uri="{FF2B5EF4-FFF2-40B4-BE49-F238E27FC236}">
                  <a16:creationId xmlns:a16="http://schemas.microsoft.com/office/drawing/2014/main" id="{FDE81B4E-8C8F-4110-B850-A58426B78B39}"/>
                </a:ext>
              </a:extLst>
            </p:cNvPr>
            <p:cNvCxnSpPr>
              <a:stCxn id="10" idx="2"/>
              <a:endCxn id="13" idx="0"/>
            </p:cNvCxnSpPr>
            <p:nvPr/>
          </p:nvCxnSpPr>
          <p:spPr>
            <a:xfrm rot="5400000">
              <a:off x="2797452" y="1432511"/>
              <a:ext cx="821510" cy="3184787"/>
            </a:xfrm>
            <a:prstGeom prst="bentConnector3">
              <a:avLst>
                <a:gd name="adj1" fmla="val 83045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Kobling: vinkel 41">
              <a:extLst>
                <a:ext uri="{FF2B5EF4-FFF2-40B4-BE49-F238E27FC236}">
                  <a16:creationId xmlns:a16="http://schemas.microsoft.com/office/drawing/2014/main" id="{9BEA73E5-3628-43DD-9048-A80037A15ED3}"/>
                </a:ext>
              </a:extLst>
            </p:cNvPr>
            <p:cNvCxnSpPr>
              <a:stCxn id="10" idx="2"/>
              <a:endCxn id="14" idx="0"/>
            </p:cNvCxnSpPr>
            <p:nvPr/>
          </p:nvCxnSpPr>
          <p:spPr>
            <a:xfrm rot="16200000" flipH="1">
              <a:off x="5912704" y="1502045"/>
              <a:ext cx="821510" cy="3045718"/>
            </a:xfrm>
            <a:prstGeom prst="bentConnector3">
              <a:avLst>
                <a:gd name="adj1" fmla="val 83044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Kobling: vinkel 44">
              <a:extLst>
                <a:ext uri="{FF2B5EF4-FFF2-40B4-BE49-F238E27FC236}">
                  <a16:creationId xmlns:a16="http://schemas.microsoft.com/office/drawing/2014/main" id="{CA6E4A3E-ACB0-4212-A997-7182F5F87C5A}"/>
                </a:ext>
              </a:extLst>
            </p:cNvPr>
            <p:cNvCxnSpPr>
              <a:stCxn id="10" idx="2"/>
              <a:endCxn id="15" idx="0"/>
            </p:cNvCxnSpPr>
            <p:nvPr/>
          </p:nvCxnSpPr>
          <p:spPr>
            <a:xfrm rot="16200000" flipH="1">
              <a:off x="4907540" y="2507208"/>
              <a:ext cx="826758" cy="1040639"/>
            </a:xfrm>
            <a:prstGeom prst="bentConnector3">
              <a:avLst>
                <a:gd name="adj1" fmla="val 82835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Kobling: vinkel 47">
              <a:extLst>
                <a:ext uri="{FF2B5EF4-FFF2-40B4-BE49-F238E27FC236}">
                  <a16:creationId xmlns:a16="http://schemas.microsoft.com/office/drawing/2014/main" id="{8CBACDA7-1F77-464D-A15A-4A9816562BE3}"/>
                </a:ext>
              </a:extLst>
            </p:cNvPr>
            <p:cNvCxnSpPr>
              <a:stCxn id="10" idx="2"/>
              <a:endCxn id="16" idx="0"/>
            </p:cNvCxnSpPr>
            <p:nvPr/>
          </p:nvCxnSpPr>
          <p:spPr>
            <a:xfrm rot="5400000">
              <a:off x="3857735" y="2502934"/>
              <a:ext cx="831651" cy="1054081"/>
            </a:xfrm>
            <a:prstGeom prst="bentConnector3">
              <a:avLst>
                <a:gd name="adj1" fmla="val 82642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Pil: opp og ned 49">
              <a:extLst>
                <a:ext uri="{FF2B5EF4-FFF2-40B4-BE49-F238E27FC236}">
                  <a16:creationId xmlns:a16="http://schemas.microsoft.com/office/drawing/2014/main" id="{969ED763-06EE-46CD-921C-A7042D67F425}"/>
                </a:ext>
              </a:extLst>
            </p:cNvPr>
            <p:cNvSpPr/>
            <p:nvPr/>
          </p:nvSpPr>
          <p:spPr>
            <a:xfrm>
              <a:off x="3693319" y="4090597"/>
              <a:ext cx="120971" cy="291511"/>
            </a:xfrm>
            <a:prstGeom prst="upDownArrow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Pil: opp og ned 50">
              <a:extLst>
                <a:ext uri="{FF2B5EF4-FFF2-40B4-BE49-F238E27FC236}">
                  <a16:creationId xmlns:a16="http://schemas.microsoft.com/office/drawing/2014/main" id="{A03A7C1E-923E-4C10-B39A-6B42CAB80449}"/>
                </a:ext>
              </a:extLst>
            </p:cNvPr>
            <p:cNvSpPr/>
            <p:nvPr/>
          </p:nvSpPr>
          <p:spPr>
            <a:xfrm>
              <a:off x="5774639" y="4077743"/>
              <a:ext cx="120971" cy="291511"/>
            </a:xfrm>
            <a:prstGeom prst="upDownArrow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52" name="Bilde 51">
              <a:extLst>
                <a:ext uri="{FF2B5EF4-FFF2-40B4-BE49-F238E27FC236}">
                  <a16:creationId xmlns:a16="http://schemas.microsoft.com/office/drawing/2014/main" id="{61A261F0-4786-4650-A3D0-A116D96A9E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734028" y="4032413"/>
              <a:ext cx="243861" cy="365792"/>
            </a:xfrm>
            <a:prstGeom prst="rect">
              <a:avLst/>
            </a:prstGeom>
          </p:spPr>
        </p:pic>
        <p:pic>
          <p:nvPicPr>
            <p:cNvPr id="53" name="Bilde 52">
              <a:extLst>
                <a:ext uri="{FF2B5EF4-FFF2-40B4-BE49-F238E27FC236}">
                  <a16:creationId xmlns:a16="http://schemas.microsoft.com/office/drawing/2014/main" id="{96EA4DB3-A4D8-4D4C-94E9-ADD9922208A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03332" y="4040602"/>
              <a:ext cx="243861" cy="3657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701179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E8DE492B-4ED6-46E9-AA34-D937DB74645A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63279569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619" name="think-cell Slide" r:id="rId4" imgW="501" imgH="502" progId="TCLayout.ActiveDocument.1">
                  <p:embed/>
                </p:oleObj>
              </mc:Choice>
              <mc:Fallback>
                <p:oleObj name="think-cell Slide" r:id="rId4" imgW="501" imgH="502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E8DE492B-4ED6-46E9-AA34-D937DB74645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Bilde 3" descr="Et bilde som inneholder oransje&#10;&#10;Automatisk generert beskrivelse">
            <a:extLst>
              <a:ext uri="{FF2B5EF4-FFF2-40B4-BE49-F238E27FC236}">
                <a16:creationId xmlns:a16="http://schemas.microsoft.com/office/drawing/2014/main" id="{24561880-A68A-401B-8ECA-841EFD69BD8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1773" b="2"/>
          <a:stretch/>
        </p:blipFill>
        <p:spPr>
          <a:xfrm>
            <a:off x="20" y="10"/>
            <a:ext cx="3372490" cy="5143490"/>
          </a:xfrm>
          <a:prstGeom prst="rect">
            <a:avLst/>
          </a:prstGeom>
          <a:noFill/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D700F4A8-565B-490E-9530-1583E2EA8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4794" y="205979"/>
            <a:ext cx="4920342" cy="857250"/>
          </a:xfrm>
        </p:spPr>
        <p:txBody>
          <a:bodyPr vert="horz" anchor="ctr">
            <a:normAutofit/>
          </a:bodyPr>
          <a:lstStyle/>
          <a:p>
            <a:r>
              <a:rPr lang="nb-NO" b="1" dirty="0"/>
              <a:t>Viktige prosesser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4220531-C3BE-4F25-99D2-C2A028BE5B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07904" y="1200151"/>
            <a:ext cx="4902696" cy="339447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nb-NO" dirty="0"/>
              <a:t>Reguleringsplan</a:t>
            </a:r>
          </a:p>
          <a:p>
            <a:pPr>
              <a:lnSpc>
                <a:spcPct val="90000"/>
              </a:lnSpc>
            </a:pPr>
            <a:endParaRPr lang="nb-NO" dirty="0"/>
          </a:p>
          <a:p>
            <a:pPr>
              <a:lnSpc>
                <a:spcPct val="90000"/>
              </a:lnSpc>
            </a:pPr>
            <a:r>
              <a:rPr lang="nb-NO" dirty="0"/>
              <a:t>Grunnerverv</a:t>
            </a:r>
          </a:p>
          <a:p>
            <a:pPr>
              <a:lnSpc>
                <a:spcPct val="90000"/>
              </a:lnSpc>
            </a:pPr>
            <a:endParaRPr lang="nb-NO" dirty="0"/>
          </a:p>
          <a:p>
            <a:pPr>
              <a:lnSpc>
                <a:spcPct val="90000"/>
              </a:lnSpc>
            </a:pPr>
            <a:r>
              <a:rPr lang="nb-NO" dirty="0"/>
              <a:t>Anleggskonsesjon (miljø)</a:t>
            </a:r>
          </a:p>
          <a:p>
            <a:pPr>
              <a:lnSpc>
                <a:spcPct val="90000"/>
              </a:lnSpc>
            </a:pPr>
            <a:endParaRPr lang="nb-NO" dirty="0"/>
          </a:p>
          <a:p>
            <a:pPr>
              <a:lnSpc>
                <a:spcPct val="90000"/>
              </a:lnSpc>
            </a:pPr>
            <a:r>
              <a:rPr lang="nb-NO" dirty="0"/>
              <a:t>ESA godkjenning (finansiering)</a:t>
            </a:r>
          </a:p>
          <a:p>
            <a:pPr>
              <a:lnSpc>
                <a:spcPct val="90000"/>
              </a:lnSpc>
            </a:pPr>
            <a:endParaRPr lang="nb-NO" dirty="0"/>
          </a:p>
          <a:p>
            <a:pPr>
              <a:lnSpc>
                <a:spcPct val="90000"/>
              </a:lnSpc>
            </a:pPr>
            <a:r>
              <a:rPr lang="nb-NO" dirty="0"/>
              <a:t>Konsesjon (bygge &amp; drifte)</a:t>
            </a:r>
            <a:br>
              <a:rPr lang="nb-NO" dirty="0"/>
            </a:b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945381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F57AE4AD-2597-49F2-AA7A-CB64CB7BF2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697" r="21699" b="-2"/>
          <a:stretch/>
        </p:blipFill>
        <p:spPr>
          <a:xfrm>
            <a:off x="20" y="10"/>
            <a:ext cx="3372490" cy="5143490"/>
          </a:xfrm>
          <a:prstGeom prst="rect">
            <a:avLst/>
          </a:prstGeom>
          <a:noFill/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D700F4A8-565B-490E-9530-1583E2EA8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4794" y="205979"/>
            <a:ext cx="4920342" cy="857250"/>
          </a:xfrm>
        </p:spPr>
        <p:txBody>
          <a:bodyPr anchor="ctr">
            <a:normAutofit/>
          </a:bodyPr>
          <a:lstStyle/>
          <a:p>
            <a:r>
              <a:rPr lang="nb-NO" b="1" dirty="0"/>
              <a:t>Gjennomføringsmodell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4220531-C3BE-4F25-99D2-C2A028BE5B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07904" y="1200151"/>
            <a:ext cx="5078909" cy="3394472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nb-NO" sz="1400" dirty="0"/>
              <a:t>Forberedende arbeider:</a:t>
            </a:r>
          </a:p>
          <a:p>
            <a:pPr lvl="1">
              <a:lnSpc>
                <a:spcPct val="90000"/>
              </a:lnSpc>
            </a:pPr>
            <a:r>
              <a:rPr lang="nb-NO" sz="1400" dirty="0">
                <a:solidFill>
                  <a:schemeClr val="tx1"/>
                </a:solidFill>
              </a:rPr>
              <a:t>Overvannsledning, anleggsveier, rigger</a:t>
            </a:r>
          </a:p>
          <a:p>
            <a:pPr lvl="1">
              <a:lnSpc>
                <a:spcPct val="90000"/>
              </a:lnSpc>
            </a:pPr>
            <a:r>
              <a:rPr lang="nb-NO" sz="1400" dirty="0">
                <a:solidFill>
                  <a:schemeClr val="tx1"/>
                </a:solidFill>
              </a:rPr>
              <a:t>Totalentrepriser</a:t>
            </a:r>
          </a:p>
          <a:p>
            <a:pPr marL="0" indent="0">
              <a:lnSpc>
                <a:spcPct val="90000"/>
              </a:lnSpc>
              <a:buNone/>
            </a:pPr>
            <a:endParaRPr lang="nb-NO" sz="1400" dirty="0"/>
          </a:p>
          <a:p>
            <a:pPr marL="0" indent="0">
              <a:lnSpc>
                <a:spcPct val="90000"/>
              </a:lnSpc>
              <a:buNone/>
            </a:pPr>
            <a:r>
              <a:rPr lang="nb-NO" sz="1400" dirty="0"/>
              <a:t>Hovedarbeidene:</a:t>
            </a:r>
          </a:p>
          <a:p>
            <a:pPr lvl="1">
              <a:lnSpc>
                <a:spcPct val="90000"/>
              </a:lnSpc>
            </a:pPr>
            <a:r>
              <a:rPr lang="nb-NO" sz="1400" dirty="0">
                <a:solidFill>
                  <a:schemeClr val="tx1"/>
                </a:solidFill>
              </a:rPr>
              <a:t>Rulle/</a:t>
            </a:r>
            <a:r>
              <a:rPr lang="nb-NO" sz="1400" dirty="0" err="1">
                <a:solidFill>
                  <a:schemeClr val="tx1"/>
                </a:solidFill>
              </a:rPr>
              <a:t>taksebane</a:t>
            </a:r>
            <a:r>
              <a:rPr lang="nb-NO" sz="1400" dirty="0">
                <a:solidFill>
                  <a:schemeClr val="tx1"/>
                </a:solidFill>
              </a:rPr>
              <a:t>, terminal, adkomst, parkering</a:t>
            </a:r>
          </a:p>
          <a:p>
            <a:pPr lvl="1">
              <a:lnSpc>
                <a:spcPct val="90000"/>
              </a:lnSpc>
            </a:pPr>
            <a:r>
              <a:rPr lang="nb-NO" sz="1400" dirty="0">
                <a:solidFill>
                  <a:schemeClr val="tx1"/>
                </a:solidFill>
              </a:rPr>
              <a:t>Samspillentreprise </a:t>
            </a:r>
          </a:p>
          <a:p>
            <a:pPr marL="971550" lvl="2" indent="-171450"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nb-NO" sz="1400" dirty="0">
                <a:solidFill>
                  <a:schemeClr val="tx1"/>
                </a:solidFill>
              </a:rPr>
              <a:t>Fase 1 – Samspill; løsninger, fremdrift, kostnader</a:t>
            </a:r>
          </a:p>
          <a:p>
            <a:pPr marL="971550" lvl="2" indent="-171450"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nb-NO" sz="1400" dirty="0">
                <a:solidFill>
                  <a:schemeClr val="tx1"/>
                </a:solidFill>
              </a:rPr>
              <a:t>Fase 2 – Gjennomføring bygg og anlegg</a:t>
            </a:r>
          </a:p>
          <a:p>
            <a:pPr marL="0" indent="0">
              <a:lnSpc>
                <a:spcPct val="90000"/>
              </a:lnSpc>
              <a:buNone/>
            </a:pPr>
            <a:endParaRPr lang="nb-NO" sz="1400" dirty="0"/>
          </a:p>
          <a:p>
            <a:pPr marL="0" indent="0">
              <a:lnSpc>
                <a:spcPct val="90000"/>
              </a:lnSpc>
              <a:buNone/>
            </a:pPr>
            <a:r>
              <a:rPr lang="nb-NO" sz="1400" dirty="0"/>
              <a:t>Tekniske kompletteringsarbeider:</a:t>
            </a:r>
          </a:p>
          <a:p>
            <a:pPr lvl="1">
              <a:lnSpc>
                <a:spcPct val="90000"/>
              </a:lnSpc>
            </a:pPr>
            <a:r>
              <a:rPr lang="nb-NO" sz="1400" dirty="0">
                <a:solidFill>
                  <a:schemeClr val="tx1"/>
                </a:solidFill>
              </a:rPr>
              <a:t>Security, flynavigasjon, passasjerprosessering</a:t>
            </a:r>
          </a:p>
          <a:p>
            <a:pPr lvl="1">
              <a:lnSpc>
                <a:spcPct val="90000"/>
              </a:lnSpc>
            </a:pPr>
            <a:r>
              <a:rPr lang="nb-NO" sz="1400" dirty="0">
                <a:solidFill>
                  <a:schemeClr val="tx1"/>
                </a:solidFill>
              </a:rPr>
              <a:t>Avinor egenleveranser på rammeavtaler</a:t>
            </a:r>
          </a:p>
          <a:p>
            <a:pPr marL="971550" lvl="2" indent="-171450">
              <a:lnSpc>
                <a:spcPct val="90000"/>
              </a:lnSpc>
              <a:buFont typeface="Courier New" panose="02070309020205020404" pitchFamily="49" charset="0"/>
              <a:buChar char="o"/>
            </a:pPr>
            <a:endParaRPr lang="nb-NO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06591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700F4A8-565B-490E-9530-1583E2EA8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848" y="205979"/>
            <a:ext cx="8229600" cy="857250"/>
          </a:xfrm>
        </p:spPr>
        <p:txBody>
          <a:bodyPr anchor="ctr">
            <a:normAutofit/>
          </a:bodyPr>
          <a:lstStyle/>
          <a:p>
            <a:r>
              <a:rPr lang="nb-NO" b="1" dirty="0"/>
              <a:t>Utklipp fra prosjekteringsmodell</a:t>
            </a:r>
          </a:p>
        </p:txBody>
      </p:sp>
      <p:pic>
        <p:nvPicPr>
          <p:cNvPr id="8" name="Bilde 7" descr="Et bilde som inneholder tekst, elektronikk, skjermbilde, skjerm&#10;&#10;Automatisk generert beskrivelse">
            <a:extLst>
              <a:ext uri="{FF2B5EF4-FFF2-40B4-BE49-F238E27FC236}">
                <a16:creationId xmlns:a16="http://schemas.microsoft.com/office/drawing/2014/main" id="{1E2CCB7E-8AA1-4680-8EC8-D4AF7D3E13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850" t="28136" r="2126" b="12931"/>
          <a:stretch/>
        </p:blipFill>
        <p:spPr>
          <a:xfrm>
            <a:off x="374848" y="1398828"/>
            <a:ext cx="8229600" cy="29971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70931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700F4A8-565B-490E-9530-1583E2EA8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848" y="205979"/>
            <a:ext cx="8229600" cy="857250"/>
          </a:xfrm>
        </p:spPr>
        <p:txBody>
          <a:bodyPr anchor="ctr">
            <a:normAutofit/>
          </a:bodyPr>
          <a:lstStyle/>
          <a:p>
            <a:r>
              <a:rPr lang="nb-NO" b="1" dirty="0"/>
              <a:t>Plan for framdrift</a:t>
            </a:r>
          </a:p>
        </p:txBody>
      </p:sp>
      <p:pic>
        <p:nvPicPr>
          <p:cNvPr id="11" name="Plassholder for innhold 10">
            <a:extLst>
              <a:ext uri="{FF2B5EF4-FFF2-40B4-BE49-F238E27FC236}">
                <a16:creationId xmlns:a16="http://schemas.microsoft.com/office/drawing/2014/main" id="{2EAD944F-214F-4C6F-B1C1-5E17668E5A6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469072" y="1200151"/>
            <a:ext cx="6041151" cy="33944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46752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700F4A8-565B-490E-9530-1583E2EA8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Et enormt anleggsprosjekt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4220531-C3BE-4F25-99D2-C2A028BE5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178" y="1165174"/>
            <a:ext cx="3225421" cy="1304630"/>
          </a:xfrm>
        </p:spPr>
        <p:txBody>
          <a:bodyPr>
            <a:normAutofit/>
          </a:bodyPr>
          <a:lstStyle/>
          <a:p>
            <a:r>
              <a:rPr lang="nb-NO" sz="2000" dirty="0"/>
              <a:t>12 millioner tonn stein og 2,3 millioner tonn </a:t>
            </a:r>
            <a:r>
              <a:rPr lang="nb-NO" sz="2000" dirty="0" err="1"/>
              <a:t>løsmasse</a:t>
            </a:r>
            <a:r>
              <a:rPr lang="nb-NO" sz="2000" dirty="0"/>
              <a:t> skal flyttes</a:t>
            </a:r>
          </a:p>
          <a:p>
            <a:endParaRPr lang="nb-NO" sz="2000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908B2632-0700-409E-9291-B62595D16E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2725" y="2571750"/>
            <a:ext cx="3225421" cy="2144308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A773F069-517C-4397-B6FE-332A86C518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178" y="2571750"/>
            <a:ext cx="3225421" cy="2144308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5E2F031B-41B9-42BD-A852-E76E9CCC68C0}"/>
              </a:ext>
            </a:extLst>
          </p:cNvPr>
          <p:cNvSpPr txBox="1"/>
          <p:nvPr/>
        </p:nvSpPr>
        <p:spPr>
          <a:xfrm>
            <a:off x="4155479" y="3110024"/>
            <a:ext cx="8330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7200" b="1" dirty="0"/>
              <a:t>+</a:t>
            </a:r>
          </a:p>
        </p:txBody>
      </p:sp>
      <p:sp>
        <p:nvSpPr>
          <p:cNvPr id="7" name="Plassholder for innhold 2">
            <a:extLst>
              <a:ext uri="{FF2B5EF4-FFF2-40B4-BE49-F238E27FC236}">
                <a16:creationId xmlns:a16="http://schemas.microsoft.com/office/drawing/2014/main" id="{F5E2B7AE-5D18-4BDA-8DD9-7D73774B05C4}"/>
              </a:ext>
            </a:extLst>
          </p:cNvPr>
          <p:cNvSpPr txBox="1">
            <a:spLocks/>
          </p:cNvSpPr>
          <p:nvPr/>
        </p:nvSpPr>
        <p:spPr>
          <a:xfrm>
            <a:off x="5142364" y="1165174"/>
            <a:ext cx="3225421" cy="1304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2000" dirty="0"/>
              <a:t>Tilsvarer </a:t>
            </a:r>
            <a:r>
              <a:rPr lang="nb-NO" sz="2000"/>
              <a:t>2x Kheops-pyramiden</a:t>
            </a:r>
            <a:endParaRPr lang="nb-NO" sz="2000" dirty="0"/>
          </a:p>
          <a:p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18265214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6835252D-3F62-4740-8BF0-B1871920578A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06787179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43" name="think-cell Slide" r:id="rId4" imgW="501" imgH="502" progId="TCLayout.ActiveDocument.1">
                  <p:embed/>
                </p:oleObj>
              </mc:Choice>
              <mc:Fallback>
                <p:oleObj name="think-cell Slide" r:id="rId4" imgW="501" imgH="502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6835252D-3F62-4740-8BF0-B1871920578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Bilde 6">
            <a:extLst>
              <a:ext uri="{FF2B5EF4-FFF2-40B4-BE49-F238E27FC236}">
                <a16:creationId xmlns:a16="http://schemas.microsoft.com/office/drawing/2014/main" id="{A54C873C-6FA5-4447-96FE-F175EF201D3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6178"/>
          <a:stretch/>
        </p:blipFill>
        <p:spPr>
          <a:xfrm>
            <a:off x="0" y="0"/>
            <a:ext cx="5013247" cy="5143500"/>
          </a:xfrm>
          <a:prstGeom prst="rect">
            <a:avLst/>
          </a:prstGeom>
          <a:noFill/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D700F4A8-565B-490E-9530-1583E2EA8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0884" y="353559"/>
            <a:ext cx="2846818" cy="632610"/>
          </a:xfrm>
        </p:spPr>
        <p:txBody>
          <a:bodyPr vert="horz" anchor="ctr">
            <a:normAutofit fontScale="90000"/>
          </a:bodyPr>
          <a:lstStyle/>
          <a:p>
            <a:r>
              <a:rPr lang="nb-NO" dirty="0"/>
              <a:t>Et fantastisk prosjekt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4220531-C3BE-4F25-99D2-C2A028BE5B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11968" y="1105754"/>
            <a:ext cx="3372510" cy="3774559"/>
          </a:xfrm>
        </p:spPr>
        <p:txBody>
          <a:bodyPr anchor="ctr">
            <a:normAutofit/>
          </a:bodyPr>
          <a:lstStyle/>
          <a:p>
            <a:r>
              <a:rPr lang="nb-NO" sz="1600" dirty="0"/>
              <a:t>Å bygge en ny stamrutelufthavn på «jomfruelig» mark er historisk</a:t>
            </a:r>
          </a:p>
          <a:p>
            <a:endParaRPr lang="nb-NO" sz="1600" dirty="0"/>
          </a:p>
          <a:p>
            <a:r>
              <a:rPr lang="nb-NO" sz="1600" dirty="0"/>
              <a:t>Prosjektet vil «prege» lokal-samfunnet på godt og vondt under gjennomføringen</a:t>
            </a:r>
          </a:p>
          <a:p>
            <a:endParaRPr lang="nb-NO" sz="1600" dirty="0"/>
          </a:p>
          <a:p>
            <a:r>
              <a:rPr lang="nb-NO" sz="1600" dirty="0"/>
              <a:t>Vi ønsker en god og åpen dialog - være lydhøre for innspill underveis </a:t>
            </a:r>
          </a:p>
          <a:p>
            <a:endParaRPr lang="nb-NO" sz="1600" dirty="0"/>
          </a:p>
          <a:p>
            <a:pPr marL="0" indent="0">
              <a:buNone/>
            </a:pPr>
            <a:r>
              <a:rPr lang="nb-NO" sz="1600" dirty="0"/>
              <a:t>VI GLEDER OSS!</a:t>
            </a:r>
          </a:p>
          <a:p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2752348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424136" y="205979"/>
            <a:ext cx="4822050" cy="857250"/>
          </a:xfrm>
        </p:spPr>
        <p:txBody>
          <a:bodyPr>
            <a:normAutofit/>
          </a:bodyPr>
          <a:lstStyle/>
          <a:p>
            <a:r>
              <a:rPr lang="nb-NO" b="1" dirty="0"/>
              <a:t>Agenda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486035" y="1063229"/>
            <a:ext cx="5362097" cy="3567977"/>
          </a:xfrm>
        </p:spPr>
        <p:txBody>
          <a:bodyPr>
            <a:normAutofit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nb-NO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Kort om Avinor</a:t>
            </a:r>
          </a:p>
          <a:p>
            <a:pPr marL="457200" lvl="0" indent="-457200">
              <a:buFont typeface="+mj-lt"/>
              <a:buAutoNum type="arabicPeriod"/>
            </a:pPr>
            <a:endParaRPr lang="nb-NO" sz="2800" b="1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nb-NO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Status Ny lufthavn Mo i Rana</a:t>
            </a:r>
          </a:p>
          <a:p>
            <a:pPr marL="457200" lvl="0" indent="-457200">
              <a:buFont typeface="+mj-lt"/>
              <a:buAutoNum type="arabicPeriod"/>
            </a:pPr>
            <a:endParaRPr lang="nb-NO" sz="2800" b="1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nb-NO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Spørsmål &amp; svar   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4632238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5AiJlc1SjikgjnNs387ng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0gDn1l7TlyrFhv1Bb7CDw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element"/>
  <p:tag name="EE4P_AGENDAWIZARD_CONTENT" val="/DATE"/>
  <p:tag name="EE4P_AGENDAWIZARD_PROPERTIES" val="197.597/369.3848/123.634/115.6044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element"/>
  <p:tag name="EE4P_AGENDAWIZARD_CONTENT" val="/DATE"/>
  <p:tag name="EE4P_AGENDAWIZARD_PROPERTIES" val="197.597/369.3848/123.634/115.6044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Avinor-Format-16-9">
  <a:themeElements>
    <a:clrScheme name="AVINOR">
      <a:dk1>
        <a:srgbClr val="1D1D1D"/>
      </a:dk1>
      <a:lt1>
        <a:sysClr val="window" lastClr="FFFFFF"/>
      </a:lt1>
      <a:dk2>
        <a:srgbClr val="84236B"/>
      </a:dk2>
      <a:lt2>
        <a:srgbClr val="6BDBD0"/>
      </a:lt2>
      <a:accent1>
        <a:srgbClr val="471C59"/>
      </a:accent1>
      <a:accent2>
        <a:srgbClr val="FBB034"/>
      </a:accent2>
      <a:accent3>
        <a:srgbClr val="FE3B00"/>
      </a:accent3>
      <a:accent4>
        <a:srgbClr val="3F3F3F"/>
      </a:accent4>
      <a:accent5>
        <a:srgbClr val="A5A5A5"/>
      </a:accent5>
      <a:accent6>
        <a:srgbClr val="D8D8D8"/>
      </a:accent6>
      <a:hlink>
        <a:srgbClr val="84236B"/>
      </a:hlink>
      <a:folHlink>
        <a:srgbClr val="471C59"/>
      </a:folHlink>
    </a:clrScheme>
    <a:fontScheme name="AVINO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odu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descreen" id="{F079E28A-2928-4130-B7E3-483D105BA279}" vid="{54EC65A6-972C-4A4A-AC6C-17FC822C1E22}"/>
    </a:ext>
  </a:extLst>
</a:theme>
</file>

<file path=ppt/theme/theme2.xml><?xml version="1.0" encoding="utf-8"?>
<a:theme xmlns:a="http://schemas.openxmlformats.org/drawingml/2006/main" name="2_Avinor-Format-16-9">
  <a:themeElements>
    <a:clrScheme name="AVINOR">
      <a:dk1>
        <a:srgbClr val="1D1D1D"/>
      </a:dk1>
      <a:lt1>
        <a:sysClr val="window" lastClr="FFFFFF"/>
      </a:lt1>
      <a:dk2>
        <a:srgbClr val="84236B"/>
      </a:dk2>
      <a:lt2>
        <a:srgbClr val="6BDBD0"/>
      </a:lt2>
      <a:accent1>
        <a:srgbClr val="471C59"/>
      </a:accent1>
      <a:accent2>
        <a:srgbClr val="FBB034"/>
      </a:accent2>
      <a:accent3>
        <a:srgbClr val="FE3B00"/>
      </a:accent3>
      <a:accent4>
        <a:srgbClr val="3F3F3F"/>
      </a:accent4>
      <a:accent5>
        <a:srgbClr val="A5A5A5"/>
      </a:accent5>
      <a:accent6>
        <a:srgbClr val="D8D8D8"/>
      </a:accent6>
      <a:hlink>
        <a:srgbClr val="84236B"/>
      </a:hlink>
      <a:folHlink>
        <a:srgbClr val="471C59"/>
      </a:folHlink>
    </a:clrScheme>
    <a:fontScheme name="AVINO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odu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descreen" id="{F079E28A-2928-4130-B7E3-483D105BA279}" vid="{54EC65A6-972C-4A4A-AC6C-17FC822C1E22}"/>
    </a:ext>
  </a:extLst>
</a:theme>
</file>

<file path=ppt/theme/theme3.xml><?xml version="1.0" encoding="utf-8"?>
<a:theme xmlns:a="http://schemas.openxmlformats.org/drawingml/2006/main" name="4_Avinor-Format-16-9">
  <a:themeElements>
    <a:clrScheme name="AVINOR">
      <a:dk1>
        <a:srgbClr val="1D1D1D"/>
      </a:dk1>
      <a:lt1>
        <a:sysClr val="window" lastClr="FFFFFF"/>
      </a:lt1>
      <a:dk2>
        <a:srgbClr val="84236B"/>
      </a:dk2>
      <a:lt2>
        <a:srgbClr val="6BDBD0"/>
      </a:lt2>
      <a:accent1>
        <a:srgbClr val="471C59"/>
      </a:accent1>
      <a:accent2>
        <a:srgbClr val="FBB034"/>
      </a:accent2>
      <a:accent3>
        <a:srgbClr val="FE3B00"/>
      </a:accent3>
      <a:accent4>
        <a:srgbClr val="3F3F3F"/>
      </a:accent4>
      <a:accent5>
        <a:srgbClr val="A5A5A5"/>
      </a:accent5>
      <a:accent6>
        <a:srgbClr val="D8D8D8"/>
      </a:accent6>
      <a:hlink>
        <a:srgbClr val="84236B"/>
      </a:hlink>
      <a:folHlink>
        <a:srgbClr val="471C59"/>
      </a:folHlink>
    </a:clrScheme>
    <a:fontScheme name="AVINO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odu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descreen" id="{F079E28A-2928-4130-B7E3-483D105BA279}" vid="{54EC65A6-972C-4A4A-AC6C-17FC822C1E22}"/>
    </a:ext>
  </a:extLst>
</a:theme>
</file>

<file path=ppt/theme/theme4.xml><?xml version="1.0" encoding="utf-8"?>
<a:theme xmlns:a="http://schemas.openxmlformats.org/drawingml/2006/main" name="Avinor Grid 16:9 - 15540">
  <a:themeElements>
    <a:clrScheme name="OLD COLOR">
      <a:dk1>
        <a:srgbClr val="1D1D1D"/>
      </a:dk1>
      <a:lt1>
        <a:sysClr val="window" lastClr="FFFFFF"/>
      </a:lt1>
      <a:dk2>
        <a:srgbClr val="84236B"/>
      </a:dk2>
      <a:lt2>
        <a:srgbClr val="6BDBD0"/>
      </a:lt2>
      <a:accent1>
        <a:srgbClr val="471C59"/>
      </a:accent1>
      <a:accent2>
        <a:srgbClr val="FBB034"/>
      </a:accent2>
      <a:accent3>
        <a:srgbClr val="FE3B00"/>
      </a:accent3>
      <a:accent4>
        <a:srgbClr val="3F3F3F"/>
      </a:accent4>
      <a:accent5>
        <a:srgbClr val="A5A5A5"/>
      </a:accent5>
      <a:accent6>
        <a:srgbClr val="D8D8D8"/>
      </a:accent6>
      <a:hlink>
        <a:srgbClr val="84236B"/>
      </a:hlink>
      <a:folHlink>
        <a:srgbClr val="471C5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84236B"/>
        </a:solidFill>
        <a:ln w="9525" cap="rnd" cmpd="sng" algn="ctr">
          <a:solidFill>
            <a:srgbClr val="84236B"/>
          </a:solidFill>
          <a:prstDash val="solid"/>
          <a:round/>
          <a:headEnd type="none" w="med" len="med"/>
          <a:tailEnd type="none" w="med" len="med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200" dirty="0" err="1" smtClean="0">
            <a:solidFill>
              <a:srgbClr val="FFFFFF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 cap="rnd" cmpd="sng" algn="ctr">
          <a:solidFill>
            <a:srgbClr val="9A9A9A"/>
          </a:solidFill>
          <a:prstDash val="solid"/>
          <a:round/>
          <a:headEnd type="none" w="med" len="med"/>
          <a:tailEnd type="non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 w="9525" cap="rnd">
          <a:noFill/>
          <a:prstDash val="solid"/>
          <a:round/>
        </a:ln>
        <a:extLst>
          <a:ext uri="{909E8E84-426E-40DD-AFC4-6F175D3DCCD1}">
            <a14:hiddenFill xmlns:a14="http://schemas.microsoft.com/office/drawing/2010/main">
              <a:solidFill>
                <a:srgbClr val="29BA74"/>
              </a:solidFill>
            </a14:hiddenFill>
          </a:ext>
        </a:extLst>
      </a:spPr>
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mtClean="0">
            <a:solidFill>
              <a:srgbClr val="1D1D1D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txDef>
  </a:objectDefaults>
  <a:extraClrSchemeLst/>
  <a:custClrLst>
    <a:custClr name="Custom Color">
      <a:srgbClr val="37373A"/>
    </a:custClr>
    <a:custClr name="Custom Color">
      <a:srgbClr val="2E3558"/>
    </a:custClr>
    <a:custClr name="Custom Color">
      <a:srgbClr val="30C1D7"/>
    </a:custClr>
    <a:custClr name="Custom Color">
      <a:srgbClr val="670F31"/>
    </a:custClr>
    <a:custClr name="Custom Color">
      <a:srgbClr val="E71C57"/>
    </a:custClr>
  </a:custClrLst>
  <a:extLst>
    <a:ext uri="{05A4C25C-085E-4340-85A3-A5531E510DB2}">
      <thm15:themeFamily xmlns:thm15="http://schemas.microsoft.com/office/thememl/2012/main" name="Blank_16x9.potx" id="{F1417891-ADEE-4A5A-84BF-A61365689D8D}" vid="{7D249777-7FCF-437A-B862-D77B0EF45DB4}"/>
    </a:ext>
  </a:extLst>
</a:theme>
</file>

<file path=ppt/theme/theme5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LD COLOR">
    <a:dk1>
      <a:srgbClr val="1D1D1D"/>
    </a:dk1>
    <a:lt1>
      <a:sysClr val="window" lastClr="FFFFFF"/>
    </a:lt1>
    <a:dk2>
      <a:srgbClr val="84236B"/>
    </a:dk2>
    <a:lt2>
      <a:srgbClr val="6BDBD0"/>
    </a:lt2>
    <a:accent1>
      <a:srgbClr val="471C59"/>
    </a:accent1>
    <a:accent2>
      <a:srgbClr val="FBB034"/>
    </a:accent2>
    <a:accent3>
      <a:srgbClr val="FE3B00"/>
    </a:accent3>
    <a:accent4>
      <a:srgbClr val="3F3F3F"/>
    </a:accent4>
    <a:accent5>
      <a:srgbClr val="A5A5A5"/>
    </a:accent5>
    <a:accent6>
      <a:srgbClr val="D8D8D8"/>
    </a:accent6>
    <a:hlink>
      <a:srgbClr val="84236B"/>
    </a:hlink>
    <a:folHlink>
      <a:srgbClr val="471C59"/>
    </a:folHlink>
  </a:clrScheme>
</a:themeOverride>
</file>

<file path=ppt/theme/themeOverride2.xml><?xml version="1.0" encoding="utf-8"?>
<a:themeOverride xmlns:a="http://schemas.openxmlformats.org/drawingml/2006/main">
  <a:clrScheme name="OLD COLOR">
    <a:dk1>
      <a:srgbClr val="1D1D1D"/>
    </a:dk1>
    <a:lt1>
      <a:sysClr val="window" lastClr="FFFFFF"/>
    </a:lt1>
    <a:dk2>
      <a:srgbClr val="84236B"/>
    </a:dk2>
    <a:lt2>
      <a:srgbClr val="6BDBD0"/>
    </a:lt2>
    <a:accent1>
      <a:srgbClr val="471C59"/>
    </a:accent1>
    <a:accent2>
      <a:srgbClr val="FBB034"/>
    </a:accent2>
    <a:accent3>
      <a:srgbClr val="FE3B00"/>
    </a:accent3>
    <a:accent4>
      <a:srgbClr val="3F3F3F"/>
    </a:accent4>
    <a:accent5>
      <a:srgbClr val="A5A5A5"/>
    </a:accent5>
    <a:accent6>
      <a:srgbClr val="D8D8D8"/>
    </a:accent6>
    <a:hlink>
      <a:srgbClr val="84236B"/>
    </a:hlink>
    <a:folHlink>
      <a:srgbClr val="471C59"/>
    </a:folHlink>
  </a:clrScheme>
</a:themeOverride>
</file>

<file path=ppt/theme/themeOverride3.xml><?xml version="1.0" encoding="utf-8"?>
<a:themeOverride xmlns:a="http://schemas.openxmlformats.org/drawingml/2006/main">
  <a:clrScheme name="OLD COLOR">
    <a:dk1>
      <a:srgbClr val="1D1D1D"/>
    </a:dk1>
    <a:lt1>
      <a:sysClr val="window" lastClr="FFFFFF"/>
    </a:lt1>
    <a:dk2>
      <a:srgbClr val="84236B"/>
    </a:dk2>
    <a:lt2>
      <a:srgbClr val="6BDBD0"/>
    </a:lt2>
    <a:accent1>
      <a:srgbClr val="471C59"/>
    </a:accent1>
    <a:accent2>
      <a:srgbClr val="FBB034"/>
    </a:accent2>
    <a:accent3>
      <a:srgbClr val="FE3B00"/>
    </a:accent3>
    <a:accent4>
      <a:srgbClr val="3F3F3F"/>
    </a:accent4>
    <a:accent5>
      <a:srgbClr val="A5A5A5"/>
    </a:accent5>
    <a:accent6>
      <a:srgbClr val="D8D8D8"/>
    </a:accent6>
    <a:hlink>
      <a:srgbClr val="84236B"/>
    </a:hlink>
    <a:folHlink>
      <a:srgbClr val="471C59"/>
    </a:folHlink>
  </a:clrScheme>
</a:themeOverride>
</file>

<file path=ppt/theme/themeOverride4.xml><?xml version="1.0" encoding="utf-8"?>
<a:themeOverride xmlns:a="http://schemas.openxmlformats.org/drawingml/2006/main">
  <a:clrScheme name="OLD COLOR">
    <a:dk1>
      <a:srgbClr val="1D1D1D"/>
    </a:dk1>
    <a:lt1>
      <a:sysClr val="window" lastClr="FFFFFF"/>
    </a:lt1>
    <a:dk2>
      <a:srgbClr val="84236B"/>
    </a:dk2>
    <a:lt2>
      <a:srgbClr val="6BDBD0"/>
    </a:lt2>
    <a:accent1>
      <a:srgbClr val="471C59"/>
    </a:accent1>
    <a:accent2>
      <a:srgbClr val="FBB034"/>
    </a:accent2>
    <a:accent3>
      <a:srgbClr val="FE3B00"/>
    </a:accent3>
    <a:accent4>
      <a:srgbClr val="3F3F3F"/>
    </a:accent4>
    <a:accent5>
      <a:srgbClr val="A5A5A5"/>
    </a:accent5>
    <a:accent6>
      <a:srgbClr val="D8D8D8"/>
    </a:accent6>
    <a:hlink>
      <a:srgbClr val="84236B"/>
    </a:hlink>
    <a:folHlink>
      <a:srgbClr val="471C59"/>
    </a:folHlink>
  </a:clrScheme>
</a:themeOverride>
</file>

<file path=ppt/theme/themeOverride5.xml><?xml version="1.0" encoding="utf-8"?>
<a:themeOverride xmlns:a="http://schemas.openxmlformats.org/drawingml/2006/main">
  <a:clrScheme name="OLD COLOR">
    <a:dk1>
      <a:srgbClr val="1D1D1D"/>
    </a:dk1>
    <a:lt1>
      <a:sysClr val="window" lastClr="FFFFFF"/>
    </a:lt1>
    <a:dk2>
      <a:srgbClr val="84236B"/>
    </a:dk2>
    <a:lt2>
      <a:srgbClr val="6BDBD0"/>
    </a:lt2>
    <a:accent1>
      <a:srgbClr val="471C59"/>
    </a:accent1>
    <a:accent2>
      <a:srgbClr val="FBB034"/>
    </a:accent2>
    <a:accent3>
      <a:srgbClr val="FE3B00"/>
    </a:accent3>
    <a:accent4>
      <a:srgbClr val="3F3F3F"/>
    </a:accent4>
    <a:accent5>
      <a:srgbClr val="A5A5A5"/>
    </a:accent5>
    <a:accent6>
      <a:srgbClr val="D8D8D8"/>
    </a:accent6>
    <a:hlink>
      <a:srgbClr val="84236B"/>
    </a:hlink>
    <a:folHlink>
      <a:srgbClr val="471C59"/>
    </a:folHlink>
  </a:clrScheme>
</a:themeOverride>
</file>

<file path=ppt/theme/themeOverride6.xml><?xml version="1.0" encoding="utf-8"?>
<a:themeOverride xmlns:a="http://schemas.openxmlformats.org/drawingml/2006/main">
  <a:clrScheme name="OLD COLOR">
    <a:dk1>
      <a:srgbClr val="1D1D1D"/>
    </a:dk1>
    <a:lt1>
      <a:sysClr val="window" lastClr="FFFFFF"/>
    </a:lt1>
    <a:dk2>
      <a:srgbClr val="84236B"/>
    </a:dk2>
    <a:lt2>
      <a:srgbClr val="6BDBD0"/>
    </a:lt2>
    <a:accent1>
      <a:srgbClr val="471C59"/>
    </a:accent1>
    <a:accent2>
      <a:srgbClr val="FBB034"/>
    </a:accent2>
    <a:accent3>
      <a:srgbClr val="FE3B00"/>
    </a:accent3>
    <a:accent4>
      <a:srgbClr val="3F3F3F"/>
    </a:accent4>
    <a:accent5>
      <a:srgbClr val="A5A5A5"/>
    </a:accent5>
    <a:accent6>
      <a:srgbClr val="D8D8D8"/>
    </a:accent6>
    <a:hlink>
      <a:srgbClr val="84236B"/>
    </a:hlink>
    <a:folHlink>
      <a:srgbClr val="471C59"/>
    </a:folHlink>
  </a:clrScheme>
</a:themeOverride>
</file>

<file path=ppt/theme/themeOverride7.xml><?xml version="1.0" encoding="utf-8"?>
<a:themeOverride xmlns:a="http://schemas.openxmlformats.org/drawingml/2006/main">
  <a:clrScheme name="OLD COLOR">
    <a:dk1>
      <a:srgbClr val="1D1D1D"/>
    </a:dk1>
    <a:lt1>
      <a:sysClr val="window" lastClr="FFFFFF"/>
    </a:lt1>
    <a:dk2>
      <a:srgbClr val="84236B"/>
    </a:dk2>
    <a:lt2>
      <a:srgbClr val="6BDBD0"/>
    </a:lt2>
    <a:accent1>
      <a:srgbClr val="471C59"/>
    </a:accent1>
    <a:accent2>
      <a:srgbClr val="FBB034"/>
    </a:accent2>
    <a:accent3>
      <a:srgbClr val="FE3B00"/>
    </a:accent3>
    <a:accent4>
      <a:srgbClr val="3F3F3F"/>
    </a:accent4>
    <a:accent5>
      <a:srgbClr val="A5A5A5"/>
    </a:accent5>
    <a:accent6>
      <a:srgbClr val="D8D8D8"/>
    </a:accent6>
    <a:hlink>
      <a:srgbClr val="84236B"/>
    </a:hlink>
    <a:folHlink>
      <a:srgbClr val="471C59"/>
    </a:folHlink>
  </a:clrScheme>
</a:themeOverride>
</file>

<file path=ppt/theme/themeOverride8.xml><?xml version="1.0" encoding="utf-8"?>
<a:themeOverride xmlns:a="http://schemas.openxmlformats.org/drawingml/2006/main">
  <a:clrScheme name="OLD COLOR">
    <a:dk1>
      <a:srgbClr val="1D1D1D"/>
    </a:dk1>
    <a:lt1>
      <a:sysClr val="window" lastClr="FFFFFF"/>
    </a:lt1>
    <a:dk2>
      <a:srgbClr val="84236B"/>
    </a:dk2>
    <a:lt2>
      <a:srgbClr val="6BDBD0"/>
    </a:lt2>
    <a:accent1>
      <a:srgbClr val="471C59"/>
    </a:accent1>
    <a:accent2>
      <a:srgbClr val="FBB034"/>
    </a:accent2>
    <a:accent3>
      <a:srgbClr val="FE3B00"/>
    </a:accent3>
    <a:accent4>
      <a:srgbClr val="3F3F3F"/>
    </a:accent4>
    <a:accent5>
      <a:srgbClr val="A5A5A5"/>
    </a:accent5>
    <a:accent6>
      <a:srgbClr val="D8D8D8"/>
    </a:accent6>
    <a:hlink>
      <a:srgbClr val="84236B"/>
    </a:hlink>
    <a:folHlink>
      <a:srgbClr val="471C59"/>
    </a:folHlink>
  </a:clrScheme>
</a:themeOverride>
</file>

<file path=ppt/theme/themeOverride9.xml><?xml version="1.0" encoding="utf-8"?>
<a:themeOverride xmlns:a="http://schemas.openxmlformats.org/drawingml/2006/main">
  <a:clrScheme name="OLD COLOR">
    <a:dk1>
      <a:srgbClr val="1D1D1D"/>
    </a:dk1>
    <a:lt1>
      <a:sysClr val="window" lastClr="FFFFFF"/>
    </a:lt1>
    <a:dk2>
      <a:srgbClr val="84236B"/>
    </a:dk2>
    <a:lt2>
      <a:srgbClr val="6BDBD0"/>
    </a:lt2>
    <a:accent1>
      <a:srgbClr val="471C59"/>
    </a:accent1>
    <a:accent2>
      <a:srgbClr val="FBB034"/>
    </a:accent2>
    <a:accent3>
      <a:srgbClr val="FE3B00"/>
    </a:accent3>
    <a:accent4>
      <a:srgbClr val="3F3F3F"/>
    </a:accent4>
    <a:accent5>
      <a:srgbClr val="A5A5A5"/>
    </a:accent5>
    <a:accent6>
      <a:srgbClr val="D8D8D8"/>
    </a:accent6>
    <a:hlink>
      <a:srgbClr val="84236B"/>
    </a:hlink>
    <a:folHlink>
      <a:srgbClr val="471C59"/>
    </a:folHlink>
  </a:clrScheme>
</a:themeOverride>
</file>

<file path=ppt/theme/themeOverride10.xml><?xml version="1.0" encoding="utf-8"?>
<a:themeOverride xmlns:a="http://schemas.openxmlformats.org/drawingml/2006/main">
  <a:clrScheme name="OLD COLOR">
    <a:dk1>
      <a:srgbClr val="1D1D1D"/>
    </a:dk1>
    <a:lt1>
      <a:sysClr val="window" lastClr="FFFFFF"/>
    </a:lt1>
    <a:dk2>
      <a:srgbClr val="84236B"/>
    </a:dk2>
    <a:lt2>
      <a:srgbClr val="6BDBD0"/>
    </a:lt2>
    <a:accent1>
      <a:srgbClr val="471C59"/>
    </a:accent1>
    <a:accent2>
      <a:srgbClr val="FBB034"/>
    </a:accent2>
    <a:accent3>
      <a:srgbClr val="FE3B00"/>
    </a:accent3>
    <a:accent4>
      <a:srgbClr val="3F3F3F"/>
    </a:accent4>
    <a:accent5>
      <a:srgbClr val="A5A5A5"/>
    </a:accent5>
    <a:accent6>
      <a:srgbClr val="D8D8D8"/>
    </a:accent6>
    <a:hlink>
      <a:srgbClr val="84236B"/>
    </a:hlink>
    <a:folHlink>
      <a:srgbClr val="471C59"/>
    </a:folHlink>
  </a:clrScheme>
</a:themeOverride>
</file>

<file path=ppt/theme/themeOverride11.xml><?xml version="1.0" encoding="utf-8"?>
<a:themeOverride xmlns:a="http://schemas.openxmlformats.org/drawingml/2006/main">
  <a:clrScheme name="OLD COLOR">
    <a:dk1>
      <a:srgbClr val="1D1D1D"/>
    </a:dk1>
    <a:lt1>
      <a:sysClr val="window" lastClr="FFFFFF"/>
    </a:lt1>
    <a:dk2>
      <a:srgbClr val="84236B"/>
    </a:dk2>
    <a:lt2>
      <a:srgbClr val="6BDBD0"/>
    </a:lt2>
    <a:accent1>
      <a:srgbClr val="471C59"/>
    </a:accent1>
    <a:accent2>
      <a:srgbClr val="FBB034"/>
    </a:accent2>
    <a:accent3>
      <a:srgbClr val="FE3B00"/>
    </a:accent3>
    <a:accent4>
      <a:srgbClr val="3F3F3F"/>
    </a:accent4>
    <a:accent5>
      <a:srgbClr val="A5A5A5"/>
    </a:accent5>
    <a:accent6>
      <a:srgbClr val="D8D8D8"/>
    </a:accent6>
    <a:hlink>
      <a:srgbClr val="84236B"/>
    </a:hlink>
    <a:folHlink>
      <a:srgbClr val="471C59"/>
    </a:folHlink>
  </a:clrScheme>
</a:themeOverride>
</file>

<file path=ppt/theme/themeOverride12.xml><?xml version="1.0" encoding="utf-8"?>
<a:themeOverride xmlns:a="http://schemas.openxmlformats.org/drawingml/2006/main">
  <a:clrScheme name="OLD COLOR">
    <a:dk1>
      <a:srgbClr val="1D1D1D"/>
    </a:dk1>
    <a:lt1>
      <a:sysClr val="window" lastClr="FFFFFF"/>
    </a:lt1>
    <a:dk2>
      <a:srgbClr val="84236B"/>
    </a:dk2>
    <a:lt2>
      <a:srgbClr val="6BDBD0"/>
    </a:lt2>
    <a:accent1>
      <a:srgbClr val="471C59"/>
    </a:accent1>
    <a:accent2>
      <a:srgbClr val="FBB034"/>
    </a:accent2>
    <a:accent3>
      <a:srgbClr val="FE3B00"/>
    </a:accent3>
    <a:accent4>
      <a:srgbClr val="3F3F3F"/>
    </a:accent4>
    <a:accent5>
      <a:srgbClr val="A5A5A5"/>
    </a:accent5>
    <a:accent6>
      <a:srgbClr val="D8D8D8"/>
    </a:accent6>
    <a:hlink>
      <a:srgbClr val="84236B"/>
    </a:hlink>
    <a:folHlink>
      <a:srgbClr val="471C59"/>
    </a:folHlink>
  </a:clrScheme>
</a:themeOverride>
</file>

<file path=ppt/theme/themeOverride13.xml><?xml version="1.0" encoding="utf-8"?>
<a:themeOverride xmlns:a="http://schemas.openxmlformats.org/drawingml/2006/main">
  <a:clrScheme name="OLD COLOR">
    <a:dk1>
      <a:srgbClr val="1D1D1D"/>
    </a:dk1>
    <a:lt1>
      <a:sysClr val="window" lastClr="FFFFFF"/>
    </a:lt1>
    <a:dk2>
      <a:srgbClr val="84236B"/>
    </a:dk2>
    <a:lt2>
      <a:srgbClr val="6BDBD0"/>
    </a:lt2>
    <a:accent1>
      <a:srgbClr val="471C59"/>
    </a:accent1>
    <a:accent2>
      <a:srgbClr val="FBB034"/>
    </a:accent2>
    <a:accent3>
      <a:srgbClr val="FE3B00"/>
    </a:accent3>
    <a:accent4>
      <a:srgbClr val="3F3F3F"/>
    </a:accent4>
    <a:accent5>
      <a:srgbClr val="A5A5A5"/>
    </a:accent5>
    <a:accent6>
      <a:srgbClr val="D8D8D8"/>
    </a:accent6>
    <a:hlink>
      <a:srgbClr val="84236B"/>
    </a:hlink>
    <a:folHlink>
      <a:srgbClr val="471C59"/>
    </a:folHlink>
  </a:clrScheme>
</a:themeOverride>
</file>

<file path=ppt/theme/themeOverride14.xml><?xml version="1.0" encoding="utf-8"?>
<a:themeOverride xmlns:a="http://schemas.openxmlformats.org/drawingml/2006/main">
  <a:clrScheme name="OLD COLOR">
    <a:dk1>
      <a:srgbClr val="1D1D1D"/>
    </a:dk1>
    <a:lt1>
      <a:sysClr val="window" lastClr="FFFFFF"/>
    </a:lt1>
    <a:dk2>
      <a:srgbClr val="84236B"/>
    </a:dk2>
    <a:lt2>
      <a:srgbClr val="6BDBD0"/>
    </a:lt2>
    <a:accent1>
      <a:srgbClr val="471C59"/>
    </a:accent1>
    <a:accent2>
      <a:srgbClr val="FBB034"/>
    </a:accent2>
    <a:accent3>
      <a:srgbClr val="FE3B00"/>
    </a:accent3>
    <a:accent4>
      <a:srgbClr val="3F3F3F"/>
    </a:accent4>
    <a:accent5>
      <a:srgbClr val="A5A5A5"/>
    </a:accent5>
    <a:accent6>
      <a:srgbClr val="D8D8D8"/>
    </a:accent6>
    <a:hlink>
      <a:srgbClr val="84236B"/>
    </a:hlink>
    <a:folHlink>
      <a:srgbClr val="471C59"/>
    </a:folHlink>
  </a:clrScheme>
</a:themeOverride>
</file>

<file path=ppt/theme/themeOverride15.xml><?xml version="1.0" encoding="utf-8"?>
<a:themeOverride xmlns:a="http://schemas.openxmlformats.org/drawingml/2006/main">
  <a:clrScheme name="OLD COLOR">
    <a:dk1>
      <a:srgbClr val="1D1D1D"/>
    </a:dk1>
    <a:lt1>
      <a:sysClr val="window" lastClr="FFFFFF"/>
    </a:lt1>
    <a:dk2>
      <a:srgbClr val="84236B"/>
    </a:dk2>
    <a:lt2>
      <a:srgbClr val="6BDBD0"/>
    </a:lt2>
    <a:accent1>
      <a:srgbClr val="471C59"/>
    </a:accent1>
    <a:accent2>
      <a:srgbClr val="FBB034"/>
    </a:accent2>
    <a:accent3>
      <a:srgbClr val="FE3B00"/>
    </a:accent3>
    <a:accent4>
      <a:srgbClr val="3F3F3F"/>
    </a:accent4>
    <a:accent5>
      <a:srgbClr val="A5A5A5"/>
    </a:accent5>
    <a:accent6>
      <a:srgbClr val="D8D8D8"/>
    </a:accent6>
    <a:hlink>
      <a:srgbClr val="84236B"/>
    </a:hlink>
    <a:folHlink>
      <a:srgbClr val="471C59"/>
    </a:folHlink>
  </a:clrScheme>
</a:themeOverride>
</file>

<file path=ppt/theme/themeOverride16.xml><?xml version="1.0" encoding="utf-8"?>
<a:themeOverride xmlns:a="http://schemas.openxmlformats.org/drawingml/2006/main">
  <a:clrScheme name="OLD COLOR">
    <a:dk1>
      <a:srgbClr val="1D1D1D"/>
    </a:dk1>
    <a:lt1>
      <a:sysClr val="window" lastClr="FFFFFF"/>
    </a:lt1>
    <a:dk2>
      <a:srgbClr val="84236B"/>
    </a:dk2>
    <a:lt2>
      <a:srgbClr val="6BDBD0"/>
    </a:lt2>
    <a:accent1>
      <a:srgbClr val="471C59"/>
    </a:accent1>
    <a:accent2>
      <a:srgbClr val="FBB034"/>
    </a:accent2>
    <a:accent3>
      <a:srgbClr val="FE3B00"/>
    </a:accent3>
    <a:accent4>
      <a:srgbClr val="3F3F3F"/>
    </a:accent4>
    <a:accent5>
      <a:srgbClr val="A5A5A5"/>
    </a:accent5>
    <a:accent6>
      <a:srgbClr val="D8D8D8"/>
    </a:accent6>
    <a:hlink>
      <a:srgbClr val="84236B"/>
    </a:hlink>
    <a:folHlink>
      <a:srgbClr val="471C59"/>
    </a:folHlink>
  </a:clrScheme>
</a:themeOverride>
</file>

<file path=ppt/theme/themeOverride17.xml><?xml version="1.0" encoding="utf-8"?>
<a:themeOverride xmlns:a="http://schemas.openxmlformats.org/drawingml/2006/main">
  <a:clrScheme name="OLD COLOR">
    <a:dk1>
      <a:srgbClr val="1D1D1D"/>
    </a:dk1>
    <a:lt1>
      <a:sysClr val="window" lastClr="FFFFFF"/>
    </a:lt1>
    <a:dk2>
      <a:srgbClr val="84236B"/>
    </a:dk2>
    <a:lt2>
      <a:srgbClr val="6BDBD0"/>
    </a:lt2>
    <a:accent1>
      <a:srgbClr val="471C59"/>
    </a:accent1>
    <a:accent2>
      <a:srgbClr val="FBB034"/>
    </a:accent2>
    <a:accent3>
      <a:srgbClr val="FE3B00"/>
    </a:accent3>
    <a:accent4>
      <a:srgbClr val="3F3F3F"/>
    </a:accent4>
    <a:accent5>
      <a:srgbClr val="A5A5A5"/>
    </a:accent5>
    <a:accent6>
      <a:srgbClr val="D8D8D8"/>
    </a:accent6>
    <a:hlink>
      <a:srgbClr val="84236B"/>
    </a:hlink>
    <a:folHlink>
      <a:srgbClr val="471C59"/>
    </a:folHlink>
  </a:clrScheme>
</a:themeOverride>
</file>

<file path=ppt/theme/themeOverride18.xml><?xml version="1.0" encoding="utf-8"?>
<a:themeOverride xmlns:a="http://schemas.openxmlformats.org/drawingml/2006/main">
  <a:clrScheme name="OLD COLOR">
    <a:dk1>
      <a:srgbClr val="1D1D1D"/>
    </a:dk1>
    <a:lt1>
      <a:sysClr val="window" lastClr="FFFFFF"/>
    </a:lt1>
    <a:dk2>
      <a:srgbClr val="84236B"/>
    </a:dk2>
    <a:lt2>
      <a:srgbClr val="6BDBD0"/>
    </a:lt2>
    <a:accent1>
      <a:srgbClr val="471C59"/>
    </a:accent1>
    <a:accent2>
      <a:srgbClr val="FBB034"/>
    </a:accent2>
    <a:accent3>
      <a:srgbClr val="FE3B00"/>
    </a:accent3>
    <a:accent4>
      <a:srgbClr val="3F3F3F"/>
    </a:accent4>
    <a:accent5>
      <a:srgbClr val="A5A5A5"/>
    </a:accent5>
    <a:accent6>
      <a:srgbClr val="D8D8D8"/>
    </a:accent6>
    <a:hlink>
      <a:srgbClr val="84236B"/>
    </a:hlink>
    <a:folHlink>
      <a:srgbClr val="471C59"/>
    </a:folHlink>
  </a:clrScheme>
</a:themeOverride>
</file>

<file path=ppt/theme/themeOverride19.xml><?xml version="1.0" encoding="utf-8"?>
<a:themeOverride xmlns:a="http://schemas.openxmlformats.org/drawingml/2006/main">
  <a:clrScheme name="OLD COLOR">
    <a:dk1>
      <a:srgbClr val="1D1D1D"/>
    </a:dk1>
    <a:lt1>
      <a:sysClr val="window" lastClr="FFFFFF"/>
    </a:lt1>
    <a:dk2>
      <a:srgbClr val="84236B"/>
    </a:dk2>
    <a:lt2>
      <a:srgbClr val="6BDBD0"/>
    </a:lt2>
    <a:accent1>
      <a:srgbClr val="471C59"/>
    </a:accent1>
    <a:accent2>
      <a:srgbClr val="FBB034"/>
    </a:accent2>
    <a:accent3>
      <a:srgbClr val="FE3B00"/>
    </a:accent3>
    <a:accent4>
      <a:srgbClr val="3F3F3F"/>
    </a:accent4>
    <a:accent5>
      <a:srgbClr val="A5A5A5"/>
    </a:accent5>
    <a:accent6>
      <a:srgbClr val="D8D8D8"/>
    </a:accent6>
    <a:hlink>
      <a:srgbClr val="84236B"/>
    </a:hlink>
    <a:folHlink>
      <a:srgbClr val="471C59"/>
    </a:folHlink>
  </a:clrScheme>
</a:themeOverride>
</file>

<file path=ppt/theme/themeOverride20.xml><?xml version="1.0" encoding="utf-8"?>
<a:themeOverride xmlns:a="http://schemas.openxmlformats.org/drawingml/2006/main">
  <a:clrScheme name="OLD COLOR">
    <a:dk1>
      <a:srgbClr val="1D1D1D"/>
    </a:dk1>
    <a:lt1>
      <a:sysClr val="window" lastClr="FFFFFF"/>
    </a:lt1>
    <a:dk2>
      <a:srgbClr val="84236B"/>
    </a:dk2>
    <a:lt2>
      <a:srgbClr val="6BDBD0"/>
    </a:lt2>
    <a:accent1>
      <a:srgbClr val="471C59"/>
    </a:accent1>
    <a:accent2>
      <a:srgbClr val="FBB034"/>
    </a:accent2>
    <a:accent3>
      <a:srgbClr val="FE3B00"/>
    </a:accent3>
    <a:accent4>
      <a:srgbClr val="3F3F3F"/>
    </a:accent4>
    <a:accent5>
      <a:srgbClr val="A5A5A5"/>
    </a:accent5>
    <a:accent6>
      <a:srgbClr val="D8D8D8"/>
    </a:accent6>
    <a:hlink>
      <a:srgbClr val="84236B"/>
    </a:hlink>
    <a:folHlink>
      <a:srgbClr val="471C59"/>
    </a:folHlink>
  </a:clrScheme>
</a:themeOverride>
</file>

<file path=ppt/theme/themeOverride21.xml><?xml version="1.0" encoding="utf-8"?>
<a:themeOverride xmlns:a="http://schemas.openxmlformats.org/drawingml/2006/main">
  <a:clrScheme name="OLD COLOR">
    <a:dk1>
      <a:srgbClr val="1D1D1D"/>
    </a:dk1>
    <a:lt1>
      <a:sysClr val="window" lastClr="FFFFFF"/>
    </a:lt1>
    <a:dk2>
      <a:srgbClr val="84236B"/>
    </a:dk2>
    <a:lt2>
      <a:srgbClr val="6BDBD0"/>
    </a:lt2>
    <a:accent1>
      <a:srgbClr val="471C59"/>
    </a:accent1>
    <a:accent2>
      <a:srgbClr val="FBB034"/>
    </a:accent2>
    <a:accent3>
      <a:srgbClr val="FE3B00"/>
    </a:accent3>
    <a:accent4>
      <a:srgbClr val="3F3F3F"/>
    </a:accent4>
    <a:accent5>
      <a:srgbClr val="A5A5A5"/>
    </a:accent5>
    <a:accent6>
      <a:srgbClr val="D8D8D8"/>
    </a:accent6>
    <a:hlink>
      <a:srgbClr val="84236B"/>
    </a:hlink>
    <a:folHlink>
      <a:srgbClr val="471C59"/>
    </a:folHlink>
  </a:clrScheme>
</a:themeOverride>
</file>

<file path=ppt/theme/themeOverride22.xml><?xml version="1.0" encoding="utf-8"?>
<a:themeOverride xmlns:a="http://schemas.openxmlformats.org/drawingml/2006/main">
  <a:clrScheme name="OLD COLOR">
    <a:dk1>
      <a:srgbClr val="1D1D1D"/>
    </a:dk1>
    <a:lt1>
      <a:sysClr val="window" lastClr="FFFFFF"/>
    </a:lt1>
    <a:dk2>
      <a:srgbClr val="84236B"/>
    </a:dk2>
    <a:lt2>
      <a:srgbClr val="6BDBD0"/>
    </a:lt2>
    <a:accent1>
      <a:srgbClr val="471C59"/>
    </a:accent1>
    <a:accent2>
      <a:srgbClr val="FBB034"/>
    </a:accent2>
    <a:accent3>
      <a:srgbClr val="FE3B00"/>
    </a:accent3>
    <a:accent4>
      <a:srgbClr val="3F3F3F"/>
    </a:accent4>
    <a:accent5>
      <a:srgbClr val="A5A5A5"/>
    </a:accent5>
    <a:accent6>
      <a:srgbClr val="D8D8D8"/>
    </a:accent6>
    <a:hlink>
      <a:srgbClr val="84236B"/>
    </a:hlink>
    <a:folHlink>
      <a:srgbClr val="471C59"/>
    </a:folHlink>
  </a:clrScheme>
</a:themeOverride>
</file>

<file path=ppt/theme/themeOverride23.xml><?xml version="1.0" encoding="utf-8"?>
<a:themeOverride xmlns:a="http://schemas.openxmlformats.org/drawingml/2006/main">
  <a:clrScheme name="OLD COLOR">
    <a:dk1>
      <a:srgbClr val="1D1D1D"/>
    </a:dk1>
    <a:lt1>
      <a:sysClr val="window" lastClr="FFFFFF"/>
    </a:lt1>
    <a:dk2>
      <a:srgbClr val="84236B"/>
    </a:dk2>
    <a:lt2>
      <a:srgbClr val="6BDBD0"/>
    </a:lt2>
    <a:accent1>
      <a:srgbClr val="471C59"/>
    </a:accent1>
    <a:accent2>
      <a:srgbClr val="FBB034"/>
    </a:accent2>
    <a:accent3>
      <a:srgbClr val="FE3B00"/>
    </a:accent3>
    <a:accent4>
      <a:srgbClr val="3F3F3F"/>
    </a:accent4>
    <a:accent5>
      <a:srgbClr val="A5A5A5"/>
    </a:accent5>
    <a:accent6>
      <a:srgbClr val="D8D8D8"/>
    </a:accent6>
    <a:hlink>
      <a:srgbClr val="84236B"/>
    </a:hlink>
    <a:folHlink>
      <a:srgbClr val="471C59"/>
    </a:folHlink>
  </a:clrScheme>
</a:themeOverride>
</file>

<file path=ppt/theme/themeOverride24.xml><?xml version="1.0" encoding="utf-8"?>
<a:themeOverride xmlns:a="http://schemas.openxmlformats.org/drawingml/2006/main">
  <a:clrScheme name="OLD COLOR">
    <a:dk1>
      <a:srgbClr val="1D1D1D"/>
    </a:dk1>
    <a:lt1>
      <a:sysClr val="window" lastClr="FFFFFF"/>
    </a:lt1>
    <a:dk2>
      <a:srgbClr val="84236B"/>
    </a:dk2>
    <a:lt2>
      <a:srgbClr val="6BDBD0"/>
    </a:lt2>
    <a:accent1>
      <a:srgbClr val="471C59"/>
    </a:accent1>
    <a:accent2>
      <a:srgbClr val="FBB034"/>
    </a:accent2>
    <a:accent3>
      <a:srgbClr val="FE3B00"/>
    </a:accent3>
    <a:accent4>
      <a:srgbClr val="3F3F3F"/>
    </a:accent4>
    <a:accent5>
      <a:srgbClr val="A5A5A5"/>
    </a:accent5>
    <a:accent6>
      <a:srgbClr val="D8D8D8"/>
    </a:accent6>
    <a:hlink>
      <a:srgbClr val="84236B"/>
    </a:hlink>
    <a:folHlink>
      <a:srgbClr val="471C59"/>
    </a:folHlink>
  </a:clrScheme>
</a:themeOverride>
</file>

<file path=ppt/theme/themeOverride25.xml><?xml version="1.0" encoding="utf-8"?>
<a:themeOverride xmlns:a="http://schemas.openxmlformats.org/drawingml/2006/main">
  <a:clrScheme name="OLD COLOR">
    <a:dk1>
      <a:srgbClr val="1D1D1D"/>
    </a:dk1>
    <a:lt1>
      <a:sysClr val="window" lastClr="FFFFFF"/>
    </a:lt1>
    <a:dk2>
      <a:srgbClr val="84236B"/>
    </a:dk2>
    <a:lt2>
      <a:srgbClr val="6BDBD0"/>
    </a:lt2>
    <a:accent1>
      <a:srgbClr val="471C59"/>
    </a:accent1>
    <a:accent2>
      <a:srgbClr val="FBB034"/>
    </a:accent2>
    <a:accent3>
      <a:srgbClr val="FE3B00"/>
    </a:accent3>
    <a:accent4>
      <a:srgbClr val="3F3F3F"/>
    </a:accent4>
    <a:accent5>
      <a:srgbClr val="A5A5A5"/>
    </a:accent5>
    <a:accent6>
      <a:srgbClr val="D8D8D8"/>
    </a:accent6>
    <a:hlink>
      <a:srgbClr val="84236B"/>
    </a:hlink>
    <a:folHlink>
      <a:srgbClr val="471C59"/>
    </a:folHlink>
  </a:clrScheme>
</a:themeOverride>
</file>

<file path=ppt/theme/themeOverride26.xml><?xml version="1.0" encoding="utf-8"?>
<a:themeOverride xmlns:a="http://schemas.openxmlformats.org/drawingml/2006/main">
  <a:clrScheme name="OLD COLOR">
    <a:dk1>
      <a:srgbClr val="1D1D1D"/>
    </a:dk1>
    <a:lt1>
      <a:sysClr val="window" lastClr="FFFFFF"/>
    </a:lt1>
    <a:dk2>
      <a:srgbClr val="84236B"/>
    </a:dk2>
    <a:lt2>
      <a:srgbClr val="6BDBD0"/>
    </a:lt2>
    <a:accent1>
      <a:srgbClr val="471C59"/>
    </a:accent1>
    <a:accent2>
      <a:srgbClr val="FBB034"/>
    </a:accent2>
    <a:accent3>
      <a:srgbClr val="FE3B00"/>
    </a:accent3>
    <a:accent4>
      <a:srgbClr val="3F3F3F"/>
    </a:accent4>
    <a:accent5>
      <a:srgbClr val="A5A5A5"/>
    </a:accent5>
    <a:accent6>
      <a:srgbClr val="D8D8D8"/>
    </a:accent6>
    <a:hlink>
      <a:srgbClr val="84236B"/>
    </a:hlink>
    <a:folHlink>
      <a:srgbClr val="471C59"/>
    </a:folHlink>
  </a:clrScheme>
</a:themeOverride>
</file>

<file path=ppt/theme/themeOverride27.xml><?xml version="1.0" encoding="utf-8"?>
<a:themeOverride xmlns:a="http://schemas.openxmlformats.org/drawingml/2006/main">
  <a:clrScheme name="OLD COLOR">
    <a:dk1>
      <a:srgbClr val="1D1D1D"/>
    </a:dk1>
    <a:lt1>
      <a:sysClr val="window" lastClr="FFFFFF"/>
    </a:lt1>
    <a:dk2>
      <a:srgbClr val="84236B"/>
    </a:dk2>
    <a:lt2>
      <a:srgbClr val="6BDBD0"/>
    </a:lt2>
    <a:accent1>
      <a:srgbClr val="471C59"/>
    </a:accent1>
    <a:accent2>
      <a:srgbClr val="FBB034"/>
    </a:accent2>
    <a:accent3>
      <a:srgbClr val="FE3B00"/>
    </a:accent3>
    <a:accent4>
      <a:srgbClr val="3F3F3F"/>
    </a:accent4>
    <a:accent5>
      <a:srgbClr val="A5A5A5"/>
    </a:accent5>
    <a:accent6>
      <a:srgbClr val="D8D8D8"/>
    </a:accent6>
    <a:hlink>
      <a:srgbClr val="84236B"/>
    </a:hlink>
    <a:folHlink>
      <a:srgbClr val="471C59"/>
    </a:folHlink>
  </a:clrScheme>
</a:themeOverride>
</file>

<file path=ppt/theme/themeOverride28.xml><?xml version="1.0" encoding="utf-8"?>
<a:themeOverride xmlns:a="http://schemas.openxmlformats.org/drawingml/2006/main">
  <a:clrScheme name="OLD COLOR">
    <a:dk1>
      <a:srgbClr val="1D1D1D"/>
    </a:dk1>
    <a:lt1>
      <a:sysClr val="window" lastClr="FFFFFF"/>
    </a:lt1>
    <a:dk2>
      <a:srgbClr val="84236B"/>
    </a:dk2>
    <a:lt2>
      <a:srgbClr val="6BDBD0"/>
    </a:lt2>
    <a:accent1>
      <a:srgbClr val="471C59"/>
    </a:accent1>
    <a:accent2>
      <a:srgbClr val="FBB034"/>
    </a:accent2>
    <a:accent3>
      <a:srgbClr val="FE3B00"/>
    </a:accent3>
    <a:accent4>
      <a:srgbClr val="3F3F3F"/>
    </a:accent4>
    <a:accent5>
      <a:srgbClr val="A5A5A5"/>
    </a:accent5>
    <a:accent6>
      <a:srgbClr val="D8D8D8"/>
    </a:accent6>
    <a:hlink>
      <a:srgbClr val="84236B"/>
    </a:hlink>
    <a:folHlink>
      <a:srgbClr val="471C59"/>
    </a:folHlink>
  </a:clrScheme>
</a:themeOverride>
</file>

<file path=ppt/theme/themeOverride29.xml><?xml version="1.0" encoding="utf-8"?>
<a:themeOverride xmlns:a="http://schemas.openxmlformats.org/drawingml/2006/main">
  <a:clrScheme name="OLD COLOR">
    <a:dk1>
      <a:srgbClr val="1D1D1D"/>
    </a:dk1>
    <a:lt1>
      <a:sysClr val="window" lastClr="FFFFFF"/>
    </a:lt1>
    <a:dk2>
      <a:srgbClr val="84236B"/>
    </a:dk2>
    <a:lt2>
      <a:srgbClr val="6BDBD0"/>
    </a:lt2>
    <a:accent1>
      <a:srgbClr val="471C59"/>
    </a:accent1>
    <a:accent2>
      <a:srgbClr val="FBB034"/>
    </a:accent2>
    <a:accent3>
      <a:srgbClr val="FE3B00"/>
    </a:accent3>
    <a:accent4>
      <a:srgbClr val="3F3F3F"/>
    </a:accent4>
    <a:accent5>
      <a:srgbClr val="A5A5A5"/>
    </a:accent5>
    <a:accent6>
      <a:srgbClr val="D8D8D8"/>
    </a:accent6>
    <a:hlink>
      <a:srgbClr val="84236B"/>
    </a:hlink>
    <a:folHlink>
      <a:srgbClr val="471C59"/>
    </a:folHlink>
  </a:clrScheme>
</a:themeOverride>
</file>

<file path=ppt/theme/themeOverride30.xml><?xml version="1.0" encoding="utf-8"?>
<a:themeOverride xmlns:a="http://schemas.openxmlformats.org/drawingml/2006/main">
  <a:clrScheme name="OLD COLOR">
    <a:dk1>
      <a:srgbClr val="1D1D1D"/>
    </a:dk1>
    <a:lt1>
      <a:sysClr val="window" lastClr="FFFFFF"/>
    </a:lt1>
    <a:dk2>
      <a:srgbClr val="84236B"/>
    </a:dk2>
    <a:lt2>
      <a:srgbClr val="6BDBD0"/>
    </a:lt2>
    <a:accent1>
      <a:srgbClr val="471C59"/>
    </a:accent1>
    <a:accent2>
      <a:srgbClr val="FBB034"/>
    </a:accent2>
    <a:accent3>
      <a:srgbClr val="FE3B00"/>
    </a:accent3>
    <a:accent4>
      <a:srgbClr val="3F3F3F"/>
    </a:accent4>
    <a:accent5>
      <a:srgbClr val="A5A5A5"/>
    </a:accent5>
    <a:accent6>
      <a:srgbClr val="D8D8D8"/>
    </a:accent6>
    <a:hlink>
      <a:srgbClr val="84236B"/>
    </a:hlink>
    <a:folHlink>
      <a:srgbClr val="471C59"/>
    </a:folHlink>
  </a:clrScheme>
</a:themeOverride>
</file>

<file path=ppt/theme/themeOverride31.xml><?xml version="1.0" encoding="utf-8"?>
<a:themeOverride xmlns:a="http://schemas.openxmlformats.org/drawingml/2006/main">
  <a:clrScheme name="OLD COLOR">
    <a:dk1>
      <a:srgbClr val="1D1D1D"/>
    </a:dk1>
    <a:lt1>
      <a:sysClr val="window" lastClr="FFFFFF"/>
    </a:lt1>
    <a:dk2>
      <a:srgbClr val="84236B"/>
    </a:dk2>
    <a:lt2>
      <a:srgbClr val="6BDBD0"/>
    </a:lt2>
    <a:accent1>
      <a:srgbClr val="471C59"/>
    </a:accent1>
    <a:accent2>
      <a:srgbClr val="FBB034"/>
    </a:accent2>
    <a:accent3>
      <a:srgbClr val="FE3B00"/>
    </a:accent3>
    <a:accent4>
      <a:srgbClr val="3F3F3F"/>
    </a:accent4>
    <a:accent5>
      <a:srgbClr val="A5A5A5"/>
    </a:accent5>
    <a:accent6>
      <a:srgbClr val="D8D8D8"/>
    </a:accent6>
    <a:hlink>
      <a:srgbClr val="84236B"/>
    </a:hlink>
    <a:folHlink>
      <a:srgbClr val="471C59"/>
    </a:folHlink>
  </a:clrScheme>
</a:themeOverride>
</file>

<file path=ppt/theme/themeOverride32.xml><?xml version="1.0" encoding="utf-8"?>
<a:themeOverride xmlns:a="http://schemas.openxmlformats.org/drawingml/2006/main">
  <a:clrScheme name="OLD COLOR">
    <a:dk1>
      <a:srgbClr val="1D1D1D"/>
    </a:dk1>
    <a:lt1>
      <a:sysClr val="window" lastClr="FFFFFF"/>
    </a:lt1>
    <a:dk2>
      <a:srgbClr val="84236B"/>
    </a:dk2>
    <a:lt2>
      <a:srgbClr val="6BDBD0"/>
    </a:lt2>
    <a:accent1>
      <a:srgbClr val="471C59"/>
    </a:accent1>
    <a:accent2>
      <a:srgbClr val="FBB034"/>
    </a:accent2>
    <a:accent3>
      <a:srgbClr val="FE3B00"/>
    </a:accent3>
    <a:accent4>
      <a:srgbClr val="3F3F3F"/>
    </a:accent4>
    <a:accent5>
      <a:srgbClr val="A5A5A5"/>
    </a:accent5>
    <a:accent6>
      <a:srgbClr val="D8D8D8"/>
    </a:accent6>
    <a:hlink>
      <a:srgbClr val="84236B"/>
    </a:hlink>
    <a:folHlink>
      <a:srgbClr val="471C59"/>
    </a:folHlink>
  </a:clrScheme>
</a:themeOverride>
</file>

<file path=ppt/theme/themeOverride33.xml><?xml version="1.0" encoding="utf-8"?>
<a:themeOverride xmlns:a="http://schemas.openxmlformats.org/drawingml/2006/main">
  <a:clrScheme name="OLD COLOR">
    <a:dk1>
      <a:srgbClr val="1D1D1D"/>
    </a:dk1>
    <a:lt1>
      <a:sysClr val="window" lastClr="FFFFFF"/>
    </a:lt1>
    <a:dk2>
      <a:srgbClr val="84236B"/>
    </a:dk2>
    <a:lt2>
      <a:srgbClr val="6BDBD0"/>
    </a:lt2>
    <a:accent1>
      <a:srgbClr val="471C59"/>
    </a:accent1>
    <a:accent2>
      <a:srgbClr val="FBB034"/>
    </a:accent2>
    <a:accent3>
      <a:srgbClr val="FE3B00"/>
    </a:accent3>
    <a:accent4>
      <a:srgbClr val="3F3F3F"/>
    </a:accent4>
    <a:accent5>
      <a:srgbClr val="A5A5A5"/>
    </a:accent5>
    <a:accent6>
      <a:srgbClr val="D8D8D8"/>
    </a:accent6>
    <a:hlink>
      <a:srgbClr val="84236B"/>
    </a:hlink>
    <a:folHlink>
      <a:srgbClr val="471C59"/>
    </a:folHlink>
  </a:clrScheme>
</a:themeOverride>
</file>

<file path=ppt/theme/themeOverride34.xml><?xml version="1.0" encoding="utf-8"?>
<a:themeOverride xmlns:a="http://schemas.openxmlformats.org/drawingml/2006/main">
  <a:clrScheme name="OLD COLOR">
    <a:dk1>
      <a:srgbClr val="1D1D1D"/>
    </a:dk1>
    <a:lt1>
      <a:sysClr val="window" lastClr="FFFFFF"/>
    </a:lt1>
    <a:dk2>
      <a:srgbClr val="84236B"/>
    </a:dk2>
    <a:lt2>
      <a:srgbClr val="6BDBD0"/>
    </a:lt2>
    <a:accent1>
      <a:srgbClr val="471C59"/>
    </a:accent1>
    <a:accent2>
      <a:srgbClr val="FBB034"/>
    </a:accent2>
    <a:accent3>
      <a:srgbClr val="FE3B00"/>
    </a:accent3>
    <a:accent4>
      <a:srgbClr val="3F3F3F"/>
    </a:accent4>
    <a:accent5>
      <a:srgbClr val="A5A5A5"/>
    </a:accent5>
    <a:accent6>
      <a:srgbClr val="D8D8D8"/>
    </a:accent6>
    <a:hlink>
      <a:srgbClr val="84236B"/>
    </a:hlink>
    <a:folHlink>
      <a:srgbClr val="471C59"/>
    </a:folHlink>
  </a:clrScheme>
</a:themeOverride>
</file>

<file path=ppt/theme/themeOverride35.xml><?xml version="1.0" encoding="utf-8"?>
<a:themeOverride xmlns:a="http://schemas.openxmlformats.org/drawingml/2006/main">
  <a:clrScheme name="OLD COLOR">
    <a:dk1>
      <a:srgbClr val="1D1D1D"/>
    </a:dk1>
    <a:lt1>
      <a:sysClr val="window" lastClr="FFFFFF"/>
    </a:lt1>
    <a:dk2>
      <a:srgbClr val="84236B"/>
    </a:dk2>
    <a:lt2>
      <a:srgbClr val="6BDBD0"/>
    </a:lt2>
    <a:accent1>
      <a:srgbClr val="471C59"/>
    </a:accent1>
    <a:accent2>
      <a:srgbClr val="FBB034"/>
    </a:accent2>
    <a:accent3>
      <a:srgbClr val="FE3B00"/>
    </a:accent3>
    <a:accent4>
      <a:srgbClr val="3F3F3F"/>
    </a:accent4>
    <a:accent5>
      <a:srgbClr val="A5A5A5"/>
    </a:accent5>
    <a:accent6>
      <a:srgbClr val="D8D8D8"/>
    </a:accent6>
    <a:hlink>
      <a:srgbClr val="84236B"/>
    </a:hlink>
    <a:folHlink>
      <a:srgbClr val="471C59"/>
    </a:folHlink>
  </a:clrScheme>
</a:themeOverride>
</file>

<file path=ppt/theme/themeOverride36.xml><?xml version="1.0" encoding="utf-8"?>
<a:themeOverride xmlns:a="http://schemas.openxmlformats.org/drawingml/2006/main">
  <a:clrScheme name="OLD COLOR">
    <a:dk1>
      <a:srgbClr val="1D1D1D"/>
    </a:dk1>
    <a:lt1>
      <a:sysClr val="window" lastClr="FFFFFF"/>
    </a:lt1>
    <a:dk2>
      <a:srgbClr val="84236B"/>
    </a:dk2>
    <a:lt2>
      <a:srgbClr val="6BDBD0"/>
    </a:lt2>
    <a:accent1>
      <a:srgbClr val="471C59"/>
    </a:accent1>
    <a:accent2>
      <a:srgbClr val="FBB034"/>
    </a:accent2>
    <a:accent3>
      <a:srgbClr val="FE3B00"/>
    </a:accent3>
    <a:accent4>
      <a:srgbClr val="3F3F3F"/>
    </a:accent4>
    <a:accent5>
      <a:srgbClr val="A5A5A5"/>
    </a:accent5>
    <a:accent6>
      <a:srgbClr val="D8D8D8"/>
    </a:accent6>
    <a:hlink>
      <a:srgbClr val="84236B"/>
    </a:hlink>
    <a:folHlink>
      <a:srgbClr val="471C59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2c7a786a-c766-426b-aa2b-71501a53e181">
      <UserInfo>
        <DisplayName>Aarset, John-Ragnar</DisplayName>
        <AccountId>21</AccountId>
        <AccountType/>
      </UserInfo>
      <UserInfo>
        <DisplayName>Kirsebom, Anders</DisplayName>
        <AccountId>25</AccountId>
        <AccountType/>
      </UserInfo>
      <UserInfo>
        <DisplayName>Landevaag, Thorgeir</DisplayName>
        <AccountId>26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FD039C9405CD47823F806BB7DCC892" ma:contentTypeVersion="4" ma:contentTypeDescription="Create a new document." ma:contentTypeScope="" ma:versionID="e7df304381f733fecd5278853e8d02b1">
  <xsd:schema xmlns:xsd="http://www.w3.org/2001/XMLSchema" xmlns:xs="http://www.w3.org/2001/XMLSchema" xmlns:p="http://schemas.microsoft.com/office/2006/metadata/properties" xmlns:ns2="ed471cbf-f241-4b13-bc05-09b29fd4def0" xmlns:ns3="2c7a786a-c766-426b-aa2b-71501a53e181" targetNamespace="http://schemas.microsoft.com/office/2006/metadata/properties" ma:root="true" ma:fieldsID="4d4f36c72cd92533335675f9f5a42cea" ns2:_="" ns3:_="">
    <xsd:import namespace="ed471cbf-f241-4b13-bc05-09b29fd4def0"/>
    <xsd:import namespace="2c7a786a-c766-426b-aa2b-71501a53e18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471cbf-f241-4b13-bc05-09b29fd4de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7a786a-c766-426b-aa2b-71501a53e18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56D0F86-24AA-4037-A823-674DC9EEEAD7}">
  <ds:schemaRefs>
    <ds:schemaRef ds:uri="http://www.w3.org/XML/1998/namespace"/>
    <ds:schemaRef ds:uri="http://purl.org/dc/elements/1.1/"/>
    <ds:schemaRef ds:uri="http://schemas.microsoft.com/office/2006/metadata/properties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2c7a786a-c766-426b-aa2b-71501a53e181"/>
    <ds:schemaRef ds:uri="http://purl.org/dc/terms/"/>
    <ds:schemaRef ds:uri="ed471cbf-f241-4b13-bc05-09b29fd4def0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D92CA3C5-06FE-44F0-98A7-77805A24ACF2}">
  <ds:schemaRefs>
    <ds:schemaRef ds:uri="2c7a786a-c766-426b-aa2b-71501a53e181"/>
    <ds:schemaRef ds:uri="ed471cbf-f241-4b13-bc05-09b29fd4def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E8B7133D-029B-4A9F-8D55-8888F28A108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Widescreen</Template>
  <TotalTime>8963</TotalTime>
  <Words>607</Words>
  <Application>Microsoft Macintosh PowerPoint</Application>
  <PresentationFormat>Skjermfremvisning (16:9)</PresentationFormat>
  <Paragraphs>145</Paragraphs>
  <Slides>14</Slides>
  <Notes>5</Notes>
  <HiddenSlides>0</HiddenSlides>
  <MMClips>0</MMClips>
  <ScaleCrop>false</ScaleCrop>
  <HeadingPairs>
    <vt:vector size="8" baseType="variant">
      <vt:variant>
        <vt:lpstr>Brukte skrifter</vt:lpstr>
      </vt:variant>
      <vt:variant>
        <vt:i4>4</vt:i4>
      </vt:variant>
      <vt:variant>
        <vt:lpstr>Tema</vt:lpstr>
      </vt:variant>
      <vt:variant>
        <vt:i4>4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14</vt:i4>
      </vt:variant>
    </vt:vector>
  </HeadingPairs>
  <TitlesOfParts>
    <vt:vector size="23" baseType="lpstr">
      <vt:lpstr>Arial</vt:lpstr>
      <vt:lpstr>Calibri</vt:lpstr>
      <vt:lpstr>Courier New</vt:lpstr>
      <vt:lpstr>Segoe UI</vt:lpstr>
      <vt:lpstr>Avinor-Format-16-9</vt:lpstr>
      <vt:lpstr>2_Avinor-Format-16-9</vt:lpstr>
      <vt:lpstr>4_Avinor-Format-16-9</vt:lpstr>
      <vt:lpstr>Avinor Grid 16:9 - 15540</vt:lpstr>
      <vt:lpstr>think-cell Slide</vt:lpstr>
      <vt:lpstr>PowerPoint-presentasjon</vt:lpstr>
      <vt:lpstr>Agenda</vt:lpstr>
      <vt:lpstr>Pandemiens innvirkning på Avinor</vt:lpstr>
      <vt:lpstr>Fremtidstro – grunnlag for ny Avinorstrategi</vt:lpstr>
      <vt:lpstr>Agenda</vt:lpstr>
      <vt:lpstr>Oppdraget – dette skal vi levere</vt:lpstr>
      <vt:lpstr>Organisering</vt:lpstr>
      <vt:lpstr>Viktige prosesser</vt:lpstr>
      <vt:lpstr>Gjennomføringsmodell</vt:lpstr>
      <vt:lpstr>Utklipp fra prosjekteringsmodell</vt:lpstr>
      <vt:lpstr>Plan for framdrift</vt:lpstr>
      <vt:lpstr>Et enormt anleggsprosjekt</vt:lpstr>
      <vt:lpstr>Et fantastisk prosjekt</vt:lpstr>
      <vt:lpstr>Agenda</vt:lpstr>
    </vt:vector>
  </TitlesOfParts>
  <Company>Avinor 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Aske, Margareth</dc:creator>
  <cp:lastModifiedBy>Ingvild Skogvold</cp:lastModifiedBy>
  <cp:revision>108</cp:revision>
  <dcterms:created xsi:type="dcterms:W3CDTF">2022-03-07T10:31:32Z</dcterms:created>
  <dcterms:modified xsi:type="dcterms:W3CDTF">2022-05-24T10:13:04Z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0x010100F5FD039C9405CD47823F806BB7DCC892</vt:lpwstr>
  </property>
</Properties>
</file>