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  <p:sldMasterId id="2147483685" r:id="rId5"/>
  </p:sldMasterIdLst>
  <p:notesMasterIdLst>
    <p:notesMasterId r:id="rId31"/>
  </p:notesMasterIdLst>
  <p:sldIdLst>
    <p:sldId id="407" r:id="rId6"/>
    <p:sldId id="408" r:id="rId7"/>
    <p:sldId id="402" r:id="rId8"/>
    <p:sldId id="2146845711" r:id="rId9"/>
    <p:sldId id="2146845691" r:id="rId10"/>
    <p:sldId id="2146845693" r:id="rId11"/>
    <p:sldId id="2146845707" r:id="rId12"/>
    <p:sldId id="2146845703" r:id="rId13"/>
    <p:sldId id="2146845719" r:id="rId14"/>
    <p:sldId id="2146845700" r:id="rId15"/>
    <p:sldId id="2146845712" r:id="rId16"/>
    <p:sldId id="2146845714" r:id="rId17"/>
    <p:sldId id="270" r:id="rId18"/>
    <p:sldId id="2146845713" r:id="rId19"/>
    <p:sldId id="2146845705" r:id="rId20"/>
    <p:sldId id="2146845716" r:id="rId21"/>
    <p:sldId id="2146845708" r:id="rId22"/>
    <p:sldId id="2146845717" r:id="rId23"/>
    <p:sldId id="2146845672" r:id="rId24"/>
    <p:sldId id="403" r:id="rId25"/>
    <p:sldId id="2146845709" r:id="rId26"/>
    <p:sldId id="2146845676" r:id="rId27"/>
    <p:sldId id="415" r:id="rId28"/>
    <p:sldId id="414" r:id="rId29"/>
    <p:sldId id="2146845718" r:id="rId3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C49A"/>
    <a:srgbClr val="FFF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CACCBF-B5F4-4E44-B3B9-394EB5DDCE47}" v="247" dt="2022-03-16T12:41:08.1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846"/>
    <p:restoredTop sz="95865"/>
  </p:normalViewPr>
  <p:slideViewPr>
    <p:cSldViewPr snapToGrid="0" snapToObjects="1">
      <p:cViewPr varScale="1">
        <p:scale>
          <a:sx n="94" d="100"/>
          <a:sy n="94" d="100"/>
        </p:scale>
        <p:origin x="200" y="6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vild Skogvold" userId="472578ea-ce8a-4465-b1f3-351e15dcda49" providerId="ADAL" clId="{8DCACCBF-B5F4-4E44-B3B9-394EB5DDCE47}"/>
    <pc:docChg chg="custSel addSld delSld modSld sldOrd">
      <pc:chgData name="Ingvild Skogvold" userId="472578ea-ce8a-4465-b1f3-351e15dcda49" providerId="ADAL" clId="{8DCACCBF-B5F4-4E44-B3B9-394EB5DDCE47}" dt="2022-03-16T16:11:58.890" v="2392" actId="2696"/>
      <pc:docMkLst>
        <pc:docMk/>
      </pc:docMkLst>
      <pc:sldChg chg="addSp delSp modSp add mod modClrScheme chgLayout">
        <pc:chgData name="Ingvild Skogvold" userId="472578ea-ce8a-4465-b1f3-351e15dcda49" providerId="ADAL" clId="{8DCACCBF-B5F4-4E44-B3B9-394EB5DDCE47}" dt="2022-03-15T18:58:13.352" v="1153" actId="1076"/>
        <pc:sldMkLst>
          <pc:docMk/>
          <pc:sldMk cId="459051189" sldId="270"/>
        </pc:sldMkLst>
        <pc:spChg chg="add mod">
          <ac:chgData name="Ingvild Skogvold" userId="472578ea-ce8a-4465-b1f3-351e15dcda49" providerId="ADAL" clId="{8DCACCBF-B5F4-4E44-B3B9-394EB5DDCE47}" dt="2022-03-15T18:58:13.352" v="1153" actId="1076"/>
          <ac:spMkLst>
            <pc:docMk/>
            <pc:sldMk cId="459051189" sldId="270"/>
            <ac:spMk id="6" creationId="{9499D67F-C4BA-384E-8D83-566DBFB89FC1}"/>
          </ac:spMkLst>
        </pc:spChg>
        <pc:spChg chg="del mod ord">
          <ac:chgData name="Ingvild Skogvold" userId="472578ea-ce8a-4465-b1f3-351e15dcda49" providerId="ADAL" clId="{8DCACCBF-B5F4-4E44-B3B9-394EB5DDCE47}" dt="2022-03-15T18:48:40.250" v="763" actId="478"/>
          <ac:spMkLst>
            <pc:docMk/>
            <pc:sldMk cId="459051189" sldId="270"/>
            <ac:spMk id="7" creationId="{362C71BB-A89E-4A5C-BB15-9ACFCDD3C374}"/>
          </ac:spMkLst>
        </pc:spChg>
        <pc:picChg chg="add mod">
          <ac:chgData name="Ingvild Skogvold" userId="472578ea-ce8a-4465-b1f3-351e15dcda49" providerId="ADAL" clId="{8DCACCBF-B5F4-4E44-B3B9-394EB5DDCE47}" dt="2022-03-15T18:58:09.423" v="1152" actId="1076"/>
          <ac:picMkLst>
            <pc:docMk/>
            <pc:sldMk cId="459051189" sldId="270"/>
            <ac:picMk id="4" creationId="{2F9D27F7-9E21-864B-9B1F-979FA7330F49}"/>
          </ac:picMkLst>
        </pc:picChg>
        <pc:picChg chg="del mod">
          <ac:chgData name="Ingvild Skogvold" userId="472578ea-ce8a-4465-b1f3-351e15dcda49" providerId="ADAL" clId="{8DCACCBF-B5F4-4E44-B3B9-394EB5DDCE47}" dt="2022-03-15T18:47:14.327" v="729" actId="21"/>
          <ac:picMkLst>
            <pc:docMk/>
            <pc:sldMk cId="459051189" sldId="270"/>
            <ac:picMk id="5" creationId="{D673EBB0-789F-4F4F-8275-2088ACEE6B3E}"/>
          </ac:picMkLst>
        </pc:picChg>
        <pc:picChg chg="add mod">
          <ac:chgData name="Ingvild Skogvold" userId="472578ea-ce8a-4465-b1f3-351e15dcda49" providerId="ADAL" clId="{8DCACCBF-B5F4-4E44-B3B9-394EB5DDCE47}" dt="2022-03-15T18:58:04.756" v="1151" actId="1076"/>
          <ac:picMkLst>
            <pc:docMk/>
            <pc:sldMk cId="459051189" sldId="270"/>
            <ac:picMk id="4098" creationId="{3C954FC6-13C8-F745-962C-A6910FD085CF}"/>
          </ac:picMkLst>
        </pc:picChg>
      </pc:sldChg>
      <pc:sldChg chg="addSp modSp del mod">
        <pc:chgData name="Ingvild Skogvold" userId="472578ea-ce8a-4465-b1f3-351e15dcda49" providerId="ADAL" clId="{8DCACCBF-B5F4-4E44-B3B9-394EB5DDCE47}" dt="2022-03-15T18:32:55.119" v="427" actId="2696"/>
        <pc:sldMkLst>
          <pc:docMk/>
          <pc:sldMk cId="2168482" sldId="402"/>
        </pc:sldMkLst>
        <pc:picChg chg="add mod">
          <ac:chgData name="Ingvild Skogvold" userId="472578ea-ce8a-4465-b1f3-351e15dcda49" providerId="ADAL" clId="{8DCACCBF-B5F4-4E44-B3B9-394EB5DDCE47}" dt="2022-03-15T18:22:41.998" v="4" actId="1076"/>
          <ac:picMkLst>
            <pc:docMk/>
            <pc:sldMk cId="2168482" sldId="402"/>
            <ac:picMk id="5" creationId="{38726095-F822-5047-9487-A7D2D387F00C}"/>
          </ac:picMkLst>
        </pc:picChg>
      </pc:sldChg>
      <pc:sldChg chg="modSp add mod">
        <pc:chgData name="Ingvild Skogvold" userId="472578ea-ce8a-4465-b1f3-351e15dcda49" providerId="ADAL" clId="{8DCACCBF-B5F4-4E44-B3B9-394EB5DDCE47}" dt="2022-03-15T19:08:12.755" v="1450" actId="1076"/>
        <pc:sldMkLst>
          <pc:docMk/>
          <pc:sldMk cId="1195105139" sldId="402"/>
        </pc:sldMkLst>
        <pc:spChg chg="mod">
          <ac:chgData name="Ingvild Skogvold" userId="472578ea-ce8a-4465-b1f3-351e15dcda49" providerId="ADAL" clId="{8DCACCBF-B5F4-4E44-B3B9-394EB5DDCE47}" dt="2022-03-15T19:08:12.755" v="1450" actId="1076"/>
          <ac:spMkLst>
            <pc:docMk/>
            <pc:sldMk cId="1195105139" sldId="402"/>
            <ac:spMk id="2" creationId="{FEDE2B93-25EE-734B-9FD7-5C23F80C3997}"/>
          </ac:spMkLst>
        </pc:spChg>
      </pc:sldChg>
      <pc:sldChg chg="modSp add mod">
        <pc:chgData name="Ingvild Skogvold" userId="472578ea-ce8a-4465-b1f3-351e15dcda49" providerId="ADAL" clId="{8DCACCBF-B5F4-4E44-B3B9-394EB5DDCE47}" dt="2022-03-15T19:02:13.027" v="1269" actId="113"/>
        <pc:sldMkLst>
          <pc:docMk/>
          <pc:sldMk cId="1743839862" sldId="403"/>
        </pc:sldMkLst>
        <pc:spChg chg="mod">
          <ac:chgData name="Ingvild Skogvold" userId="472578ea-ce8a-4465-b1f3-351e15dcda49" providerId="ADAL" clId="{8DCACCBF-B5F4-4E44-B3B9-394EB5DDCE47}" dt="2022-03-15T19:02:13.027" v="1269" actId="113"/>
          <ac:spMkLst>
            <pc:docMk/>
            <pc:sldMk cId="1743839862" sldId="403"/>
            <ac:spMk id="2" creationId="{4FE0EFD0-AD42-554A-A27D-396C8531B295}"/>
          </ac:spMkLst>
        </pc:spChg>
        <pc:spChg chg="mod">
          <ac:chgData name="Ingvild Skogvold" userId="472578ea-ce8a-4465-b1f3-351e15dcda49" providerId="ADAL" clId="{8DCACCBF-B5F4-4E44-B3B9-394EB5DDCE47}" dt="2022-03-15T19:02:05.714" v="1260" actId="20577"/>
          <ac:spMkLst>
            <pc:docMk/>
            <pc:sldMk cId="1743839862" sldId="403"/>
            <ac:spMk id="3" creationId="{0B654D32-0852-6849-B095-C6DE9A51588F}"/>
          </ac:spMkLst>
        </pc:spChg>
      </pc:sldChg>
      <pc:sldChg chg="modSp mod">
        <pc:chgData name="Ingvild Skogvold" userId="472578ea-ce8a-4465-b1f3-351e15dcda49" providerId="ADAL" clId="{8DCACCBF-B5F4-4E44-B3B9-394EB5DDCE47}" dt="2022-03-15T18:32:02.847" v="413" actId="113"/>
        <pc:sldMkLst>
          <pc:docMk/>
          <pc:sldMk cId="3730652054" sldId="408"/>
        </pc:sldMkLst>
        <pc:spChg chg="mod">
          <ac:chgData name="Ingvild Skogvold" userId="472578ea-ce8a-4465-b1f3-351e15dcda49" providerId="ADAL" clId="{8DCACCBF-B5F4-4E44-B3B9-394EB5DDCE47}" dt="2022-03-15T18:32:02.847" v="413" actId="113"/>
          <ac:spMkLst>
            <pc:docMk/>
            <pc:sldMk cId="3730652054" sldId="408"/>
            <ac:spMk id="7" creationId="{D3F82D6D-07F8-EA48-9E03-A3A600515878}"/>
          </ac:spMkLst>
        </pc:spChg>
      </pc:sldChg>
      <pc:sldChg chg="modSp mod">
        <pc:chgData name="Ingvild Skogvold" userId="472578ea-ce8a-4465-b1f3-351e15dcda49" providerId="ADAL" clId="{8DCACCBF-B5F4-4E44-B3B9-394EB5DDCE47}" dt="2022-03-15T19:08:25.827" v="1452" actId="1076"/>
        <pc:sldMkLst>
          <pc:docMk/>
          <pc:sldMk cId="2720042109" sldId="414"/>
        </pc:sldMkLst>
        <pc:spChg chg="mod">
          <ac:chgData name="Ingvild Skogvold" userId="472578ea-ce8a-4465-b1f3-351e15dcda49" providerId="ADAL" clId="{8DCACCBF-B5F4-4E44-B3B9-394EB5DDCE47}" dt="2022-03-15T19:08:25.827" v="1452" actId="1076"/>
          <ac:spMkLst>
            <pc:docMk/>
            <pc:sldMk cId="2720042109" sldId="414"/>
            <ac:spMk id="2" creationId="{812986D8-AB62-3446-BBEE-7C26267C82BF}"/>
          </ac:spMkLst>
        </pc:spChg>
        <pc:spChg chg="mod">
          <ac:chgData name="Ingvild Skogvold" userId="472578ea-ce8a-4465-b1f3-351e15dcda49" providerId="ADAL" clId="{8DCACCBF-B5F4-4E44-B3B9-394EB5DDCE47}" dt="2022-03-15T19:06:36.916" v="1425" actId="1076"/>
          <ac:spMkLst>
            <pc:docMk/>
            <pc:sldMk cId="2720042109" sldId="414"/>
            <ac:spMk id="3" creationId="{C35087FF-25E9-9248-B1BF-0B47F3BA8316}"/>
          </ac:spMkLst>
        </pc:spChg>
        <pc:spChg chg="mod">
          <ac:chgData name="Ingvild Skogvold" userId="472578ea-ce8a-4465-b1f3-351e15dcda49" providerId="ADAL" clId="{8DCACCBF-B5F4-4E44-B3B9-394EB5DDCE47}" dt="2022-03-15T19:06:48.783" v="1432" actId="1076"/>
          <ac:spMkLst>
            <pc:docMk/>
            <pc:sldMk cId="2720042109" sldId="414"/>
            <ac:spMk id="6" creationId="{03179904-F77A-F346-87AD-FC2F9943A1C6}"/>
          </ac:spMkLst>
        </pc:spChg>
        <pc:picChg chg="mod">
          <ac:chgData name="Ingvild Skogvold" userId="472578ea-ce8a-4465-b1f3-351e15dcda49" providerId="ADAL" clId="{8DCACCBF-B5F4-4E44-B3B9-394EB5DDCE47}" dt="2022-03-15T19:06:34.716" v="1424" actId="1076"/>
          <ac:picMkLst>
            <pc:docMk/>
            <pc:sldMk cId="2720042109" sldId="414"/>
            <ac:picMk id="5" creationId="{34D96E4C-1F32-9A44-B129-8CA9514ECD83}"/>
          </ac:picMkLst>
        </pc:picChg>
        <pc:picChg chg="mod">
          <ac:chgData name="Ingvild Skogvold" userId="472578ea-ce8a-4465-b1f3-351e15dcda49" providerId="ADAL" clId="{8DCACCBF-B5F4-4E44-B3B9-394EB5DDCE47}" dt="2022-03-15T19:06:33.425" v="1423" actId="1076"/>
          <ac:picMkLst>
            <pc:docMk/>
            <pc:sldMk cId="2720042109" sldId="414"/>
            <ac:picMk id="6146" creationId="{EFEFF5DD-D29F-6F40-8687-D63E0F6C914F}"/>
          </ac:picMkLst>
        </pc:picChg>
      </pc:sldChg>
      <pc:sldChg chg="modSp add mod ord">
        <pc:chgData name="Ingvild Skogvold" userId="472578ea-ce8a-4465-b1f3-351e15dcda49" providerId="ADAL" clId="{8DCACCBF-B5F4-4E44-B3B9-394EB5DDCE47}" dt="2022-03-15T19:21:02.828" v="1871" actId="20578"/>
        <pc:sldMkLst>
          <pc:docMk/>
          <pc:sldMk cId="125738646" sldId="415"/>
        </pc:sldMkLst>
        <pc:spChg chg="mod">
          <ac:chgData name="Ingvild Skogvold" userId="472578ea-ce8a-4465-b1f3-351e15dcda49" providerId="ADAL" clId="{8DCACCBF-B5F4-4E44-B3B9-394EB5DDCE47}" dt="2022-03-15T19:20:59.091" v="1869" actId="20577"/>
          <ac:spMkLst>
            <pc:docMk/>
            <pc:sldMk cId="125738646" sldId="415"/>
            <ac:spMk id="2" creationId="{9008143B-756E-9446-96ED-48C0F0B4AB85}"/>
          </ac:spMkLst>
        </pc:spChg>
      </pc:sldChg>
      <pc:sldChg chg="addSp modSp del mod ord modClrScheme chgLayout">
        <pc:chgData name="Ingvild Skogvold" userId="472578ea-ce8a-4465-b1f3-351e15dcda49" providerId="ADAL" clId="{8DCACCBF-B5F4-4E44-B3B9-394EB5DDCE47}" dt="2022-03-15T19:13:20.494" v="1619" actId="2696"/>
        <pc:sldMkLst>
          <pc:docMk/>
          <pc:sldMk cId="3378414747" sldId="415"/>
        </pc:sldMkLst>
        <pc:spChg chg="mod ord">
          <ac:chgData name="Ingvild Skogvold" userId="472578ea-ce8a-4465-b1f3-351e15dcda49" providerId="ADAL" clId="{8DCACCBF-B5F4-4E44-B3B9-394EB5DDCE47}" dt="2022-03-15T18:56:19.925" v="1103" actId="113"/>
          <ac:spMkLst>
            <pc:docMk/>
            <pc:sldMk cId="3378414747" sldId="415"/>
            <ac:spMk id="2" creationId="{9008143B-756E-9446-96ED-48C0F0B4AB85}"/>
          </ac:spMkLst>
        </pc:spChg>
        <pc:spChg chg="mod ord">
          <ac:chgData name="Ingvild Skogvold" userId="472578ea-ce8a-4465-b1f3-351e15dcda49" providerId="ADAL" clId="{8DCACCBF-B5F4-4E44-B3B9-394EB5DDCE47}" dt="2022-03-15T18:52:21.939" v="996" actId="700"/>
          <ac:spMkLst>
            <pc:docMk/>
            <pc:sldMk cId="3378414747" sldId="415"/>
            <ac:spMk id="3" creationId="{E5D11492-D2FE-C146-8337-4F012C32FE39}"/>
          </ac:spMkLst>
        </pc:spChg>
        <pc:picChg chg="add mod">
          <ac:chgData name="Ingvild Skogvold" userId="472578ea-ce8a-4465-b1f3-351e15dcda49" providerId="ADAL" clId="{8DCACCBF-B5F4-4E44-B3B9-394EB5DDCE47}" dt="2022-03-15T18:52:23.296" v="997"/>
          <ac:picMkLst>
            <pc:docMk/>
            <pc:sldMk cId="3378414747" sldId="415"/>
            <ac:picMk id="4" creationId="{E1300CD3-68B4-F342-89FC-8E6468BE469D}"/>
          </ac:picMkLst>
        </pc:picChg>
        <pc:picChg chg="add mod">
          <ac:chgData name="Ingvild Skogvold" userId="472578ea-ce8a-4465-b1f3-351e15dcda49" providerId="ADAL" clId="{8DCACCBF-B5F4-4E44-B3B9-394EB5DDCE47}" dt="2022-03-15T18:52:23.296" v="997"/>
          <ac:picMkLst>
            <pc:docMk/>
            <pc:sldMk cId="3378414747" sldId="415"/>
            <ac:picMk id="5" creationId="{9570D132-B635-BC45-995C-5B746DACFEAE}"/>
          </ac:picMkLst>
        </pc:picChg>
      </pc:sldChg>
      <pc:sldChg chg="modSp add mod">
        <pc:chgData name="Ingvild Skogvold" userId="472578ea-ce8a-4465-b1f3-351e15dcda49" providerId="ADAL" clId="{8DCACCBF-B5F4-4E44-B3B9-394EB5DDCE47}" dt="2022-03-15T19:07:15.889" v="1441" actId="1076"/>
        <pc:sldMkLst>
          <pc:docMk/>
          <pc:sldMk cId="3459677699" sldId="2146845672"/>
        </pc:sldMkLst>
        <pc:spChg chg="mod">
          <ac:chgData name="Ingvild Skogvold" userId="472578ea-ce8a-4465-b1f3-351e15dcda49" providerId="ADAL" clId="{8DCACCBF-B5F4-4E44-B3B9-394EB5DDCE47}" dt="2022-03-15T19:01:18.938" v="1200" actId="1076"/>
          <ac:spMkLst>
            <pc:docMk/>
            <pc:sldMk cId="3459677699" sldId="2146845672"/>
            <ac:spMk id="11" creationId="{2702A35D-7EC1-444A-B228-C8B3403DF70D}"/>
          </ac:spMkLst>
        </pc:spChg>
        <pc:spChg chg="mod">
          <ac:chgData name="Ingvild Skogvold" userId="472578ea-ce8a-4465-b1f3-351e15dcda49" providerId="ADAL" clId="{8DCACCBF-B5F4-4E44-B3B9-394EB5DDCE47}" dt="2022-03-15T19:07:12.194" v="1440" actId="27636"/>
          <ac:spMkLst>
            <pc:docMk/>
            <pc:sldMk cId="3459677699" sldId="2146845672"/>
            <ac:spMk id="14" creationId="{5ECA22BE-4144-4592-82E1-156169618D55}"/>
          </ac:spMkLst>
        </pc:spChg>
        <pc:picChg chg="mod">
          <ac:chgData name="Ingvild Skogvold" userId="472578ea-ce8a-4465-b1f3-351e15dcda49" providerId="ADAL" clId="{8DCACCBF-B5F4-4E44-B3B9-394EB5DDCE47}" dt="2022-03-15T19:07:15.889" v="1441" actId="1076"/>
          <ac:picMkLst>
            <pc:docMk/>
            <pc:sldMk cId="3459677699" sldId="2146845672"/>
            <ac:picMk id="4098" creationId="{490A41EF-7028-6847-B1C4-1BC5E8EA0FE2}"/>
          </ac:picMkLst>
        </pc:picChg>
      </pc:sldChg>
      <pc:sldChg chg="modSp add mod ord setBg">
        <pc:chgData name="Ingvild Skogvold" userId="472578ea-ce8a-4465-b1f3-351e15dcda49" providerId="ADAL" clId="{8DCACCBF-B5F4-4E44-B3B9-394EB5DDCE47}" dt="2022-03-15T19:10:34.098" v="1524" actId="20578"/>
        <pc:sldMkLst>
          <pc:docMk/>
          <pc:sldMk cId="1311925532" sldId="2146845676"/>
        </pc:sldMkLst>
        <pc:spChg chg="mod">
          <ac:chgData name="Ingvild Skogvold" userId="472578ea-ce8a-4465-b1f3-351e15dcda49" providerId="ADAL" clId="{8DCACCBF-B5F4-4E44-B3B9-394EB5DDCE47}" dt="2022-03-15T19:10:23.307" v="1522" actId="207"/>
          <ac:spMkLst>
            <pc:docMk/>
            <pc:sldMk cId="1311925532" sldId="2146845676"/>
            <ac:spMk id="14" creationId="{95088CFF-2D47-EE43-91B0-586E2ED7909D}"/>
          </ac:spMkLst>
        </pc:spChg>
        <pc:picChg chg="mod">
          <ac:chgData name="Ingvild Skogvold" userId="472578ea-ce8a-4465-b1f3-351e15dcda49" providerId="ADAL" clId="{8DCACCBF-B5F4-4E44-B3B9-394EB5DDCE47}" dt="2022-03-15T19:10:29.497" v="1523" actId="1076"/>
          <ac:picMkLst>
            <pc:docMk/>
            <pc:sldMk cId="1311925532" sldId="2146845676"/>
            <ac:picMk id="11" creationId="{82AC8F53-E49F-114F-A745-7D231FE26122}"/>
          </ac:picMkLst>
        </pc:picChg>
      </pc:sldChg>
      <pc:sldChg chg="del">
        <pc:chgData name="Ingvild Skogvold" userId="472578ea-ce8a-4465-b1f3-351e15dcda49" providerId="ADAL" clId="{8DCACCBF-B5F4-4E44-B3B9-394EB5DDCE47}" dt="2022-03-15T18:26:44.111" v="71" actId="2696"/>
        <pc:sldMkLst>
          <pc:docMk/>
          <pc:sldMk cId="2970939857" sldId="2146845689"/>
        </pc:sldMkLst>
      </pc:sldChg>
      <pc:sldChg chg="addSp delSp modSp mod">
        <pc:chgData name="Ingvild Skogvold" userId="472578ea-ce8a-4465-b1f3-351e15dcda49" providerId="ADAL" clId="{8DCACCBF-B5F4-4E44-B3B9-394EB5DDCE47}" dt="2022-03-15T19:15:38.072" v="1656"/>
        <pc:sldMkLst>
          <pc:docMk/>
          <pc:sldMk cId="1802498728" sldId="2146845691"/>
        </pc:sldMkLst>
        <pc:spChg chg="mod">
          <ac:chgData name="Ingvild Skogvold" userId="472578ea-ce8a-4465-b1f3-351e15dcda49" providerId="ADAL" clId="{8DCACCBF-B5F4-4E44-B3B9-394EB5DDCE47}" dt="2022-03-15T19:15:36.233" v="1654" actId="113"/>
          <ac:spMkLst>
            <pc:docMk/>
            <pc:sldMk cId="1802498728" sldId="2146845691"/>
            <ac:spMk id="2" creationId="{4F99B7D9-32EF-1B45-A59F-3413A8AE1E67}"/>
          </ac:spMkLst>
        </pc:spChg>
        <pc:spChg chg="mod">
          <ac:chgData name="Ingvild Skogvold" userId="472578ea-ce8a-4465-b1f3-351e15dcda49" providerId="ADAL" clId="{8DCACCBF-B5F4-4E44-B3B9-394EB5DDCE47}" dt="2022-03-15T18:32:49.560" v="426" actId="12"/>
          <ac:spMkLst>
            <pc:docMk/>
            <pc:sldMk cId="1802498728" sldId="2146845691"/>
            <ac:spMk id="4" creationId="{4DDFEAD0-8504-E74A-82FC-60C666DF515D}"/>
          </ac:spMkLst>
        </pc:spChg>
        <pc:spChg chg="add del mod">
          <ac:chgData name="Ingvild Skogvold" userId="472578ea-ce8a-4465-b1f3-351e15dcda49" providerId="ADAL" clId="{8DCACCBF-B5F4-4E44-B3B9-394EB5DDCE47}" dt="2022-03-15T19:15:38.072" v="1656"/>
          <ac:spMkLst>
            <pc:docMk/>
            <pc:sldMk cId="1802498728" sldId="2146845691"/>
            <ac:spMk id="6" creationId="{DF7D0B47-7837-314B-9298-F869BE997B73}"/>
          </ac:spMkLst>
        </pc:spChg>
      </pc:sldChg>
      <pc:sldChg chg="modSp add mod">
        <pc:chgData name="Ingvild Skogvold" userId="472578ea-ce8a-4465-b1f3-351e15dcda49" providerId="ADAL" clId="{8DCACCBF-B5F4-4E44-B3B9-394EB5DDCE47}" dt="2022-03-15T19:15:45.923" v="1666" actId="113"/>
        <pc:sldMkLst>
          <pc:docMk/>
          <pc:sldMk cId="1385171566" sldId="2146845693"/>
        </pc:sldMkLst>
        <pc:spChg chg="mod">
          <ac:chgData name="Ingvild Skogvold" userId="472578ea-ce8a-4465-b1f3-351e15dcda49" providerId="ADAL" clId="{8DCACCBF-B5F4-4E44-B3B9-394EB5DDCE47}" dt="2022-03-15T19:15:45.923" v="1666" actId="113"/>
          <ac:spMkLst>
            <pc:docMk/>
            <pc:sldMk cId="1385171566" sldId="2146845693"/>
            <ac:spMk id="2" creationId="{E268E856-2AFD-044D-81F1-8F334CFA12C1}"/>
          </ac:spMkLst>
        </pc:spChg>
      </pc:sldChg>
      <pc:sldChg chg="addSp delSp modSp mod delAnim">
        <pc:chgData name="Ingvild Skogvold" userId="472578ea-ce8a-4465-b1f3-351e15dcda49" providerId="ADAL" clId="{8DCACCBF-B5F4-4E44-B3B9-394EB5DDCE47}" dt="2022-03-15T19:20:02.041" v="1855" actId="313"/>
        <pc:sldMkLst>
          <pc:docMk/>
          <pc:sldMk cId="505517500" sldId="2146845700"/>
        </pc:sldMkLst>
        <pc:spChg chg="mod">
          <ac:chgData name="Ingvild Skogvold" userId="472578ea-ce8a-4465-b1f3-351e15dcda49" providerId="ADAL" clId="{8DCACCBF-B5F4-4E44-B3B9-394EB5DDCE47}" dt="2022-03-15T19:19:54.712" v="1847" actId="26606"/>
          <ac:spMkLst>
            <pc:docMk/>
            <pc:sldMk cId="505517500" sldId="2146845700"/>
            <ac:spMk id="2" creationId="{3ADF4740-79B1-A141-8BE1-780AFF358075}"/>
          </ac:spMkLst>
        </pc:spChg>
        <pc:spChg chg="mod ord">
          <ac:chgData name="Ingvild Skogvold" userId="472578ea-ce8a-4465-b1f3-351e15dcda49" providerId="ADAL" clId="{8DCACCBF-B5F4-4E44-B3B9-394EB5DDCE47}" dt="2022-03-15T19:20:02.041" v="1855" actId="313"/>
          <ac:spMkLst>
            <pc:docMk/>
            <pc:sldMk cId="505517500" sldId="2146845700"/>
            <ac:spMk id="4" creationId="{BA0AA0CD-A716-CA48-9222-BED6F7B0201C}"/>
          </ac:spMkLst>
        </pc:spChg>
        <pc:picChg chg="del">
          <ac:chgData name="Ingvild Skogvold" userId="472578ea-ce8a-4465-b1f3-351e15dcda49" providerId="ADAL" clId="{8DCACCBF-B5F4-4E44-B3B9-394EB5DDCE47}" dt="2022-03-15T18:24:36.323" v="44" actId="21"/>
          <ac:picMkLst>
            <pc:docMk/>
            <pc:sldMk cId="505517500" sldId="2146845700"/>
            <ac:picMk id="6" creationId="{DF38D909-7BBB-48A2-99DB-1C9FDE7EEB4C}"/>
          </ac:picMkLst>
        </pc:picChg>
        <pc:picChg chg="add mod">
          <ac:chgData name="Ingvild Skogvold" userId="472578ea-ce8a-4465-b1f3-351e15dcda49" providerId="ADAL" clId="{8DCACCBF-B5F4-4E44-B3B9-394EB5DDCE47}" dt="2022-03-15T19:19:59.419" v="1850" actId="27614"/>
          <ac:picMkLst>
            <pc:docMk/>
            <pc:sldMk cId="505517500" sldId="2146845700"/>
            <ac:picMk id="3074" creationId="{0CB2E526-A0EB-F647-B2D9-E308230B99E7}"/>
          </ac:picMkLst>
        </pc:picChg>
      </pc:sldChg>
      <pc:sldChg chg="del">
        <pc:chgData name="Ingvild Skogvold" userId="472578ea-ce8a-4465-b1f3-351e15dcda49" providerId="ADAL" clId="{8DCACCBF-B5F4-4E44-B3B9-394EB5DDCE47}" dt="2022-03-15T18:21:56.003" v="0" actId="2696"/>
        <pc:sldMkLst>
          <pc:docMk/>
          <pc:sldMk cId="1743206610" sldId="2146845703"/>
        </pc:sldMkLst>
      </pc:sldChg>
      <pc:sldChg chg="delSp modSp add mod">
        <pc:chgData name="Ingvild Skogvold" userId="472578ea-ce8a-4465-b1f3-351e15dcda49" providerId="ADAL" clId="{8DCACCBF-B5F4-4E44-B3B9-394EB5DDCE47}" dt="2022-03-15T19:19:41.705" v="1846" actId="1076"/>
        <pc:sldMkLst>
          <pc:docMk/>
          <pc:sldMk cId="2519487777" sldId="2146845703"/>
        </pc:sldMkLst>
        <pc:spChg chg="del">
          <ac:chgData name="Ingvild Skogvold" userId="472578ea-ce8a-4465-b1f3-351e15dcda49" providerId="ADAL" clId="{8DCACCBF-B5F4-4E44-B3B9-394EB5DDCE47}" dt="2022-03-15T19:19:38.506" v="1845" actId="478"/>
          <ac:spMkLst>
            <pc:docMk/>
            <pc:sldMk cId="2519487777" sldId="2146845703"/>
            <ac:spMk id="2" creationId="{5AC788D5-E12F-B147-9153-3F294AB9505D}"/>
          </ac:spMkLst>
        </pc:spChg>
        <pc:spChg chg="mod">
          <ac:chgData name="Ingvild Skogvold" userId="472578ea-ce8a-4465-b1f3-351e15dcda49" providerId="ADAL" clId="{8DCACCBF-B5F4-4E44-B3B9-394EB5DDCE47}" dt="2022-03-15T19:19:41.705" v="1846" actId="1076"/>
          <ac:spMkLst>
            <pc:docMk/>
            <pc:sldMk cId="2519487777" sldId="2146845703"/>
            <ac:spMk id="10" creationId="{31EDAD59-1936-4725-A048-38C3EAF8A83D}"/>
          </ac:spMkLst>
        </pc:spChg>
      </pc:sldChg>
      <pc:sldChg chg="modSp del mod">
        <pc:chgData name="Ingvild Skogvold" userId="472578ea-ce8a-4465-b1f3-351e15dcda49" providerId="ADAL" clId="{8DCACCBF-B5F4-4E44-B3B9-394EB5DDCE47}" dt="2022-03-15T18:30:39.923" v="400" actId="2696"/>
        <pc:sldMkLst>
          <pc:docMk/>
          <pc:sldMk cId="1190867509" sldId="2146845705"/>
        </pc:sldMkLst>
        <pc:spChg chg="mod">
          <ac:chgData name="Ingvild Skogvold" userId="472578ea-ce8a-4465-b1f3-351e15dcda49" providerId="ADAL" clId="{8DCACCBF-B5F4-4E44-B3B9-394EB5DDCE47}" dt="2022-03-15T18:29:44.236" v="333" actId="1076"/>
          <ac:spMkLst>
            <pc:docMk/>
            <pc:sldMk cId="1190867509" sldId="2146845705"/>
            <ac:spMk id="5" creationId="{5011AD26-C933-074B-9EA7-0B574C730BE0}"/>
          </ac:spMkLst>
        </pc:spChg>
        <pc:spChg chg="mod">
          <ac:chgData name="Ingvild Skogvold" userId="472578ea-ce8a-4465-b1f3-351e15dcda49" providerId="ADAL" clId="{8DCACCBF-B5F4-4E44-B3B9-394EB5DDCE47}" dt="2022-03-15T18:29:01.109" v="331" actId="2711"/>
          <ac:spMkLst>
            <pc:docMk/>
            <pc:sldMk cId="1190867509" sldId="2146845705"/>
            <ac:spMk id="6" creationId="{E5AFC8C1-ACF5-6A4D-8AFE-E903DE550461}"/>
          </ac:spMkLst>
        </pc:spChg>
        <pc:spChg chg="mod">
          <ac:chgData name="Ingvild Skogvold" userId="472578ea-ce8a-4465-b1f3-351e15dcda49" providerId="ADAL" clId="{8DCACCBF-B5F4-4E44-B3B9-394EB5DDCE47}" dt="2022-03-15T18:28:38.500" v="327" actId="20577"/>
          <ac:spMkLst>
            <pc:docMk/>
            <pc:sldMk cId="1190867509" sldId="2146845705"/>
            <ac:spMk id="8" creationId="{0267BFDE-575A-2946-8FFB-0D775595E183}"/>
          </ac:spMkLst>
        </pc:spChg>
      </pc:sldChg>
      <pc:sldChg chg="addSp delSp modSp add mod">
        <pc:chgData name="Ingvild Skogvold" userId="472578ea-ce8a-4465-b1f3-351e15dcda49" providerId="ADAL" clId="{8DCACCBF-B5F4-4E44-B3B9-394EB5DDCE47}" dt="2022-03-15T18:47:55.796" v="744" actId="1076"/>
        <pc:sldMkLst>
          <pc:docMk/>
          <pc:sldMk cId="2549894808" sldId="2146845705"/>
        </pc:sldMkLst>
        <pc:spChg chg="del">
          <ac:chgData name="Ingvild Skogvold" userId="472578ea-ce8a-4465-b1f3-351e15dcda49" providerId="ADAL" clId="{8DCACCBF-B5F4-4E44-B3B9-394EB5DDCE47}" dt="2022-03-15T18:35:40.875" v="477" actId="478"/>
          <ac:spMkLst>
            <pc:docMk/>
            <pc:sldMk cId="2549894808" sldId="2146845705"/>
            <ac:spMk id="4" creationId="{949D424A-1163-884C-86F5-ABB097B948F8}"/>
          </ac:spMkLst>
        </pc:spChg>
        <pc:spChg chg="mod">
          <ac:chgData name="Ingvild Skogvold" userId="472578ea-ce8a-4465-b1f3-351e15dcda49" providerId="ADAL" clId="{8DCACCBF-B5F4-4E44-B3B9-394EB5DDCE47}" dt="2022-03-15T18:39:35.030" v="681" actId="1076"/>
          <ac:spMkLst>
            <pc:docMk/>
            <pc:sldMk cId="2549894808" sldId="2146845705"/>
            <ac:spMk id="5" creationId="{5011AD26-C933-074B-9EA7-0B574C730BE0}"/>
          </ac:spMkLst>
        </pc:spChg>
        <pc:spChg chg="mod">
          <ac:chgData name="Ingvild Skogvold" userId="472578ea-ce8a-4465-b1f3-351e15dcda49" providerId="ADAL" clId="{8DCACCBF-B5F4-4E44-B3B9-394EB5DDCE47}" dt="2022-03-15T18:39:38.031" v="682" actId="1076"/>
          <ac:spMkLst>
            <pc:docMk/>
            <pc:sldMk cId="2549894808" sldId="2146845705"/>
            <ac:spMk id="6" creationId="{E5AFC8C1-ACF5-6A4D-8AFE-E903DE550461}"/>
          </ac:spMkLst>
        </pc:spChg>
        <pc:picChg chg="add mod">
          <ac:chgData name="Ingvild Skogvold" userId="472578ea-ce8a-4465-b1f3-351e15dcda49" providerId="ADAL" clId="{8DCACCBF-B5F4-4E44-B3B9-394EB5DDCE47}" dt="2022-03-15T18:47:55.796" v="744" actId="1076"/>
          <ac:picMkLst>
            <pc:docMk/>
            <pc:sldMk cId="2549894808" sldId="2146845705"/>
            <ac:picMk id="7" creationId="{367E9689-652F-0549-9C66-8531BE32679B}"/>
          </ac:picMkLst>
        </pc:picChg>
      </pc:sldChg>
      <pc:sldChg chg="addSp delSp modSp del mod">
        <pc:chgData name="Ingvild Skogvold" userId="472578ea-ce8a-4465-b1f3-351e15dcda49" providerId="ADAL" clId="{8DCACCBF-B5F4-4E44-B3B9-394EB5DDCE47}" dt="2022-03-15T18:34:39.462" v="472" actId="2696"/>
        <pc:sldMkLst>
          <pc:docMk/>
          <pc:sldMk cId="845229331" sldId="2146845707"/>
        </pc:sldMkLst>
        <pc:spChg chg="del">
          <ac:chgData name="Ingvild Skogvold" userId="472578ea-ce8a-4465-b1f3-351e15dcda49" providerId="ADAL" clId="{8DCACCBF-B5F4-4E44-B3B9-394EB5DDCE47}" dt="2022-03-15T18:30:48.977" v="402" actId="478"/>
          <ac:spMkLst>
            <pc:docMk/>
            <pc:sldMk cId="845229331" sldId="2146845707"/>
            <ac:spMk id="2" creationId="{F77BAA5A-6634-E345-B61A-5FACDA49F79D}"/>
          </ac:spMkLst>
        </pc:spChg>
        <pc:spChg chg="mod">
          <ac:chgData name="Ingvild Skogvold" userId="472578ea-ce8a-4465-b1f3-351e15dcda49" providerId="ADAL" clId="{8DCACCBF-B5F4-4E44-B3B9-394EB5DDCE47}" dt="2022-03-15T18:26:34.119" v="70" actId="113"/>
          <ac:spMkLst>
            <pc:docMk/>
            <pc:sldMk cId="845229331" sldId="2146845707"/>
            <ac:spMk id="4" creationId="{7CBADF5A-C70E-324F-A249-17B5D5219916}"/>
          </ac:spMkLst>
        </pc:spChg>
        <pc:spChg chg="add mod">
          <ac:chgData name="Ingvild Skogvold" userId="472578ea-ce8a-4465-b1f3-351e15dcda49" providerId="ADAL" clId="{8DCACCBF-B5F4-4E44-B3B9-394EB5DDCE47}" dt="2022-03-15T18:31:24.028" v="403" actId="478"/>
          <ac:spMkLst>
            <pc:docMk/>
            <pc:sldMk cId="845229331" sldId="2146845707"/>
            <ac:spMk id="5" creationId="{29FC4404-8E20-2D4E-BA08-3CED72DDEF59}"/>
          </ac:spMkLst>
        </pc:spChg>
        <pc:spChg chg="del">
          <ac:chgData name="Ingvild Skogvold" userId="472578ea-ce8a-4465-b1f3-351e15dcda49" providerId="ADAL" clId="{8DCACCBF-B5F4-4E44-B3B9-394EB5DDCE47}" dt="2022-03-15T18:31:24.028" v="403" actId="478"/>
          <ac:spMkLst>
            <pc:docMk/>
            <pc:sldMk cId="845229331" sldId="2146845707"/>
            <ac:spMk id="7" creationId="{21B670D7-4E50-AD48-8167-53E3AC092DE6}"/>
          </ac:spMkLst>
        </pc:spChg>
        <pc:picChg chg="del">
          <ac:chgData name="Ingvild Skogvold" userId="472578ea-ce8a-4465-b1f3-351e15dcda49" providerId="ADAL" clId="{8DCACCBF-B5F4-4E44-B3B9-394EB5DDCE47}" dt="2022-03-15T18:31:24.028" v="403" actId="478"/>
          <ac:picMkLst>
            <pc:docMk/>
            <pc:sldMk cId="845229331" sldId="2146845707"/>
            <ac:picMk id="6" creationId="{F0A88527-A6E3-A74C-B3DF-EBE3FE0DE338}"/>
          </ac:picMkLst>
        </pc:picChg>
        <pc:picChg chg="add mod modCrop">
          <ac:chgData name="Ingvild Skogvold" userId="472578ea-ce8a-4465-b1f3-351e15dcda49" providerId="ADAL" clId="{8DCACCBF-B5F4-4E44-B3B9-394EB5DDCE47}" dt="2022-03-15T18:31:44.217" v="410" actId="1076"/>
          <ac:picMkLst>
            <pc:docMk/>
            <pc:sldMk cId="845229331" sldId="2146845707"/>
            <ac:picMk id="8" creationId="{2EADC311-9210-AE4F-8092-EB68524FA948}"/>
          </ac:picMkLst>
        </pc:picChg>
        <pc:picChg chg="add del">
          <ac:chgData name="Ingvild Skogvold" userId="472578ea-ce8a-4465-b1f3-351e15dcda49" providerId="ADAL" clId="{8DCACCBF-B5F4-4E44-B3B9-394EB5DDCE47}" dt="2022-03-15T18:31:27.980" v="405"/>
          <ac:picMkLst>
            <pc:docMk/>
            <pc:sldMk cId="845229331" sldId="2146845707"/>
            <ac:picMk id="1026" creationId="{30D88C8A-89B1-B949-B53B-54D90C0823D2}"/>
          </ac:picMkLst>
        </pc:picChg>
      </pc:sldChg>
      <pc:sldChg chg="modSp add mod">
        <pc:chgData name="Ingvild Skogvold" userId="472578ea-ce8a-4465-b1f3-351e15dcda49" providerId="ADAL" clId="{8DCACCBF-B5F4-4E44-B3B9-394EB5DDCE47}" dt="2022-03-15T18:34:55.233" v="475" actId="14100"/>
        <pc:sldMkLst>
          <pc:docMk/>
          <pc:sldMk cId="1631267488" sldId="2146845707"/>
        </pc:sldMkLst>
        <pc:spChg chg="mod">
          <ac:chgData name="Ingvild Skogvold" userId="472578ea-ce8a-4465-b1f3-351e15dcda49" providerId="ADAL" clId="{8DCACCBF-B5F4-4E44-B3B9-394EB5DDCE47}" dt="2022-03-15T18:34:55.233" v="475" actId="14100"/>
          <ac:spMkLst>
            <pc:docMk/>
            <pc:sldMk cId="1631267488" sldId="2146845707"/>
            <ac:spMk id="4" creationId="{7CBADF5A-C70E-324F-A249-17B5D5219916}"/>
          </ac:spMkLst>
        </pc:spChg>
      </pc:sldChg>
      <pc:sldChg chg="modSp del mod">
        <pc:chgData name="Ingvild Skogvold" userId="472578ea-ce8a-4465-b1f3-351e15dcda49" providerId="ADAL" clId="{8DCACCBF-B5F4-4E44-B3B9-394EB5DDCE47}" dt="2022-03-15T19:02:26.375" v="1272" actId="2696"/>
        <pc:sldMkLst>
          <pc:docMk/>
          <pc:sldMk cId="489736267" sldId="2146845708"/>
        </pc:sldMkLst>
        <pc:spChg chg="mod">
          <ac:chgData name="Ingvild Skogvold" userId="472578ea-ce8a-4465-b1f3-351e15dcda49" providerId="ADAL" clId="{8DCACCBF-B5F4-4E44-B3B9-394EB5DDCE47}" dt="2022-03-15T18:28:07.348" v="283" actId="113"/>
          <ac:spMkLst>
            <pc:docMk/>
            <pc:sldMk cId="489736267" sldId="2146845708"/>
            <ac:spMk id="5" creationId="{7C06290F-B108-7349-9671-0D7BF82D31FD}"/>
          </ac:spMkLst>
        </pc:spChg>
        <pc:picChg chg="mod">
          <ac:chgData name="Ingvild Skogvold" userId="472578ea-ce8a-4465-b1f3-351e15dcda49" providerId="ADAL" clId="{8DCACCBF-B5F4-4E44-B3B9-394EB5DDCE47}" dt="2022-03-15T18:28:13.706" v="286" actId="1076"/>
          <ac:picMkLst>
            <pc:docMk/>
            <pc:sldMk cId="489736267" sldId="2146845708"/>
            <ac:picMk id="8" creationId="{7271783C-D298-9745-B00A-F233090E0C24}"/>
          </ac:picMkLst>
        </pc:picChg>
      </pc:sldChg>
      <pc:sldChg chg="add ord">
        <pc:chgData name="Ingvild Skogvold" userId="472578ea-ce8a-4465-b1f3-351e15dcda49" providerId="ADAL" clId="{8DCACCBF-B5F4-4E44-B3B9-394EB5DDCE47}" dt="2022-03-15T19:03:20.387" v="1365" actId="20578"/>
        <pc:sldMkLst>
          <pc:docMk/>
          <pc:sldMk cId="4245370256" sldId="2146845708"/>
        </pc:sldMkLst>
      </pc:sldChg>
      <pc:sldChg chg="addSp modSp mod modClrScheme chgLayout">
        <pc:chgData name="Ingvild Skogvold" userId="472578ea-ce8a-4465-b1f3-351e15dcda49" providerId="ADAL" clId="{8DCACCBF-B5F4-4E44-B3B9-394EB5DDCE47}" dt="2022-03-15T19:21:22.841" v="1944" actId="27636"/>
        <pc:sldMkLst>
          <pc:docMk/>
          <pc:sldMk cId="601947391" sldId="2146845709"/>
        </pc:sldMkLst>
        <pc:spChg chg="mod">
          <ac:chgData name="Ingvild Skogvold" userId="472578ea-ce8a-4465-b1f3-351e15dcda49" providerId="ADAL" clId="{8DCACCBF-B5F4-4E44-B3B9-394EB5DDCE47}" dt="2022-03-15T19:21:20.362" v="1942" actId="1076"/>
          <ac:spMkLst>
            <pc:docMk/>
            <pc:sldMk cId="601947391" sldId="2146845709"/>
            <ac:spMk id="2" creationId="{14B4424D-8E81-8D4A-989D-FD89BE0CB367}"/>
          </ac:spMkLst>
        </pc:spChg>
        <pc:spChg chg="mod ord">
          <ac:chgData name="Ingvild Skogvold" userId="472578ea-ce8a-4465-b1f3-351e15dcda49" providerId="ADAL" clId="{8DCACCBF-B5F4-4E44-B3B9-394EB5DDCE47}" dt="2022-03-15T19:21:22.841" v="1944" actId="27636"/>
          <ac:spMkLst>
            <pc:docMk/>
            <pc:sldMk cId="601947391" sldId="2146845709"/>
            <ac:spMk id="3" creationId="{9FBA5876-8751-274A-8C4B-1EE324692A83}"/>
          </ac:spMkLst>
        </pc:spChg>
        <pc:picChg chg="add mod">
          <ac:chgData name="Ingvild Skogvold" userId="472578ea-ce8a-4465-b1f3-351e15dcda49" providerId="ADAL" clId="{8DCACCBF-B5F4-4E44-B3B9-394EB5DDCE47}" dt="2022-03-15T18:56:10.865" v="1101" actId="1076"/>
          <ac:picMkLst>
            <pc:docMk/>
            <pc:sldMk cId="601947391" sldId="2146845709"/>
            <ac:picMk id="5" creationId="{7AFEBE25-360D-C042-BE59-D8C5F3ECFC76}"/>
          </ac:picMkLst>
        </pc:picChg>
      </pc:sldChg>
      <pc:sldChg chg="modSp mod">
        <pc:chgData name="Ingvild Skogvold" userId="472578ea-ce8a-4465-b1f3-351e15dcda49" providerId="ADAL" clId="{8DCACCBF-B5F4-4E44-B3B9-394EB5DDCE47}" dt="2022-03-15T19:15:21.421" v="1652" actId="1076"/>
        <pc:sldMkLst>
          <pc:docMk/>
          <pc:sldMk cId="3801311083" sldId="2146845711"/>
        </pc:sldMkLst>
        <pc:spChg chg="mod">
          <ac:chgData name="Ingvild Skogvold" userId="472578ea-ce8a-4465-b1f3-351e15dcda49" providerId="ADAL" clId="{8DCACCBF-B5F4-4E44-B3B9-394EB5DDCE47}" dt="2022-03-15T19:15:21.421" v="1652" actId="1076"/>
          <ac:spMkLst>
            <pc:docMk/>
            <pc:sldMk cId="3801311083" sldId="2146845711"/>
            <ac:spMk id="10" creationId="{F1FC05B4-C173-874F-991C-9B26C82887EC}"/>
          </ac:spMkLst>
        </pc:spChg>
        <pc:picChg chg="mod">
          <ac:chgData name="Ingvild Skogvold" userId="472578ea-ce8a-4465-b1f3-351e15dcda49" providerId="ADAL" clId="{8DCACCBF-B5F4-4E44-B3B9-394EB5DDCE47}" dt="2022-03-15T19:15:05.013" v="1648" actId="1076"/>
          <ac:picMkLst>
            <pc:docMk/>
            <pc:sldMk cId="3801311083" sldId="2146845711"/>
            <ac:picMk id="11" creationId="{3B3425E4-ADC3-E149-B489-46D33FD89AE5}"/>
          </ac:picMkLst>
        </pc:picChg>
        <pc:picChg chg="mod">
          <ac:chgData name="Ingvild Skogvold" userId="472578ea-ce8a-4465-b1f3-351e15dcda49" providerId="ADAL" clId="{8DCACCBF-B5F4-4E44-B3B9-394EB5DDCE47}" dt="2022-03-15T19:15:03.564" v="1647" actId="1076"/>
          <ac:picMkLst>
            <pc:docMk/>
            <pc:sldMk cId="3801311083" sldId="2146845711"/>
            <ac:picMk id="12" creationId="{D7D53600-A3D0-454F-8214-EE7719964D1E}"/>
          </ac:picMkLst>
        </pc:picChg>
        <pc:picChg chg="mod">
          <ac:chgData name="Ingvild Skogvold" userId="472578ea-ce8a-4465-b1f3-351e15dcda49" providerId="ADAL" clId="{8DCACCBF-B5F4-4E44-B3B9-394EB5DDCE47}" dt="2022-03-15T19:15:02.277" v="1646" actId="1076"/>
          <ac:picMkLst>
            <pc:docMk/>
            <pc:sldMk cId="3801311083" sldId="2146845711"/>
            <ac:picMk id="13" creationId="{77FA5EEC-E9EC-7541-8404-3D4A508C8E81}"/>
          </ac:picMkLst>
        </pc:picChg>
        <pc:picChg chg="mod">
          <ac:chgData name="Ingvild Skogvold" userId="472578ea-ce8a-4465-b1f3-351e15dcda49" providerId="ADAL" clId="{8DCACCBF-B5F4-4E44-B3B9-394EB5DDCE47}" dt="2022-03-15T19:15:00.436" v="1645" actId="1076"/>
          <ac:picMkLst>
            <pc:docMk/>
            <pc:sldMk cId="3801311083" sldId="2146845711"/>
            <ac:picMk id="14" creationId="{0CF2CBC8-ECF2-5F47-AB6C-38AA87E13470}"/>
          </ac:picMkLst>
        </pc:picChg>
        <pc:picChg chg="mod modCrop">
          <ac:chgData name="Ingvild Skogvold" userId="472578ea-ce8a-4465-b1f3-351e15dcda49" providerId="ADAL" clId="{8DCACCBF-B5F4-4E44-B3B9-394EB5DDCE47}" dt="2022-03-15T19:15:16.040" v="1651" actId="1076"/>
          <ac:picMkLst>
            <pc:docMk/>
            <pc:sldMk cId="3801311083" sldId="2146845711"/>
            <ac:picMk id="15" creationId="{6CA35B40-1EB5-0340-B082-085B10F16B3B}"/>
          </ac:picMkLst>
        </pc:picChg>
      </pc:sldChg>
      <pc:sldChg chg="mod modShow">
        <pc:chgData name="Ingvild Skogvold" userId="472578ea-ce8a-4465-b1f3-351e15dcda49" providerId="ADAL" clId="{8DCACCBF-B5F4-4E44-B3B9-394EB5DDCE47}" dt="2022-03-15T18:23:50.391" v="15" actId="729"/>
        <pc:sldMkLst>
          <pc:docMk/>
          <pc:sldMk cId="2948621705" sldId="2146845712"/>
        </pc:sldMkLst>
      </pc:sldChg>
      <pc:sldChg chg="mod modShow">
        <pc:chgData name="Ingvild Skogvold" userId="472578ea-ce8a-4465-b1f3-351e15dcda49" providerId="ADAL" clId="{8DCACCBF-B5F4-4E44-B3B9-394EB5DDCE47}" dt="2022-03-15T18:23:53.213" v="16" actId="729"/>
        <pc:sldMkLst>
          <pc:docMk/>
          <pc:sldMk cId="3898692665" sldId="2146845713"/>
        </pc:sldMkLst>
      </pc:sldChg>
      <pc:sldChg chg="addSp delSp modSp mod modClrScheme delAnim modAnim chgLayout">
        <pc:chgData name="Ingvild Skogvold" userId="472578ea-ce8a-4465-b1f3-351e15dcda49" providerId="ADAL" clId="{8DCACCBF-B5F4-4E44-B3B9-394EB5DDCE47}" dt="2022-03-15T18:57:33.366" v="1142" actId="1076"/>
        <pc:sldMkLst>
          <pc:docMk/>
          <pc:sldMk cId="3786081433" sldId="2146845714"/>
        </pc:sldMkLst>
        <pc:spChg chg="del mod ord">
          <ac:chgData name="Ingvild Skogvold" userId="472578ea-ce8a-4465-b1f3-351e15dcda49" providerId="ADAL" clId="{8DCACCBF-B5F4-4E44-B3B9-394EB5DDCE47}" dt="2022-03-15T18:24:07.789" v="17" actId="700"/>
          <ac:spMkLst>
            <pc:docMk/>
            <pc:sldMk cId="3786081433" sldId="2146845714"/>
            <ac:spMk id="2" creationId="{04B677BB-7370-1844-8E0D-6E0F794574A0}"/>
          </ac:spMkLst>
        </pc:spChg>
        <pc:spChg chg="del mod ord">
          <ac:chgData name="Ingvild Skogvold" userId="472578ea-ce8a-4465-b1f3-351e15dcda49" providerId="ADAL" clId="{8DCACCBF-B5F4-4E44-B3B9-394EB5DDCE47}" dt="2022-03-15T18:24:07.789" v="17" actId="700"/>
          <ac:spMkLst>
            <pc:docMk/>
            <pc:sldMk cId="3786081433" sldId="2146845714"/>
            <ac:spMk id="3" creationId="{E989D7F6-F2DE-DB44-8F5E-7FAFDE0406CE}"/>
          </ac:spMkLst>
        </pc:spChg>
        <pc:spChg chg="add mod ord">
          <ac:chgData name="Ingvild Skogvold" userId="472578ea-ce8a-4465-b1f3-351e15dcda49" providerId="ADAL" clId="{8DCACCBF-B5F4-4E44-B3B9-394EB5DDCE47}" dt="2022-03-15T18:57:33.366" v="1142" actId="1076"/>
          <ac:spMkLst>
            <pc:docMk/>
            <pc:sldMk cId="3786081433" sldId="2146845714"/>
            <ac:spMk id="4" creationId="{B501A3C2-8301-A546-91EE-8B6CEAD514FE}"/>
          </ac:spMkLst>
        </pc:spChg>
        <pc:spChg chg="add del mod ord">
          <ac:chgData name="Ingvild Skogvold" userId="472578ea-ce8a-4465-b1f3-351e15dcda49" providerId="ADAL" clId="{8DCACCBF-B5F4-4E44-B3B9-394EB5DDCE47}" dt="2022-03-15T18:25:28.387" v="59" actId="700"/>
          <ac:spMkLst>
            <pc:docMk/>
            <pc:sldMk cId="3786081433" sldId="2146845714"/>
            <ac:spMk id="5" creationId="{6FC2A2A5-4C12-0544-8865-150849244FD8}"/>
          </ac:spMkLst>
        </pc:spChg>
        <pc:spChg chg="add del mod ord">
          <ac:chgData name="Ingvild Skogvold" userId="472578ea-ce8a-4465-b1f3-351e15dcda49" providerId="ADAL" clId="{8DCACCBF-B5F4-4E44-B3B9-394EB5DDCE47}" dt="2022-03-15T18:25:28.387" v="59" actId="700"/>
          <ac:spMkLst>
            <pc:docMk/>
            <pc:sldMk cId="3786081433" sldId="2146845714"/>
            <ac:spMk id="6" creationId="{9B02845B-2713-C44C-8027-0965FD6C54A9}"/>
          </ac:spMkLst>
        </pc:spChg>
        <pc:picChg chg="add del mod">
          <ac:chgData name="Ingvild Skogvold" userId="472578ea-ce8a-4465-b1f3-351e15dcda49" providerId="ADAL" clId="{8DCACCBF-B5F4-4E44-B3B9-394EB5DDCE47}" dt="2022-03-15T18:46:19.429" v="723" actId="478"/>
          <ac:picMkLst>
            <pc:docMk/>
            <pc:sldMk cId="3786081433" sldId="2146845714"/>
            <ac:picMk id="7" creationId="{BA4C8523-AEBB-6247-8D98-370ABCC61F72}"/>
          </ac:picMkLst>
        </pc:picChg>
        <pc:picChg chg="add del mod modCrop">
          <ac:chgData name="Ingvild Skogvold" userId="472578ea-ce8a-4465-b1f3-351e15dcda49" providerId="ADAL" clId="{8DCACCBF-B5F4-4E44-B3B9-394EB5DDCE47}" dt="2022-03-15T18:47:48.330" v="741" actId="21"/>
          <ac:picMkLst>
            <pc:docMk/>
            <pc:sldMk cId="3786081433" sldId="2146845714"/>
            <ac:picMk id="8" creationId="{35FA8140-8E2B-0A4F-9824-A5BD5CD92B05}"/>
          </ac:picMkLst>
        </pc:picChg>
        <pc:picChg chg="add mod">
          <ac:chgData name="Ingvild Skogvold" userId="472578ea-ce8a-4465-b1f3-351e15dcda49" providerId="ADAL" clId="{8DCACCBF-B5F4-4E44-B3B9-394EB5DDCE47}" dt="2022-03-15T18:57:24.793" v="1140" actId="1076"/>
          <ac:picMkLst>
            <pc:docMk/>
            <pc:sldMk cId="3786081433" sldId="2146845714"/>
            <ac:picMk id="10" creationId="{A756FAA7-5C99-8548-B2AA-118B69CB6717}"/>
          </ac:picMkLst>
        </pc:picChg>
        <pc:picChg chg="add mod">
          <ac:chgData name="Ingvild Skogvold" userId="472578ea-ce8a-4465-b1f3-351e15dcda49" providerId="ADAL" clId="{8DCACCBF-B5F4-4E44-B3B9-394EB5DDCE47}" dt="2022-03-15T18:57:28.297" v="1141" actId="1076"/>
          <ac:picMkLst>
            <pc:docMk/>
            <pc:sldMk cId="3786081433" sldId="2146845714"/>
            <ac:picMk id="11" creationId="{E67113BD-3CF5-364A-8516-298F666C4F5E}"/>
          </ac:picMkLst>
        </pc:picChg>
      </pc:sldChg>
      <pc:sldChg chg="modSp del mod ord">
        <pc:chgData name="Ingvild Skogvold" userId="472578ea-ce8a-4465-b1f3-351e15dcda49" providerId="ADAL" clId="{8DCACCBF-B5F4-4E44-B3B9-394EB5DDCE47}" dt="2022-03-15T18:40:02.259" v="711" actId="2696"/>
        <pc:sldMkLst>
          <pc:docMk/>
          <pc:sldMk cId="1236735725" sldId="2146845715"/>
        </pc:sldMkLst>
        <pc:spChg chg="mod">
          <ac:chgData name="Ingvild Skogvold" userId="472578ea-ce8a-4465-b1f3-351e15dcda49" providerId="ADAL" clId="{8DCACCBF-B5F4-4E44-B3B9-394EB5DDCE47}" dt="2022-03-15T18:34:13.799" v="467" actId="20577"/>
          <ac:spMkLst>
            <pc:docMk/>
            <pc:sldMk cId="1236735725" sldId="2146845715"/>
            <ac:spMk id="8" creationId="{F9BBE1ED-81BB-9743-B233-E3E781B8D58A}"/>
          </ac:spMkLst>
        </pc:spChg>
      </pc:sldChg>
      <pc:sldChg chg="modSp add mod">
        <pc:chgData name="Ingvild Skogvold" userId="472578ea-ce8a-4465-b1f3-351e15dcda49" providerId="ADAL" clId="{8DCACCBF-B5F4-4E44-B3B9-394EB5DDCE47}" dt="2022-03-15T19:07:35.853" v="1443" actId="113"/>
        <pc:sldMkLst>
          <pc:docMk/>
          <pc:sldMk cId="1945755692" sldId="2146845716"/>
        </pc:sldMkLst>
        <pc:spChg chg="mod">
          <ac:chgData name="Ingvild Skogvold" userId="472578ea-ce8a-4465-b1f3-351e15dcda49" providerId="ADAL" clId="{8DCACCBF-B5F4-4E44-B3B9-394EB5DDCE47}" dt="2022-03-15T19:07:35.853" v="1443" actId="113"/>
          <ac:spMkLst>
            <pc:docMk/>
            <pc:sldMk cId="1945755692" sldId="2146845716"/>
            <ac:spMk id="4" creationId="{CD84DCC3-CE43-1E45-80CC-BC8A45B5CFB1}"/>
          </ac:spMkLst>
        </pc:spChg>
      </pc:sldChg>
      <pc:sldChg chg="delSp modSp del mod modClrScheme chgLayout">
        <pc:chgData name="Ingvild Skogvold" userId="472578ea-ce8a-4465-b1f3-351e15dcda49" providerId="ADAL" clId="{8DCACCBF-B5F4-4E44-B3B9-394EB5DDCE47}" dt="2022-03-15T19:02:18.553" v="1270" actId="2696"/>
        <pc:sldMkLst>
          <pc:docMk/>
          <pc:sldMk cId="2337482148" sldId="2146845716"/>
        </pc:sldMkLst>
        <pc:spChg chg="mod ord">
          <ac:chgData name="Ingvild Skogvold" userId="472578ea-ce8a-4465-b1f3-351e15dcda49" providerId="ADAL" clId="{8DCACCBF-B5F4-4E44-B3B9-394EB5DDCE47}" dt="2022-03-15T18:36:37.267" v="496" actId="20577"/>
          <ac:spMkLst>
            <pc:docMk/>
            <pc:sldMk cId="2337482148" sldId="2146845716"/>
            <ac:spMk id="2" creationId="{255B1A08-97B9-F84D-A947-A7E7EC9DC9D9}"/>
          </ac:spMkLst>
        </pc:spChg>
        <pc:spChg chg="del mod ord">
          <ac:chgData name="Ingvild Skogvold" userId="472578ea-ce8a-4465-b1f3-351e15dcda49" providerId="ADAL" clId="{8DCACCBF-B5F4-4E44-B3B9-394EB5DDCE47}" dt="2022-03-15T18:27:26.357" v="158" actId="700"/>
          <ac:spMkLst>
            <pc:docMk/>
            <pc:sldMk cId="2337482148" sldId="2146845716"/>
            <ac:spMk id="3" creationId="{176B74D0-90E2-494C-8C91-D675F87FCE45}"/>
          </ac:spMkLst>
        </pc:spChg>
        <pc:spChg chg="mod ord">
          <ac:chgData name="Ingvild Skogvold" userId="472578ea-ce8a-4465-b1f3-351e15dcda49" providerId="ADAL" clId="{8DCACCBF-B5F4-4E44-B3B9-394EB5DDCE47}" dt="2022-03-15T18:50:44.921" v="854" actId="20577"/>
          <ac:spMkLst>
            <pc:docMk/>
            <pc:sldMk cId="2337482148" sldId="2146845716"/>
            <ac:spMk id="4" creationId="{CD84DCC3-CE43-1E45-80CC-BC8A45B5CFB1}"/>
          </ac:spMkLst>
        </pc:spChg>
      </pc:sldChg>
      <pc:sldChg chg="addSp delSp modSp new mod">
        <pc:chgData name="Ingvild Skogvold" userId="472578ea-ce8a-4465-b1f3-351e15dcda49" providerId="ADAL" clId="{8DCACCBF-B5F4-4E44-B3B9-394EB5DDCE47}" dt="2022-03-16T12:41:10.311" v="2390" actId="27636"/>
        <pc:sldMkLst>
          <pc:docMk/>
          <pc:sldMk cId="3291119579" sldId="2146845717"/>
        </pc:sldMkLst>
        <pc:spChg chg="mod">
          <ac:chgData name="Ingvild Skogvold" userId="472578ea-ce8a-4465-b1f3-351e15dcda49" providerId="ADAL" clId="{8DCACCBF-B5F4-4E44-B3B9-394EB5DDCE47}" dt="2022-03-15T18:37:21.671" v="598" actId="14100"/>
          <ac:spMkLst>
            <pc:docMk/>
            <pc:sldMk cId="3291119579" sldId="2146845717"/>
            <ac:spMk id="2" creationId="{6E17AEDF-9A3C-2E46-A6B2-6ABFEF73532D}"/>
          </ac:spMkLst>
        </pc:spChg>
        <pc:spChg chg="del">
          <ac:chgData name="Ingvild Skogvold" userId="472578ea-ce8a-4465-b1f3-351e15dcda49" providerId="ADAL" clId="{8DCACCBF-B5F4-4E44-B3B9-394EB5DDCE47}" dt="2022-03-15T19:04:39.798" v="1366" actId="931"/>
          <ac:spMkLst>
            <pc:docMk/>
            <pc:sldMk cId="3291119579" sldId="2146845717"/>
            <ac:spMk id="3" creationId="{E6A1861C-8B95-F341-9159-CF47AD21E87F}"/>
          </ac:spMkLst>
        </pc:spChg>
        <pc:spChg chg="mod">
          <ac:chgData name="Ingvild Skogvold" userId="472578ea-ce8a-4465-b1f3-351e15dcda49" providerId="ADAL" clId="{8DCACCBF-B5F4-4E44-B3B9-394EB5DDCE47}" dt="2022-03-16T12:41:10.311" v="2390" actId="27636"/>
          <ac:spMkLst>
            <pc:docMk/>
            <pc:sldMk cId="3291119579" sldId="2146845717"/>
            <ac:spMk id="4" creationId="{5780D0C4-09F7-634D-9C74-42711980AB2F}"/>
          </ac:spMkLst>
        </pc:spChg>
        <pc:picChg chg="add mod">
          <ac:chgData name="Ingvild Skogvold" userId="472578ea-ce8a-4465-b1f3-351e15dcda49" providerId="ADAL" clId="{8DCACCBF-B5F4-4E44-B3B9-394EB5DDCE47}" dt="2022-03-15T19:04:43.912" v="1367" actId="27614"/>
          <ac:picMkLst>
            <pc:docMk/>
            <pc:sldMk cId="3291119579" sldId="2146845717"/>
            <ac:picMk id="6" creationId="{6F91B2DC-17FE-F24F-B0D7-EAC2EC8D30EB}"/>
          </ac:picMkLst>
        </pc:picChg>
      </pc:sldChg>
      <pc:sldChg chg="addSp delSp modSp add mod">
        <pc:chgData name="Ingvild Skogvold" userId="472578ea-ce8a-4465-b1f3-351e15dcda49" providerId="ADAL" clId="{8DCACCBF-B5F4-4E44-B3B9-394EB5DDCE47}" dt="2022-03-15T19:13:15.225" v="1618" actId="1076"/>
        <pc:sldMkLst>
          <pc:docMk/>
          <pc:sldMk cId="3384961238" sldId="2146845718"/>
        </pc:sldMkLst>
        <pc:spChg chg="mod">
          <ac:chgData name="Ingvild Skogvold" userId="472578ea-ce8a-4465-b1f3-351e15dcda49" providerId="ADAL" clId="{8DCACCBF-B5F4-4E44-B3B9-394EB5DDCE47}" dt="2022-03-15T19:11:43.465" v="1564" actId="20577"/>
          <ac:spMkLst>
            <pc:docMk/>
            <pc:sldMk cId="3384961238" sldId="2146845718"/>
            <ac:spMk id="2" creationId="{812986D8-AB62-3446-BBEE-7C26267C82BF}"/>
          </ac:spMkLst>
        </pc:spChg>
        <pc:spChg chg="mod">
          <ac:chgData name="Ingvild Skogvold" userId="472578ea-ce8a-4465-b1f3-351e15dcda49" providerId="ADAL" clId="{8DCACCBF-B5F4-4E44-B3B9-394EB5DDCE47}" dt="2022-03-15T19:12:39.786" v="1614" actId="1076"/>
          <ac:spMkLst>
            <pc:docMk/>
            <pc:sldMk cId="3384961238" sldId="2146845718"/>
            <ac:spMk id="3" creationId="{C35087FF-25E9-9248-B1BF-0B47F3BA8316}"/>
          </ac:spMkLst>
        </pc:spChg>
        <pc:spChg chg="mod">
          <ac:chgData name="Ingvild Skogvold" userId="472578ea-ce8a-4465-b1f3-351e15dcda49" providerId="ADAL" clId="{8DCACCBF-B5F4-4E44-B3B9-394EB5DDCE47}" dt="2022-03-15T19:11:51.212" v="1585" actId="27636"/>
          <ac:spMkLst>
            <pc:docMk/>
            <pc:sldMk cId="3384961238" sldId="2146845718"/>
            <ac:spMk id="6" creationId="{03179904-F77A-F346-87AD-FC2F9943A1C6}"/>
          </ac:spMkLst>
        </pc:spChg>
        <pc:picChg chg="del">
          <ac:chgData name="Ingvild Skogvold" userId="472578ea-ce8a-4465-b1f3-351e15dcda49" providerId="ADAL" clId="{8DCACCBF-B5F4-4E44-B3B9-394EB5DDCE47}" dt="2022-03-15T19:11:48.356" v="1582" actId="478"/>
          <ac:picMkLst>
            <pc:docMk/>
            <pc:sldMk cId="3384961238" sldId="2146845718"/>
            <ac:picMk id="5" creationId="{34D96E4C-1F32-9A44-B129-8CA9514ECD83}"/>
          </ac:picMkLst>
        </pc:picChg>
        <pc:picChg chg="add mod">
          <ac:chgData name="Ingvild Skogvold" userId="472578ea-ce8a-4465-b1f3-351e15dcda49" providerId="ADAL" clId="{8DCACCBF-B5F4-4E44-B3B9-394EB5DDCE47}" dt="2022-03-15T19:13:01.294" v="1616" actId="1076"/>
          <ac:picMkLst>
            <pc:docMk/>
            <pc:sldMk cId="3384961238" sldId="2146845718"/>
            <ac:picMk id="7" creationId="{D8C7D6A1-0D8D-D447-ACD1-FCB16DC8E43B}"/>
          </ac:picMkLst>
        </pc:picChg>
        <pc:picChg chg="add mod">
          <ac:chgData name="Ingvild Skogvold" userId="472578ea-ce8a-4465-b1f3-351e15dcda49" providerId="ADAL" clId="{8DCACCBF-B5F4-4E44-B3B9-394EB5DDCE47}" dt="2022-03-15T19:13:15.225" v="1618" actId="1076"/>
          <ac:picMkLst>
            <pc:docMk/>
            <pc:sldMk cId="3384961238" sldId="2146845718"/>
            <ac:picMk id="9" creationId="{9F3E875D-F00D-654A-8BD0-76F33FAEA243}"/>
          </ac:picMkLst>
        </pc:picChg>
        <pc:picChg chg="del">
          <ac:chgData name="Ingvild Skogvold" userId="472578ea-ce8a-4465-b1f3-351e15dcda49" providerId="ADAL" clId="{8DCACCBF-B5F4-4E44-B3B9-394EB5DDCE47}" dt="2022-03-15T19:11:49.849" v="1583" actId="478"/>
          <ac:picMkLst>
            <pc:docMk/>
            <pc:sldMk cId="3384961238" sldId="2146845718"/>
            <ac:picMk id="6146" creationId="{EFEFF5DD-D29F-6F40-8687-D63E0F6C914F}"/>
          </ac:picMkLst>
        </pc:picChg>
      </pc:sldChg>
      <pc:sldChg chg="new del">
        <pc:chgData name="Ingvild Skogvold" userId="472578ea-ce8a-4465-b1f3-351e15dcda49" providerId="ADAL" clId="{8DCACCBF-B5F4-4E44-B3B9-394EB5DDCE47}" dt="2022-03-15T19:11:26.414" v="1530" actId="2696"/>
        <pc:sldMkLst>
          <pc:docMk/>
          <pc:sldMk cId="3708634170" sldId="2146845718"/>
        </pc:sldMkLst>
      </pc:sldChg>
      <pc:sldChg chg="add del">
        <pc:chgData name="Ingvild Skogvold" userId="472578ea-ce8a-4465-b1f3-351e15dcda49" providerId="ADAL" clId="{8DCACCBF-B5F4-4E44-B3B9-394EB5DDCE47}" dt="2022-03-15T19:11:34.699" v="1532" actId="2696"/>
        <pc:sldMkLst>
          <pc:docMk/>
          <pc:sldMk cId="4249239297" sldId="2146845718"/>
        </pc:sldMkLst>
      </pc:sldChg>
      <pc:sldChg chg="addSp delSp modSp new mod">
        <pc:chgData name="Ingvild Skogvold" userId="472578ea-ce8a-4465-b1f3-351e15dcda49" providerId="ADAL" clId="{8DCACCBF-B5F4-4E44-B3B9-394EB5DDCE47}" dt="2022-03-15T19:19:27.218" v="1844" actId="20577"/>
        <pc:sldMkLst>
          <pc:docMk/>
          <pc:sldMk cId="3112500183" sldId="2146845719"/>
        </pc:sldMkLst>
        <pc:spChg chg="del">
          <ac:chgData name="Ingvild Skogvold" userId="472578ea-ce8a-4465-b1f3-351e15dcda49" providerId="ADAL" clId="{8DCACCBF-B5F4-4E44-B3B9-394EB5DDCE47}" dt="2022-03-15T19:17:27.043" v="1729" actId="478"/>
          <ac:spMkLst>
            <pc:docMk/>
            <pc:sldMk cId="3112500183" sldId="2146845719"/>
            <ac:spMk id="2" creationId="{1679E21D-CDDE-C14C-A68E-0F9EDAA5EB4B}"/>
          </ac:spMkLst>
        </pc:spChg>
        <pc:spChg chg="del">
          <ac:chgData name="Ingvild Skogvold" userId="472578ea-ce8a-4465-b1f3-351e15dcda49" providerId="ADAL" clId="{8DCACCBF-B5F4-4E44-B3B9-394EB5DDCE47}" dt="2022-03-15T19:19:21.161" v="1827" actId="931"/>
          <ac:spMkLst>
            <pc:docMk/>
            <pc:sldMk cId="3112500183" sldId="2146845719"/>
            <ac:spMk id="3" creationId="{9AD1370F-AFB4-EF4D-81F6-F1A265D7B400}"/>
          </ac:spMkLst>
        </pc:spChg>
        <pc:spChg chg="mod">
          <ac:chgData name="Ingvild Skogvold" userId="472578ea-ce8a-4465-b1f3-351e15dcda49" providerId="ADAL" clId="{8DCACCBF-B5F4-4E44-B3B9-394EB5DDCE47}" dt="2022-03-15T19:19:27.218" v="1844" actId="20577"/>
          <ac:spMkLst>
            <pc:docMk/>
            <pc:sldMk cId="3112500183" sldId="2146845719"/>
            <ac:spMk id="4" creationId="{73E432EB-277F-9047-B3F8-4802456568A2}"/>
          </ac:spMkLst>
        </pc:spChg>
        <pc:picChg chg="add mod">
          <ac:chgData name="Ingvild Skogvold" userId="472578ea-ce8a-4465-b1f3-351e15dcda49" providerId="ADAL" clId="{8DCACCBF-B5F4-4E44-B3B9-394EB5DDCE47}" dt="2022-03-15T19:19:21.161" v="1827" actId="931"/>
          <ac:picMkLst>
            <pc:docMk/>
            <pc:sldMk cId="3112500183" sldId="2146845719"/>
            <ac:picMk id="6" creationId="{3976A51B-BAE3-BE4A-AFA4-DA3522ACAAAE}"/>
          </ac:picMkLst>
        </pc:picChg>
      </pc:sldChg>
      <pc:sldChg chg="add del">
        <pc:chgData name="Ingvild Skogvold" userId="472578ea-ce8a-4465-b1f3-351e15dcda49" providerId="ADAL" clId="{8DCACCBF-B5F4-4E44-B3B9-394EB5DDCE47}" dt="2022-03-16T16:11:58.890" v="2392" actId="2696"/>
        <pc:sldMkLst>
          <pc:docMk/>
          <pc:sldMk cId="3170568960" sldId="214684572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1B6F8-953B-C54B-B754-966F23ADCD4B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7F534-4413-0943-885A-D615CE56852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0944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400" i="1">
                <a:solidFill>
                  <a:srgbClr val="8CC63F"/>
                </a:solidFill>
                <a:latin typeface="Trebuchet MS" panose="020B0603020202020204" pitchFamily="34" charset="0"/>
              </a:rPr>
              <a:t>Hvilket område syns du er mest og minst trivelig i Mo i Rana by, og hvorfor?</a:t>
            </a:r>
          </a:p>
          <a:p>
            <a:pPr marL="298619" indent="-298619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nb-NO"/>
              <a:t>Begrunnes med estetikk og følelsen områder gir. </a:t>
            </a:r>
          </a:p>
          <a:p>
            <a:pPr marL="298619" indent="-298619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nb-NO"/>
              <a:t>Ønsket om et sentrum med åpne fasader, butikker og spisesteder som er vent utover mot gateplan, fjerne foliering på vinduer så en ser butikken på innsiden, økt fargebruk og lyssetting. 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2202-38BA-46B7-A1B6-EF260C68B33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6220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0">
              <a:defRPr/>
            </a:pPr>
            <a:r>
              <a:rPr lang="nb-NO" sz="1300" dirty="0">
                <a:solidFill>
                  <a:srgbClr val="0F4C64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Foto: </a:t>
            </a:r>
            <a:r>
              <a:rPr lang="nb-NO" sz="1300" dirty="0" err="1">
                <a:solidFill>
                  <a:srgbClr val="0F4C64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Visit</a:t>
            </a:r>
            <a:r>
              <a:rPr lang="nb-NO" sz="1300" dirty="0">
                <a:solidFill>
                  <a:srgbClr val="0F4C64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 Helgeland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2202-38BA-46B7-A1B6-EF260C68B335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7887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0">
              <a:defRPr/>
            </a:pPr>
            <a:r>
              <a:rPr lang="nb-NO" sz="1300">
                <a:solidFill>
                  <a:srgbClr val="0F4C64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De viktigste faktorene i en ideell bykjerne: aller mest opptatt av forskjønning og vedlikehold av bygninger og uteområder, rene og ryddige </a:t>
            </a:r>
            <a:r>
              <a:rPr lang="nb-NO" sz="1300" err="1">
                <a:solidFill>
                  <a:srgbClr val="0F4C64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gaterom</a:t>
            </a:r>
            <a:r>
              <a:rPr lang="nb-NO" sz="1300">
                <a:solidFill>
                  <a:srgbClr val="0F4C64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 grøntområder, parker og blomster. I tillegg er de veldig opptatte av kundeservice og utvalg i butikker, cafeer, restauranter og spisesteder.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2202-38BA-46B7-A1B6-EF260C68B335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6982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Foto: </a:t>
            </a:r>
            <a:r>
              <a:rPr lang="nb-NO" err="1"/>
              <a:t>Visit</a:t>
            </a:r>
            <a:r>
              <a:rPr lang="nb-NO"/>
              <a:t> Helgeland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2202-38BA-46B7-A1B6-EF260C68B335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692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2202-38BA-46B7-A1B6-EF260C68B335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0816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2202-38BA-46B7-A1B6-EF260C68B335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6717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21E46D-4FC9-5A4C-AE9B-11D22EE433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D8A3403-BB5D-CE45-B8E7-0F409BE9E3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3FE1E1A-4C92-5F46-8756-4810E70D8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C94B-4C04-5644-9E87-83398D333DA2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0B9341-D5CC-354F-A853-2701947B0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A811-06D7-9B4B-B7E0-60058A833E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790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7A6254-7421-CB43-8CB1-627B20EA3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8C5EB5-7A4C-1540-BF80-18E82FD25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A2B232-B55D-FA45-AA17-4368EE0ED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C94B-4C04-5644-9E87-83398D333DA2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246E97-B284-AA47-91C7-716EF6313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A811-06D7-9B4B-B7E0-60058A833E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3277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tel og innhold">
    <p:bg>
      <p:bgPr>
        <a:blipFill dpi="0" rotWithShape="1">
          <a:blip r:embed="rId2">
            <a:alphaModFix amt="0"/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7A6254-7421-CB43-8CB1-627B20EA3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8C5EB5-7A4C-1540-BF80-18E82FD25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A2B232-B55D-FA45-AA17-4368EE0ED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C94B-4C04-5644-9E87-83398D333DA2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246E97-B284-AA47-91C7-716EF6313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A811-06D7-9B4B-B7E0-60058A833E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17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tel og innhold">
    <p:bg>
      <p:bgPr>
        <a:blipFill dpi="0" rotWithShape="1">
          <a:blip r:embed="rId2">
            <a:alphaModFix amt="0"/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7A6254-7421-CB43-8CB1-627B20EA3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8C5EB5-7A4C-1540-BF80-18E82FD25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A2B232-B55D-FA45-AA17-4368EE0ED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C94B-4C04-5644-9E87-83398D333DA2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246E97-B284-AA47-91C7-716EF6313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A811-06D7-9B4B-B7E0-60058A833E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6789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E00FE5-099C-2A4E-8FED-D7A4B34B0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20B5542-CDAF-2246-A9BD-14156AE1C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F8BD830-7424-224A-B084-746F3A870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C94B-4C04-5644-9E87-83398D333DA2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8139CE7-9388-2C48-A47B-63ECA06EA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A811-06D7-9B4B-B7E0-60058A833E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5785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A756D8-9742-AE42-8061-E722C4FCA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03E90E-10EB-8A46-8D36-065FC0BAEE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E202291-D002-8B4F-B2B3-226E44706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9AF721D-658C-5D49-A2D7-68F2500FC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C94B-4C04-5644-9E87-83398D333DA2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1EEBB7C-3FC5-264F-BB78-2539D7EE1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A811-06D7-9B4B-B7E0-60058A833E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1683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bg>
      <p:bgPr>
        <a:solidFill>
          <a:schemeClr val="bg1">
            <a:alpha val="2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B004E5-CFD0-044B-829F-0FA0CD6E8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325B08B-DC62-7B4F-87A6-1D359DB9F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907951D-9648-5741-BED9-23C33E9C37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F6CE9EC-B5F2-1B40-AD7E-141D117731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7BFA6DF-E4DB-1846-9838-2DDAB23BA7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C8EF0EC-7FF4-C345-9C10-810B96ECD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C94B-4C04-5644-9E87-83398D333DA2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5338CE5-8144-0A43-A52D-5176B8C45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A811-06D7-9B4B-B7E0-60058A833E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896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bg>
      <p:bgPr>
        <a:solidFill>
          <a:schemeClr val="bg1">
            <a:alpha val="22552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0B14B8-690E-FB44-A5B8-294849B22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B86AFF7-51DE-1E40-8E0A-D8BE2F142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C94B-4C04-5644-9E87-83398D333DA2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5441752-44C7-1A45-A7FC-80162F6A4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A811-06D7-9B4B-B7E0-60058A833E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8820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bg>
      <p:bgPr>
        <a:solidFill>
          <a:schemeClr val="bg1">
            <a:alpha val="2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CE6AA21-1BC8-D941-A199-8F976C07F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C94B-4C04-5644-9E87-83398D333DA2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F5D6D2D-B764-F541-A426-AD82C816B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A811-06D7-9B4B-B7E0-60058A833E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7662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bg>
      <p:bgPr>
        <a:solidFill>
          <a:schemeClr val="bg1">
            <a:alpha val="2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B122E9-01A4-094B-9C76-C1EC2B48B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14197E-817B-FD43-B18A-1530CA90B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2E059FE-A8DD-7D48-BA70-6A3EA7F949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F08DEE9-A934-184F-B85B-B6918E1BE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C94B-4C04-5644-9E87-83398D333DA2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9CB753B-D61B-2F44-BE17-1920B1C6D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A811-06D7-9B4B-B7E0-60058A833E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7438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bg>
      <p:bgPr>
        <a:solidFill>
          <a:schemeClr val="bg1">
            <a:alpha val="2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60D9A9-7CB5-954D-A4B9-E657EB7A7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36F92D3-611B-3843-8DC4-C6CAAD4AE0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CA5D68B-11C0-694D-9A83-0E2DA8A8F8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4E14788-B40F-B34C-9DD5-E5ACFD9E1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C94B-4C04-5644-9E87-83398D333DA2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AB233B6-5CAF-F942-901D-F8BAC8ED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A811-06D7-9B4B-B7E0-60058A833E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6175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BD730D-26D2-D94D-AADD-CFA037D4D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249FDA9-0346-8947-9ECC-62D200ECB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9D12A7-C75C-0E4A-BA05-D0C66E900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C94B-4C04-5644-9E87-83398D333DA2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66B53D-4C4F-0443-8E42-6A091C201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A811-06D7-9B4B-B7E0-60058A833E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0710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2F76284-4948-CF49-998C-7D2224ABF9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4CFDCCE-E9C0-3145-B209-66EE2B5F2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CCD60B-D1EE-F941-B0B4-4C26BC05A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C94B-4C04-5644-9E87-83398D333DA2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39B237C-7DA4-E04E-AA70-CB09ECF20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A811-06D7-9B4B-B7E0-60058A833E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6538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nnhold med bilde">
    <p:bg>
      <p:bgPr>
        <a:blipFill dpi="0" rotWithShape="1">
          <a:blip r:embed="rId2">
            <a:alphaModFix amt="0"/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4855" y="627018"/>
            <a:ext cx="4269842" cy="184105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7" y="0"/>
            <a:ext cx="7008813" cy="6858000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855" y="2557083"/>
            <a:ext cx="4267384" cy="331190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04064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99870E-D26C-4C43-BE60-01C97A3DB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42C2D92-37A2-0143-8656-963F063C8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B6A9C-C450-544E-AAEB-31E58EA6859B}" type="datetimeFigureOut">
              <a:rPr lang="nb-NO" smtClean="0"/>
              <a:pPr/>
              <a:t>16.03.2022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88864D9-129E-3948-8504-6BEF210BF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schemeClr val="accent2"/>
              </a:solidFill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24C2371-1741-F448-884F-9ABF3B6D2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AE157-AE79-1342-8D4A-9D5EB1891E7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91508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517E9D-62A0-0A48-9FAF-8B1B732B46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99D9250-BBDE-EA48-87E8-88C3A5D02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203DA80-F579-CB4E-8251-75FE97D82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960F-12C3-B340-A9B7-BE35240BD4BE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E2FD73A-7A06-F749-9279-6C3E90631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9C74844-6DD4-3849-BE0B-883D01439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7CB3-2F27-794F-9C21-0EFC5A067F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247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0681F2-704C-B848-9781-A3795E716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A5E435-482D-AF4E-8241-750A0E53C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E62582E-6EE4-AC42-A497-69315BBBC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960F-12C3-B340-A9B7-BE35240BD4BE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A95E4AC-D222-1A41-B550-CCAA26236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31D15C7-DF42-E447-9384-5D97C9248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7CB3-2F27-794F-9C21-0EFC5A067F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95000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DF52DA-7097-6F49-AEE2-365FDDD8C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27F0B53-0505-1940-A2C7-79DA2CC31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1FC103-78E5-4846-9D5D-0B0E49845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960F-12C3-B340-A9B7-BE35240BD4BE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AD1A8AE-6209-8F4F-87C3-DA7FF95EF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57DB0AB-760A-8E49-9964-01E0E1EF4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7CB3-2F27-794F-9C21-0EFC5A067F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80639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8B814A-3D03-CC4C-9060-7140688CA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ED03D7-F2DE-DA4F-80DB-80A85A4A7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00A963-B034-7248-B25B-E8BB42410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BEED395-5719-FF4D-B537-53972EB7C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960F-12C3-B340-A9B7-BE35240BD4BE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E29870F-F2D1-644A-BE12-C931C4540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D44C974-4A7B-F248-B134-7BC5ABA5C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7CB3-2F27-794F-9C21-0EFC5A067F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07192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64130B-4B1C-8E4D-99BB-11B33FDDE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ABD86EB-FA62-8A4B-934A-7CD14EB4C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BEE5D0E-D7BF-8842-B85F-C7C7998C6B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34CA737-8ACC-7741-9E79-8571A5C7AC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AD110A3-F2DC-8E41-AED5-6BD05ED81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6AE2AF1-D29D-7D43-8025-0F99F2428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960F-12C3-B340-A9B7-BE35240BD4BE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B035E7F-FB14-9241-8A1F-477774F80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64EA6DE-9EDB-D449-9B07-7B5EB900D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7CB3-2F27-794F-9C21-0EFC5A067F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0246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F653B5-6B38-C94C-A1B3-A630E97F0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EF7EEC2-5055-F740-B42F-42898C833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960F-12C3-B340-A9B7-BE35240BD4BE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B3A0FE1-701C-8F4B-A47B-27C931AA0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B78586D-A1DD-7347-B1F5-56FB646F9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7CB3-2F27-794F-9C21-0EFC5A067F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89962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3776DB5-C077-F84B-BD7E-EAE9CF681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960F-12C3-B340-A9B7-BE35240BD4BE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C21EA4A-0024-9845-AB7C-CA042ABD1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6FD5D78-214D-414D-BED8-05369E9A5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7CB3-2F27-794F-9C21-0EFC5A067F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485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23A747-71CE-A242-9F7D-0E3F372DA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BB1D27-4DEF-1F42-8972-2E11852E8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B213A5B-1545-1D4D-BBDB-50D03DC239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CD6EB17-A142-5345-B1E0-70899180F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960F-12C3-B340-A9B7-BE35240BD4BE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A848801-761A-884C-A67B-E84F24784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78BC459-E736-9C4B-A43C-8FF8E3DC9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7CB3-2F27-794F-9C21-0EFC5A067F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48682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868A34-DCFA-F744-A58D-3EB8DC333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DA3C178-CEF1-814D-8B3D-AD224A072F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5330166-40E9-A443-AB67-741EC6840F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D5DB86C-64AC-3A44-A456-C5E70B794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960F-12C3-B340-A9B7-BE35240BD4BE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C80B194-58E1-FE42-9592-85994FE0F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C1F58B2-E40B-F348-8EEC-01907EB5E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7CB3-2F27-794F-9C21-0EFC5A067F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97367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6098BC-F73B-2447-A3C6-CF1F3097E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F697757-B3F5-AC49-8ACD-B3CCF2A35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531AEE9-2E21-C140-A459-E026D712D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960F-12C3-B340-A9B7-BE35240BD4BE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8D11BA-7F47-7048-ABE4-228CB59C3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E6B08C-997B-9D42-AD0C-0F7663C70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7CB3-2F27-794F-9C21-0EFC5A067F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59407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01EE5DD-39E3-E048-AE71-DD331D2EC5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5E27627-0CFF-5143-8840-6AD323AF4B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A9619D7-BEC6-3A49-A368-7FA4BC18F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960F-12C3-B340-A9B7-BE35240BD4BE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D106CC-7E76-704E-9E0A-7FAB75496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7F35E59-5CC4-5C43-851F-75FAE2E8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7CB3-2F27-794F-9C21-0EFC5A067F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4601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alphaModFix amt="41258"/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9E9D4E3-FBE5-F245-B34F-ADF630E89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3D2F785-DE9E-244F-9D45-730918FC2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0CDFF84-ABCC-A74E-A414-E64FC09A43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"/>
              </a:defRPr>
            </a:lvl1pPr>
          </a:lstStyle>
          <a:p>
            <a:fld id="{66E2C94B-4C04-5644-9E87-83398D333DA2}" type="datetimeFigureOut">
              <a:rPr lang="nb-NO" smtClean="0"/>
              <a:pPr/>
              <a:t>16.03.2022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739C36F-3F63-F64F-ADD8-01A71B141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0A811-06D7-9B4B-B7E0-60058A833E15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Bilde 7" descr="Et bilde som inneholder tekst, flaske, skilt&#10;&#10;Automatisk generert beskrivelse">
            <a:extLst>
              <a:ext uri="{FF2B5EF4-FFF2-40B4-BE49-F238E27FC236}">
                <a16:creationId xmlns:a16="http://schemas.microsoft.com/office/drawing/2014/main" id="{6D739751-F1EF-DA4F-9322-62F996F6117D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4802474" y="6237584"/>
            <a:ext cx="2587052" cy="60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99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97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98" r:id="rId14"/>
    <p:sldLayoutId id="214748369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9980F87-6BEE-C345-96B0-103D5A693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35BA2C7-6B15-364C-8A72-7356A4439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439A000-BB7D-A44A-BFB5-EDBCECF1B7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D960F-12C3-B340-A9B7-BE35240BD4BE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FDF89A-356B-B640-90FE-167C2D01D9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A738D36-5B5A-EA46-A68F-F3A7DBBB0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A7CB3-2F27-794F-9C21-0EFC5A067F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6917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FBDCB8-20AE-2B4D-9FE6-B1EFD42FA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146" y="2355980"/>
            <a:ext cx="5878484" cy="1325563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Hvordan gjøre shopping til en opplevelse? </a:t>
            </a:r>
            <a:br>
              <a:rPr lang="nb-NO" b="1" dirty="0"/>
            </a:br>
            <a:br>
              <a:rPr lang="nb-NO" b="1" dirty="0"/>
            </a:br>
            <a:endParaRPr lang="nb-NO" b="1" dirty="0"/>
          </a:p>
        </p:txBody>
      </p:sp>
      <p:pic>
        <p:nvPicPr>
          <p:cNvPr id="6" name="Plassholder for innhold 5" descr="Et bilde som inneholder tekst, innendørs, område&#10;&#10;Automatisk generert beskrivelse">
            <a:extLst>
              <a:ext uri="{FF2B5EF4-FFF2-40B4-BE49-F238E27FC236}">
                <a16:creationId xmlns:a16="http://schemas.microsoft.com/office/drawing/2014/main" id="{8188EE21-8143-EF4E-BFEF-529D8F7CD5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92973" y="-16957"/>
            <a:ext cx="7099027" cy="5676900"/>
          </a:xfrm>
        </p:spPr>
      </p:pic>
      <p:pic>
        <p:nvPicPr>
          <p:cNvPr id="1026" name="Picture 2" descr="Hjem - Rana Blad Marked">
            <a:extLst>
              <a:ext uri="{FF2B5EF4-FFF2-40B4-BE49-F238E27FC236}">
                <a16:creationId xmlns:a16="http://schemas.microsoft.com/office/drawing/2014/main" id="{15F70AB5-47EE-A74E-8EA2-74C9CD919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189" y="5959098"/>
            <a:ext cx="3601836" cy="80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ECDC0231-135A-2041-BB2A-425C1DD19D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70" y="5959098"/>
            <a:ext cx="2936818" cy="684133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E476FE61-7B5C-0047-BA13-49B17BA29A14}"/>
              </a:ext>
            </a:extLst>
          </p:cNvPr>
          <p:cNvSpPr txBox="1"/>
          <p:nvPr/>
        </p:nvSpPr>
        <p:spPr>
          <a:xfrm>
            <a:off x="305146" y="3481334"/>
            <a:ext cx="51123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28513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2851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Fagkveld for handelsbransjen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sz="2000" dirty="0">
                <a:solidFill>
                  <a:srgbClr val="28513B"/>
                </a:solidFill>
                <a:latin typeface="Calibri" panose="020F0502020204030204"/>
              </a:rPr>
              <a:t>1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2851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mars 2022 </a:t>
            </a:r>
          </a:p>
        </p:txBody>
      </p:sp>
    </p:spTree>
    <p:extLst>
      <p:ext uri="{BB962C8B-B14F-4D97-AF65-F5344CB8AC3E}">
        <p14:creationId xmlns:p14="http://schemas.microsoft.com/office/powerpoint/2010/main" val="3768773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FBDCB8-20AE-2B4D-9FE6-B1EFD42FA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146" y="112111"/>
            <a:ext cx="5878484" cy="1325563"/>
          </a:xfrm>
        </p:spPr>
        <p:txBody>
          <a:bodyPr>
            <a:normAutofit/>
          </a:bodyPr>
          <a:lstStyle/>
          <a:p>
            <a:r>
              <a:rPr lang="nb-NO" b="1" dirty="0"/>
              <a:t>Program</a:t>
            </a:r>
          </a:p>
        </p:txBody>
      </p:sp>
      <p:pic>
        <p:nvPicPr>
          <p:cNvPr id="6" name="Plassholder for innhold 5" descr="Et bilde som inneholder tekst, innendørs, område&#10;&#10;Automatisk generert beskrivelse">
            <a:extLst>
              <a:ext uri="{FF2B5EF4-FFF2-40B4-BE49-F238E27FC236}">
                <a16:creationId xmlns:a16="http://schemas.microsoft.com/office/drawing/2014/main" id="{8188EE21-8143-EF4E-BFEF-529D8F7CD5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92973" y="-16957"/>
            <a:ext cx="7099027" cy="5676900"/>
          </a:xfrm>
        </p:spPr>
      </p:pic>
      <p:pic>
        <p:nvPicPr>
          <p:cNvPr id="1026" name="Picture 2" descr="Hjem - Rana Blad Marked">
            <a:extLst>
              <a:ext uri="{FF2B5EF4-FFF2-40B4-BE49-F238E27FC236}">
                <a16:creationId xmlns:a16="http://schemas.microsoft.com/office/drawing/2014/main" id="{15F70AB5-47EE-A74E-8EA2-74C9CD919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189" y="5959098"/>
            <a:ext cx="3601836" cy="80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ECDC0231-135A-2041-BB2A-425C1DD19D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70" y="5959098"/>
            <a:ext cx="2936818" cy="684133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D3F82D6D-07F8-EA48-9E03-A3A600515878}"/>
              </a:ext>
            </a:extLst>
          </p:cNvPr>
          <p:cNvSpPr txBox="1"/>
          <p:nvPr/>
        </p:nvSpPr>
        <p:spPr>
          <a:xfrm>
            <a:off x="90289" y="1437674"/>
            <a:ext cx="498090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2851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Trender i bransjen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2851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med Lasse André Paulsen seniorrådgiver / Analyse i Virke (digitalt)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28513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2851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Hvordan nå ut til kundene? 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2851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 konkurransefortrinn, målrettet markedsføring og synlighet, Thomas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851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Bustnes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2851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Rana Blad Marked /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851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Amedia</a:t>
            </a: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28513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28513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2851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Hva mener ranværinger om butikkene i byen? 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2851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Ingvild Skogvold,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851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Ranaregionen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2851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Næringsforening</a:t>
            </a:r>
          </a:p>
        </p:txBody>
      </p:sp>
    </p:spTree>
    <p:extLst>
      <p:ext uri="{BB962C8B-B14F-4D97-AF65-F5344CB8AC3E}">
        <p14:creationId xmlns:p14="http://schemas.microsoft.com/office/powerpoint/2010/main" val="3730652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DE2B93-25EE-734B-9FD7-5C23F80C3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259"/>
            <a:ext cx="11734800" cy="1325563"/>
          </a:xfrm>
        </p:spPr>
        <p:txBody>
          <a:bodyPr>
            <a:normAutofit/>
          </a:bodyPr>
          <a:lstStyle/>
          <a:p>
            <a:r>
              <a:rPr lang="nb-NO" sz="3600" b="1" dirty="0"/>
              <a:t>Hva mener ranværinger om butikkene i byen? 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EBE2A3C-51A3-B64B-97E7-884D8F263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Bilde 4" descr="Et bilde som inneholder utendørs, bakke, himmel, fortau&#10;&#10;Automatisk generert beskrivelse">
            <a:extLst>
              <a:ext uri="{FF2B5EF4-FFF2-40B4-BE49-F238E27FC236}">
                <a16:creationId xmlns:a16="http://schemas.microsoft.com/office/drawing/2014/main" id="{38726095-F822-5047-9487-A7D2D387F0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9" r="-1" b="14914"/>
          <a:stretch/>
        </p:blipFill>
        <p:spPr>
          <a:xfrm>
            <a:off x="838200" y="1690688"/>
            <a:ext cx="10698945" cy="41914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5105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>
            <a:extLst>
              <a:ext uri="{FF2B5EF4-FFF2-40B4-BE49-F238E27FC236}">
                <a16:creationId xmlns:a16="http://schemas.microsoft.com/office/drawing/2014/main" id="{6CA35B40-1EB5-0340-B082-085B10F16B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4"/>
          <a:stretch/>
        </p:blipFill>
        <p:spPr>
          <a:xfrm>
            <a:off x="0" y="0"/>
            <a:ext cx="12192000" cy="6844912"/>
          </a:xfrm>
          <a:prstGeom prst="rect">
            <a:avLst/>
          </a:prstGeom>
        </p:spPr>
      </p:pic>
      <p:sp>
        <p:nvSpPr>
          <p:cNvPr id="10" name="Tittel 2">
            <a:extLst>
              <a:ext uri="{FF2B5EF4-FFF2-40B4-BE49-F238E27FC236}">
                <a16:creationId xmlns:a16="http://schemas.microsoft.com/office/drawing/2014/main" id="{F1FC05B4-C173-874F-991C-9B26C82887EC}"/>
              </a:ext>
            </a:extLst>
          </p:cNvPr>
          <p:cNvSpPr txBox="1">
            <a:spLocks/>
          </p:cNvSpPr>
          <p:nvPr/>
        </p:nvSpPr>
        <p:spPr>
          <a:xfrm>
            <a:off x="3777815" y="1232693"/>
            <a:ext cx="4062357" cy="26551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nb-NO" b="1" dirty="0">
                <a:solidFill>
                  <a:schemeClr val="tx1">
                    <a:lumMod val="75000"/>
                  </a:schemeClr>
                </a:solidFill>
              </a:rPr>
              <a:t>Bærekraftig Byutvikling </a:t>
            </a:r>
          </a:p>
        </p:txBody>
      </p:sp>
      <p:pic>
        <p:nvPicPr>
          <p:cNvPr id="11" name="Picture 8" descr="Nordland fagskole">
            <a:extLst>
              <a:ext uri="{FF2B5EF4-FFF2-40B4-BE49-F238E27FC236}">
                <a16:creationId xmlns:a16="http://schemas.microsoft.com/office/drawing/2014/main" id="{3B3425E4-ADC3-E149-B489-46D33FD89A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77"/>
          <a:stretch/>
        </p:blipFill>
        <p:spPr bwMode="auto">
          <a:xfrm>
            <a:off x="218270" y="311171"/>
            <a:ext cx="2584369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Program - Rana Kino">
            <a:extLst>
              <a:ext uri="{FF2B5EF4-FFF2-40B4-BE49-F238E27FC236}">
                <a16:creationId xmlns:a16="http://schemas.microsoft.com/office/drawing/2014/main" id="{D7D53600-A3D0-454F-8214-EE7719964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705" y="311171"/>
            <a:ext cx="296652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k 12">
            <a:extLst>
              <a:ext uri="{FF2B5EF4-FFF2-40B4-BE49-F238E27FC236}">
                <a16:creationId xmlns:a16="http://schemas.microsoft.com/office/drawing/2014/main" id="{77FA5EEC-E9EC-7541-8404-3D4A508C8E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5638" y="311171"/>
            <a:ext cx="3746269" cy="921522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0CF2CBC8-ECF2-5F47-AB6C-38AA87E134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24038" y="132707"/>
            <a:ext cx="1256597" cy="127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311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99B7D9-32EF-1B45-A59F-3413A8AE1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Hvor trives folk best? 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E9BB636-0FE5-B747-A90B-8C24844B3B3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DDFEAD0-8504-E74A-82FC-60C666DF5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855" y="2557083"/>
            <a:ext cx="3673305" cy="331190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Moholmen</a:t>
            </a:r>
            <a:r>
              <a:rPr lang="nb-NO" sz="2400" dirty="0"/>
              <a:t> / Havmannen / Strandpromenaden kommer desidert best ut!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Delte følelser om sentrum  </a:t>
            </a: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:a16="http://schemas.microsoft.com/office/drawing/2014/main" id="{850CDF29-CEC8-CC4B-810B-ABAC8262CA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729" y="20415"/>
            <a:ext cx="7008813" cy="68160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2498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68E856-2AFD-044D-81F1-8F334CFA1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Hvorfor? </a:t>
            </a:r>
          </a:p>
        </p:txBody>
      </p:sp>
      <p:pic>
        <p:nvPicPr>
          <p:cNvPr id="6" name="Plassholder for bilde 5" descr="Et bilde som inneholder gress, himmel, utendørs, fjell&#10;&#10;Automatisk generert beskrivelse">
            <a:extLst>
              <a:ext uri="{FF2B5EF4-FFF2-40B4-BE49-F238E27FC236}">
                <a16:creationId xmlns:a16="http://schemas.microsoft.com/office/drawing/2014/main" id="{4C9447CC-7811-7C4E-9664-789F44FDB2B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2" r="11662"/>
          <a:stretch>
            <a:fillRect/>
          </a:stretch>
        </p:blipFill>
        <p:spPr/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16ED6DB-398E-124B-BC32-AA4CB3798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Der det er pent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Der det er nærhet til natur, hav og utsikt  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5171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CBADF5A-C70E-324F-A249-17B5D52199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855" y="1773047"/>
            <a:ext cx="3993345" cy="3311905"/>
          </a:xfrm>
        </p:spPr>
        <p:txBody>
          <a:bodyPr>
            <a:normAutofit/>
          </a:bodyPr>
          <a:lstStyle/>
          <a:p>
            <a:r>
              <a:rPr lang="nb-NO" sz="3200" dirty="0">
                <a:ea typeface="Trebuchet MS" panose="020B0603020202020204" pitchFamily="34" charset="0"/>
                <a:cs typeface="Times New Roman" panose="02020603050405020304" pitchFamily="18" charset="0"/>
              </a:rPr>
              <a:t>Vi er minst fornøyde med forskjønning og vedlikehold av bygninger og uterom, og lite folk i gatene </a:t>
            </a:r>
          </a:p>
          <a:p>
            <a:endParaRPr lang="nb-NO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29FC4404-8E20-2D4E-BA08-3CED72DDEF59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EADC311-9210-AE4F-8092-EB68524FA9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12" r="23750"/>
          <a:stretch/>
        </p:blipFill>
        <p:spPr>
          <a:xfrm>
            <a:off x="5183187" y="0"/>
            <a:ext cx="80391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67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person, innendørs, kvinne, forberedelse&#10;&#10;Automatisk generert beskrivelse">
            <a:extLst>
              <a:ext uri="{FF2B5EF4-FFF2-40B4-BE49-F238E27FC236}">
                <a16:creationId xmlns:a16="http://schemas.microsoft.com/office/drawing/2014/main" id="{3FED4951-9651-5345-BD6A-CA1A7C9AA42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" r="42382"/>
          <a:stretch/>
        </p:blipFill>
        <p:spPr>
          <a:xfrm>
            <a:off x="5183187" y="10"/>
            <a:ext cx="7008813" cy="6857990"/>
          </a:xfrm>
          <a:noFill/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1EDAD59-1936-4725-A048-38C3EAF8A8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9605" y="1773047"/>
            <a:ext cx="4267384" cy="3311905"/>
          </a:xfrm>
        </p:spPr>
        <p:txBody>
          <a:bodyPr>
            <a:normAutofit fontScale="92500" lnSpcReduction="20000"/>
          </a:bodyPr>
          <a:lstStyle/>
          <a:p>
            <a:r>
              <a:rPr lang="nb-NO" sz="3200" dirty="0"/>
              <a:t>Vi er fornøyd med kundeservice og butikkenes åpningstider </a:t>
            </a:r>
          </a:p>
          <a:p>
            <a:endParaRPr lang="nb-NO" sz="3200" dirty="0"/>
          </a:p>
          <a:p>
            <a:r>
              <a:rPr lang="nb-NO" sz="3200" dirty="0"/>
              <a:t>Vi er ganske fornøyd med utvalget av butikker, kafeer og spisesteder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487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 descr="En persons hånd fjerner en billett fra en maskin">
            <a:extLst>
              <a:ext uri="{FF2B5EF4-FFF2-40B4-BE49-F238E27FC236}">
                <a16:creationId xmlns:a16="http://schemas.microsoft.com/office/drawing/2014/main" id="{3976A51B-BAE3-BE4A-AFA4-DA3522ACAAA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5934" r="15934"/>
          <a:stretch>
            <a:fillRect/>
          </a:stretch>
        </p:blipFill>
        <p:spPr/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3E432EB-277F-9047-B3F8-480245656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Vi er ganske fornøyd med parkeringstilbudet for bil og sykkel</a:t>
            </a:r>
          </a:p>
        </p:txBody>
      </p:sp>
    </p:spTree>
    <p:extLst>
      <p:ext uri="{BB962C8B-B14F-4D97-AF65-F5344CB8AC3E}">
        <p14:creationId xmlns:p14="http://schemas.microsoft.com/office/powerpoint/2010/main" val="3112500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DF4740-79B1-A141-8BE1-780AFF358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855" y="627018"/>
            <a:ext cx="4269842" cy="1841054"/>
          </a:xfrm>
        </p:spPr>
        <p:txBody>
          <a:bodyPr anchor="b">
            <a:normAutofit/>
          </a:bodyPr>
          <a:lstStyle/>
          <a:p>
            <a:r>
              <a:rPr lang="nb-NO" b="1"/>
              <a:t>Folk vil ha mer «uteliv»</a:t>
            </a:r>
          </a:p>
        </p:txBody>
      </p:sp>
      <p:pic>
        <p:nvPicPr>
          <p:cNvPr id="3074" name="Picture 2" descr="Et bilde som inneholder utendørs, folkemengde&#10;&#10;Automatisk generert beskrivelse">
            <a:extLst>
              <a:ext uri="{FF2B5EF4-FFF2-40B4-BE49-F238E27FC236}">
                <a16:creationId xmlns:a16="http://schemas.microsoft.com/office/drawing/2014/main" id="{0CB2E526-A0EB-F647-B2D9-E308230B99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2" r="28989"/>
          <a:stretch/>
        </p:blipFill>
        <p:spPr bwMode="auto">
          <a:xfrm>
            <a:off x="5183187" y="10"/>
            <a:ext cx="7008813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A0AA0CD-A716-CA48-9222-BED6F7B020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855" y="2557083"/>
            <a:ext cx="4267384" cy="331190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Flere sitteplasser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Penere parker med lys og beplantning, hyppigere vedlikehold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Mer liv og aktiviteter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Kafétilbud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Uteservering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«Koselige, små butikker»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5517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53CE20-449B-CF4B-B003-DC0D5C452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4082BE54-AAB8-1A40-9F20-B19A25679D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925" y="-73647"/>
            <a:ext cx="10305126" cy="7005293"/>
          </a:xfrm>
        </p:spPr>
      </p:pic>
    </p:spTree>
    <p:extLst>
      <p:ext uri="{BB962C8B-B14F-4D97-AF65-F5344CB8AC3E}">
        <p14:creationId xmlns:p14="http://schemas.microsoft.com/office/powerpoint/2010/main" val="2948621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B501A3C2-8301-A546-91EE-8B6CEAD514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71088" y="1370013"/>
            <a:ext cx="4268788" cy="687387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Vi vil ha farger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756FAA7-5C99-8548-B2AA-118B69CB6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850" y="3101510"/>
            <a:ext cx="6088898" cy="3425006"/>
          </a:xfrm>
          <a:prstGeom prst="rect">
            <a:avLst/>
          </a:prstGeom>
        </p:spPr>
      </p:pic>
      <p:pic>
        <p:nvPicPr>
          <p:cNvPr id="11" name="Bilde 10" descr="Et bilde som inneholder himmel, utendørs, bygning&#10;&#10;Automatisk generert beskrivelse">
            <a:extLst>
              <a:ext uri="{FF2B5EF4-FFF2-40B4-BE49-F238E27FC236}">
                <a16:creationId xmlns:a16="http://schemas.microsoft.com/office/drawing/2014/main" id="{E67113BD-3CF5-364A-8516-298F666C4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02" y="3143249"/>
            <a:ext cx="4637840" cy="338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81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natt, mørk, motorvei&#10;&#10;Automatisk generert beskrivelse">
            <a:extLst>
              <a:ext uri="{FF2B5EF4-FFF2-40B4-BE49-F238E27FC236}">
                <a16:creationId xmlns:a16="http://schemas.microsoft.com/office/drawing/2014/main" id="{2F9D27F7-9E21-864B-9B1F-979FA7330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88" y="190211"/>
            <a:ext cx="4895850" cy="2891000"/>
          </a:xfrm>
          <a:prstGeom prst="rect">
            <a:avLst/>
          </a:prstGeom>
        </p:spPr>
      </p:pic>
      <p:sp>
        <p:nvSpPr>
          <p:cNvPr id="6" name="Tittel 3">
            <a:extLst>
              <a:ext uri="{FF2B5EF4-FFF2-40B4-BE49-F238E27FC236}">
                <a16:creationId xmlns:a16="http://schemas.microsoft.com/office/drawing/2014/main" id="{9499D67F-C4BA-384E-8D83-566DBFB89FC1}"/>
              </a:ext>
            </a:extLst>
          </p:cNvPr>
          <p:cNvSpPr txBox="1">
            <a:spLocks/>
          </p:cNvSpPr>
          <p:nvPr/>
        </p:nvSpPr>
        <p:spPr>
          <a:xfrm>
            <a:off x="1761500" y="1292017"/>
            <a:ext cx="4268788" cy="687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nb-NO" b="1" dirty="0"/>
              <a:t>Vi vil ha lys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C954FC6-13C8-F745-962C-A6910FD085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61" b="8172"/>
          <a:stretch/>
        </p:blipFill>
        <p:spPr bwMode="auto">
          <a:xfrm>
            <a:off x="1265861" y="3271711"/>
            <a:ext cx="9660277" cy="277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051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1478F6-A8B2-E741-9B4B-CB0B66202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78BA6D36-F073-2746-A7D4-82CD3D3FBC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-282646"/>
            <a:ext cx="10775373" cy="7423292"/>
          </a:xfrm>
        </p:spPr>
      </p:pic>
    </p:spTree>
    <p:extLst>
      <p:ext uri="{BB962C8B-B14F-4D97-AF65-F5344CB8AC3E}">
        <p14:creationId xmlns:p14="http://schemas.microsoft.com/office/powerpoint/2010/main" val="3898692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1E0111-07D4-D842-9D33-B8A919143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i="1" dirty="0">
              <a:solidFill>
                <a:srgbClr val="0F4C64"/>
              </a:solidFill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nb-NO" i="1" dirty="0">
              <a:solidFill>
                <a:srgbClr val="0F4C64"/>
              </a:solidFill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nb-NO" i="1" dirty="0">
              <a:solidFill>
                <a:srgbClr val="0F4C64"/>
              </a:solidFill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nb-NO" dirty="0">
              <a:solidFill>
                <a:srgbClr val="0F4C64"/>
              </a:solidFill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Bildeforklaring formet som en ellipse 4">
            <a:extLst>
              <a:ext uri="{FF2B5EF4-FFF2-40B4-BE49-F238E27FC236}">
                <a16:creationId xmlns:a16="http://schemas.microsoft.com/office/drawing/2014/main" id="{5011AD26-C933-074B-9EA7-0B574C730BE0}"/>
              </a:ext>
            </a:extLst>
          </p:cNvPr>
          <p:cNvSpPr/>
          <p:nvPr/>
        </p:nvSpPr>
        <p:spPr>
          <a:xfrm>
            <a:off x="5860088" y="790494"/>
            <a:ext cx="6096000" cy="5277011"/>
          </a:xfrm>
          <a:prstGeom prst="wedgeEllipseCallou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tabLst>
                <a:tab pos="457200" algn="l"/>
              </a:tabLst>
            </a:pPr>
            <a:r>
              <a:rPr lang="nb-NO" sz="2000" dirty="0">
                <a:solidFill>
                  <a:srgbClr val="0F4C64"/>
                </a:solidFill>
                <a:latin typeface="Montserrat" pitchFamily="2" charset="77"/>
                <a:ea typeface="Trebuchet MS" panose="020B0603020202020204" pitchFamily="34" charset="0"/>
                <a:cs typeface="Times New Roman" panose="02020603050405020304" pitchFamily="18" charset="0"/>
              </a:rPr>
              <a:t>Trygge og grønne veiforbindelser for gående og syklende. Mer kunst og estetikk i byen og større grad av publikumsrettet virksomheter og kulturtilbud i gatene, </a:t>
            </a:r>
            <a:r>
              <a:rPr lang="nb-NO" sz="2000" b="1" dirty="0">
                <a:solidFill>
                  <a:srgbClr val="0F4C64"/>
                </a:solidFill>
                <a:latin typeface="Montserrat" pitchFamily="2" charset="77"/>
                <a:ea typeface="Trebuchet MS" panose="020B0603020202020204" pitchFamily="34" charset="0"/>
                <a:cs typeface="Times New Roman" panose="02020603050405020304" pitchFamily="18" charset="0"/>
              </a:rPr>
              <a:t>mindre </a:t>
            </a:r>
            <a:r>
              <a:rPr lang="nb-NO" sz="2000" b="1" dirty="0" err="1">
                <a:solidFill>
                  <a:srgbClr val="0F4C64"/>
                </a:solidFill>
                <a:latin typeface="Montserrat" pitchFamily="2" charset="77"/>
                <a:ea typeface="Trebuchet MS" panose="020B0603020202020204" pitchFamily="34" charset="0"/>
                <a:cs typeface="Times New Roman" panose="02020603050405020304" pitchFamily="18" charset="0"/>
              </a:rPr>
              <a:t>innovervendte</a:t>
            </a:r>
            <a:r>
              <a:rPr lang="nb-NO" sz="2000" b="1" dirty="0">
                <a:solidFill>
                  <a:srgbClr val="0F4C64"/>
                </a:solidFill>
                <a:latin typeface="Montserrat" pitchFamily="2" charset="77"/>
                <a:ea typeface="Trebuchet MS" panose="020B0603020202020204" pitchFamily="34" charset="0"/>
                <a:cs typeface="Times New Roman" panose="02020603050405020304" pitchFamily="18" charset="0"/>
              </a:rPr>
              <a:t> butikker og kafeer i kjøpesentre.</a:t>
            </a:r>
          </a:p>
          <a:p>
            <a:pPr algn="ctr"/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5AFC8C1-ACF5-6A4D-8AFE-E903DE550461}"/>
              </a:ext>
            </a:extLst>
          </p:cNvPr>
          <p:cNvSpPr txBox="1"/>
          <p:nvPr/>
        </p:nvSpPr>
        <p:spPr>
          <a:xfrm>
            <a:off x="563562" y="2305614"/>
            <a:ext cx="292671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b-NO" sz="2800" b="1" dirty="0"/>
          </a:p>
          <a:p>
            <a:r>
              <a:rPr lang="nb-NO" sz="2800" dirty="0">
                <a:latin typeface="Montserrat" pitchFamily="2" charset="77"/>
              </a:rPr>
              <a:t>Hvordan skal byen bli enda mer trivelig og attraktiv?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267BFDE-575A-2946-8FFB-0D775595E183}"/>
              </a:ext>
            </a:extLst>
          </p:cNvPr>
          <p:cNvSpPr txBox="1"/>
          <p:nvPr/>
        </p:nvSpPr>
        <p:spPr>
          <a:xfrm>
            <a:off x="563562" y="357871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4000" b="1" dirty="0">
                <a:latin typeface="Montserrat" pitchFamily="2" charset="77"/>
              </a:rPr>
              <a:t>Fremtidens Mo i Rana </a:t>
            </a:r>
          </a:p>
        </p:txBody>
      </p:sp>
      <p:pic>
        <p:nvPicPr>
          <p:cNvPr id="7" name="Bilde 6" descr="Et bilde som inneholder bygning, fargerik, blå, malt&#10;&#10;Automatisk generert beskrivelse">
            <a:extLst>
              <a:ext uri="{FF2B5EF4-FFF2-40B4-BE49-F238E27FC236}">
                <a16:creationId xmlns:a16="http://schemas.microsoft.com/office/drawing/2014/main" id="{367E9689-652F-0549-9C66-8531BE3267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3" b="12931"/>
          <a:stretch/>
        </p:blipFill>
        <p:spPr>
          <a:xfrm>
            <a:off x="563562" y="2022009"/>
            <a:ext cx="3943350" cy="382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94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5B1A08-97B9-F84D-A947-A7E7EC9DC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Hva betyr dette for dere i handelsbransjen?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D84DCC3-CE43-1E45-80CC-BC8A45B5C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2037"/>
            <a:ext cx="10515600" cy="435133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Aktiviteter er viktig!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Forskjønning, beplantning, belysning og farger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1" dirty="0"/>
              <a:t>Fasade og inngang som «inviterer inn»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Foliering gjør det motsatte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Fortsett med den fantastiske kundeservicen!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Digital og fysisk opplevelse henger sammen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45755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7C06290F-B108-7349-9671-0D7BF82D3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Visste du... </a:t>
            </a:r>
          </a:p>
        </p:txBody>
      </p:sp>
      <p:pic>
        <p:nvPicPr>
          <p:cNvPr id="8" name="Plassholder for innhold 7" descr="Et bilde som inneholder tekst&#10;&#10;Automatisk generert beskrivelse">
            <a:extLst>
              <a:ext uri="{FF2B5EF4-FFF2-40B4-BE49-F238E27FC236}">
                <a16:creationId xmlns:a16="http://schemas.microsoft.com/office/drawing/2014/main" id="{7271783C-D298-9745-B00A-F233090E0C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1508" y="1516602"/>
            <a:ext cx="10019342" cy="4976273"/>
          </a:xfrm>
        </p:spPr>
      </p:pic>
    </p:spTree>
    <p:extLst>
      <p:ext uri="{BB962C8B-B14F-4D97-AF65-F5344CB8AC3E}">
        <p14:creationId xmlns:p14="http://schemas.microsoft.com/office/powerpoint/2010/main" val="4245370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17AEDF-9A3C-2E46-A6B2-6ABFEF735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855" y="627018"/>
            <a:ext cx="4267384" cy="1011282"/>
          </a:xfrm>
        </p:spPr>
        <p:txBody>
          <a:bodyPr/>
          <a:lstStyle/>
          <a:p>
            <a:r>
              <a:rPr lang="nb-NO" b="1" dirty="0"/>
              <a:t>Unge og nye ranværinger</a:t>
            </a:r>
          </a:p>
        </p:txBody>
      </p:sp>
      <p:pic>
        <p:nvPicPr>
          <p:cNvPr id="6" name="Plassholder for bilde 5" descr="Et bilde som inneholder tekst, person, innendørs, datamaskin&#10;&#10;Automatisk generert beskrivelse">
            <a:extLst>
              <a:ext uri="{FF2B5EF4-FFF2-40B4-BE49-F238E27FC236}">
                <a16:creationId xmlns:a16="http://schemas.microsoft.com/office/drawing/2014/main" id="{6F91B2DC-17FE-F24F-B0D7-EAC2EC8D30E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384" b="17384"/>
          <a:stretch>
            <a:fillRect/>
          </a:stretch>
        </p:blipFill>
        <p:spPr/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780D0C4-09F7-634D-9C74-42711980AB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855" y="1956582"/>
            <a:ext cx="4267384" cy="456704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nb-NO" sz="2800" b="1" dirty="0"/>
              <a:t>Digital synlighet og informasjon på engelsk </a:t>
            </a:r>
            <a:endParaRPr lang="nb-NO" sz="2800" dirty="0"/>
          </a:p>
          <a:p>
            <a:pPr>
              <a:lnSpc>
                <a:spcPct val="120000"/>
              </a:lnSpc>
            </a:pPr>
            <a:r>
              <a:rPr lang="nb-NO" sz="2800" dirty="0"/>
              <a:t>«Vi får mange, unge tilflyttere som kommer fra utlandet, derfor må vi internasjonalisere oss – med blant annet engelsk informasjon og stillingsutlysninger! Vi under 35 dømmer dere ut i fra både informasjon og visuelt uttrykk. Finner vi det ikke og det ikke er visuelt tidsriktig, da velger vi dere bort.» </a:t>
            </a:r>
          </a:p>
          <a:p>
            <a:pPr>
              <a:lnSpc>
                <a:spcPct val="120000"/>
              </a:lnSpc>
            </a:pPr>
            <a:r>
              <a:rPr lang="nb-NO" sz="2800" i="1" dirty="0"/>
              <a:t>Iselin Breirem, prosjektleder omdømme i Rana Utvikling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91119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702A35D-7EC1-444A-B228-C8B3403D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043" y="244475"/>
            <a:ext cx="4346576" cy="9525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sz="4000" b="1" kern="1200" dirty="0"/>
              <a:t>HR-NETTVERK</a:t>
            </a:r>
          </a:p>
        </p:txBody>
      </p:sp>
      <p:pic>
        <p:nvPicPr>
          <p:cNvPr id="4098" name="Picture 2" descr="hr-nettverk">
            <a:extLst>
              <a:ext uri="{FF2B5EF4-FFF2-40B4-BE49-F238E27FC236}">
                <a16:creationId xmlns:a16="http://schemas.microsoft.com/office/drawing/2014/main" id="{490A41EF-7028-6847-B1C4-1BC5E8EA0F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2" r="7351" b="3"/>
          <a:stretch/>
        </p:blipFill>
        <p:spPr bwMode="auto">
          <a:xfrm>
            <a:off x="5716588" y="992187"/>
            <a:ext cx="6172200" cy="487362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ECA22BE-4144-4592-82E1-156169618D55}"/>
              </a:ext>
            </a:extLst>
          </p:cNvPr>
          <p:cNvSpPr txBox="1">
            <a:spLocks/>
          </p:cNvSpPr>
          <p:nvPr/>
        </p:nvSpPr>
        <p:spPr>
          <a:xfrm>
            <a:off x="731042" y="1196975"/>
            <a:ext cx="4622008" cy="46132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tabLst/>
              <a:defRPr sz="1600" b="0" i="0" kern="1200">
                <a:solidFill>
                  <a:schemeClr val="tx2"/>
                </a:solidFill>
                <a:latin typeface="+mn-lt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+mn-lt"/>
                <a:ea typeface="Roboto Light" panose="02000000000000000000" pitchFamily="2" charset="0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defRPr sz="1200" b="0" i="0" kern="1200">
                <a:solidFill>
                  <a:schemeClr val="tx2"/>
                </a:solidFill>
                <a:latin typeface="+mn-lt"/>
                <a:ea typeface="Roboto Light" panose="02000000000000000000" pitchFamily="2" charset="0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defRPr sz="1000" b="0" i="0" kern="1200">
                <a:solidFill>
                  <a:schemeClr val="tx2"/>
                </a:solidFill>
                <a:latin typeface="+mn-lt"/>
                <a:ea typeface="Roboto Light" panose="02000000000000000000" pitchFamily="2" charset="0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defRPr sz="1000" b="0" i="0" kern="1200">
                <a:solidFill>
                  <a:schemeClr val="tx2"/>
                </a:solidFill>
                <a:latin typeface="+mn-lt"/>
                <a:ea typeface="Roboto Light" panose="02000000000000000000" pitchFamily="2" charset="0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nb-NO" sz="2000" kern="1200" dirty="0">
              <a:solidFill>
                <a:schemeClr val="tx1"/>
              </a:solidFill>
              <a:latin typeface=""/>
              <a:ea typeface="+mn-ea"/>
              <a:cs typeface="+mn-cs"/>
            </a:endParaRPr>
          </a:p>
          <a:p>
            <a:pPr fontAlgn="base">
              <a:lnSpc>
                <a:spcPct val="120000"/>
              </a:lnSpc>
            </a:pPr>
            <a:r>
              <a:rPr lang="nb-NO" sz="2300" kern="1200" dirty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rPr>
              <a:t>Rana Utvikling &amp; </a:t>
            </a:r>
            <a:r>
              <a:rPr lang="nb-NO" sz="2300" kern="1200" dirty="0" err="1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rPr>
              <a:t>Ranaregionen</a:t>
            </a:r>
            <a:r>
              <a:rPr lang="nb-NO" sz="2300" kern="1200" dirty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rPr>
              <a:t> Næringsforening​</a:t>
            </a:r>
          </a:p>
          <a:p>
            <a:pPr fontAlgn="base">
              <a:lnSpc>
                <a:spcPct val="120000"/>
              </a:lnSpc>
            </a:pPr>
            <a:endParaRPr lang="nb-NO" sz="2300" b="1" kern="1200" dirty="0">
              <a:solidFill>
                <a:schemeClr val="tx1"/>
              </a:solidFill>
              <a:latin typeface="Montserrat" pitchFamily="2" charset="77"/>
              <a:ea typeface="+mn-ea"/>
              <a:cs typeface="+mn-cs"/>
            </a:endParaRPr>
          </a:p>
          <a:p>
            <a:pPr>
              <a:lnSpc>
                <a:spcPct val="120000"/>
              </a:lnSpc>
            </a:pPr>
            <a:r>
              <a:rPr lang="nb-NO" sz="2300" b="1" dirty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rPr>
              <a:t>Medlemmer</a:t>
            </a:r>
            <a:r>
              <a:rPr lang="nb-NO" sz="2300" b="1" kern="1200" dirty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rPr>
              <a:t>: </a:t>
            </a:r>
            <a:r>
              <a:rPr lang="nb-NO" sz="2300" dirty="0">
                <a:solidFill>
                  <a:schemeClr val="tx1"/>
                </a:solidFill>
                <a:latin typeface="Montserrat" pitchFamily="2" charset="77"/>
              </a:rPr>
              <a:t>Mo Industripark, Helgeland Betong, </a:t>
            </a:r>
            <a:r>
              <a:rPr lang="nb-NO" sz="2300" dirty="0" err="1">
                <a:solidFill>
                  <a:schemeClr val="tx1"/>
                </a:solidFill>
                <a:latin typeface="Montserrat" pitchFamily="2" charset="77"/>
              </a:rPr>
              <a:t>Retura</a:t>
            </a:r>
            <a:r>
              <a:rPr lang="nb-NO" sz="2300" dirty="0">
                <a:solidFill>
                  <a:schemeClr val="tx1"/>
                </a:solidFill>
                <a:latin typeface="Montserrat" pitchFamily="2" charset="77"/>
              </a:rPr>
              <a:t> HAF, BDO, The </a:t>
            </a:r>
            <a:r>
              <a:rPr lang="nb-NO" sz="2300" dirty="0" err="1">
                <a:solidFill>
                  <a:schemeClr val="tx1"/>
                </a:solidFill>
                <a:latin typeface="Montserrat" pitchFamily="2" charset="77"/>
              </a:rPr>
              <a:t>Coring</a:t>
            </a:r>
            <a:r>
              <a:rPr lang="nb-NO" sz="2300" dirty="0">
                <a:solidFill>
                  <a:schemeClr val="tx1"/>
                </a:solidFill>
                <a:latin typeface="Montserrat" pitchFamily="2" charset="77"/>
              </a:rPr>
              <a:t> Company, Din Personalpartner, Rana Utvikling, Sparebank1 Helgeland, Park 22, Spiren Design, Elkem Rana, </a:t>
            </a:r>
            <a:r>
              <a:rPr lang="nb-NO" sz="2300" dirty="0" err="1">
                <a:solidFill>
                  <a:schemeClr val="tx1"/>
                </a:solidFill>
                <a:latin typeface="Montserrat" pitchFamily="2" charset="77"/>
              </a:rPr>
              <a:t>Momek</a:t>
            </a:r>
            <a:r>
              <a:rPr lang="nb-NO" sz="2300" dirty="0">
                <a:solidFill>
                  <a:schemeClr val="tx1"/>
                </a:solidFill>
                <a:latin typeface="Montserrat" pitchFamily="2" charset="77"/>
              </a:rPr>
              <a:t>, Rana Gruber, FREYR, Vitensenter Nordland, Adecco, Karrieresenteret, MBA Entreprenør, </a:t>
            </a:r>
            <a:r>
              <a:rPr lang="nb-NO" sz="2300" dirty="0" err="1">
                <a:solidFill>
                  <a:schemeClr val="tx1"/>
                </a:solidFill>
                <a:latin typeface="Montserrat" pitchFamily="2" charset="77"/>
              </a:rPr>
              <a:t>Celsa</a:t>
            </a:r>
            <a:r>
              <a:rPr lang="nb-NO" sz="2300" dirty="0">
                <a:solidFill>
                  <a:schemeClr val="tx1"/>
                </a:solidFill>
                <a:latin typeface="Montserrat" pitchFamily="2" charset="77"/>
              </a:rPr>
              <a:t>, Haaland, Norsk </a:t>
            </a:r>
            <a:r>
              <a:rPr lang="nb-NO" sz="2300" dirty="0" err="1">
                <a:solidFill>
                  <a:schemeClr val="tx1"/>
                </a:solidFill>
                <a:latin typeface="Montserrat" pitchFamily="2" charset="77"/>
              </a:rPr>
              <a:t>Byggstøtte</a:t>
            </a:r>
            <a:r>
              <a:rPr lang="nb-NO" sz="2300" dirty="0">
                <a:solidFill>
                  <a:schemeClr val="tx1"/>
                </a:solidFill>
                <a:latin typeface="Montserrat" pitchFamily="2" charset="77"/>
              </a:rPr>
              <a:t>, NAV Nesna, NAV Rana, Hemnes og Rana kommune.</a:t>
            </a:r>
          </a:p>
          <a:p>
            <a:pPr>
              <a:lnSpc>
                <a:spcPct val="90000"/>
              </a:lnSpc>
            </a:pPr>
            <a:endParaRPr lang="nb-NO" kern="1200" dirty="0">
              <a:solidFill>
                <a:schemeClr val="tx1"/>
              </a:solidFill>
              <a:latin typeface=""/>
              <a:ea typeface="+mn-ea"/>
              <a:cs typeface="+mn-cs"/>
            </a:endParaRPr>
          </a:p>
          <a:p>
            <a:pPr>
              <a:lnSpc>
                <a:spcPct val="90000"/>
              </a:lnSpc>
            </a:pPr>
            <a:endParaRPr lang="nb-NO" kern="1200" dirty="0">
              <a:solidFill>
                <a:schemeClr val="tx1"/>
              </a:solidFill>
              <a:latin typeface="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677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E0EFD0-AD42-554A-A27D-396C8531B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Bli med!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654D32-0852-6849-B095-C6DE9A515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/>
              <a:t>Forpliktelse</a:t>
            </a:r>
            <a:r>
              <a:rPr lang="nb-NO" dirty="0"/>
              <a:t>: </a:t>
            </a:r>
          </a:p>
          <a:p>
            <a:r>
              <a:rPr lang="nb-NO" dirty="0"/>
              <a:t>Lyse ut stillinger</a:t>
            </a:r>
          </a:p>
          <a:p>
            <a:r>
              <a:rPr lang="nb-NO" dirty="0"/>
              <a:t>Lyse ut relevante stillinger på engelsk 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Neste møte 29. mars fra </a:t>
            </a:r>
            <a:r>
              <a:rPr lang="nb-NO" b="1" dirty="0" err="1"/>
              <a:t>kl</a:t>
            </a:r>
            <a:r>
              <a:rPr lang="nb-NO" b="1" dirty="0"/>
              <a:t> 12-14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Send mail til </a:t>
            </a:r>
            <a:r>
              <a:rPr lang="nb-NO" dirty="0" err="1"/>
              <a:t>ingvild@rananf.no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43839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B4424D-8E81-8D4A-989D-FD89BE0CB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350" y="341312"/>
            <a:ext cx="3932237" cy="1028700"/>
          </a:xfrm>
        </p:spPr>
        <p:txBody>
          <a:bodyPr anchor="b">
            <a:normAutofit/>
          </a:bodyPr>
          <a:lstStyle/>
          <a:p>
            <a:r>
              <a:rPr lang="nb-NO" b="1" dirty="0"/>
              <a:t>Viktige datoer </a:t>
            </a:r>
          </a:p>
        </p:txBody>
      </p:sp>
      <p:pic>
        <p:nvPicPr>
          <p:cNvPr id="5" name="Bilde 4" descr="Den øverste visningen av en kalender med en rød penn øverst">
            <a:extLst>
              <a:ext uri="{FF2B5EF4-FFF2-40B4-BE49-F238E27FC236}">
                <a16:creationId xmlns:a16="http://schemas.microsoft.com/office/drawing/2014/main" id="{7AFEBE25-360D-C042-BE59-D8C5F3ECFC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31" r="1" b="1"/>
          <a:stretch/>
        </p:blipFill>
        <p:spPr>
          <a:xfrm>
            <a:off x="5676900" y="989012"/>
            <a:ext cx="6172200" cy="4873625"/>
          </a:xfrm>
          <a:prstGeom prst="rect">
            <a:avLst/>
          </a:prstGeom>
          <a:noFill/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BA5876-8751-274A-8C4B-1EE324692A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7350" y="1676399"/>
            <a:ext cx="4984750" cy="4186237"/>
          </a:xfrm>
        </p:spPr>
        <p:txBody>
          <a:bodyPr>
            <a:normAutofit fontScale="92500" lnSpcReduction="20000"/>
          </a:bodyPr>
          <a:lstStyle/>
          <a:p>
            <a:r>
              <a:rPr lang="nb-NO" sz="2400" dirty="0"/>
              <a:t>20. mai, Gallaria </a:t>
            </a:r>
          </a:p>
          <a:p>
            <a:endParaRPr lang="nb-NO" sz="2400" dirty="0"/>
          </a:p>
          <a:p>
            <a:r>
              <a:rPr lang="nb-NO" sz="2400" dirty="0"/>
              <a:t>21. juni, Kveldsåpent </a:t>
            </a:r>
          </a:p>
          <a:p>
            <a:endParaRPr lang="nb-NO" sz="2400" dirty="0"/>
          </a:p>
          <a:p>
            <a:r>
              <a:rPr lang="nb-NO" sz="2400" dirty="0"/>
              <a:t>11. august, Arctic Race Norway 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/>
              <a:t>22. september, fagkveld</a:t>
            </a:r>
          </a:p>
          <a:p>
            <a:pPr marL="0" indent="0">
              <a:buNone/>
            </a:pPr>
            <a:endParaRPr lang="nb-NO" sz="2400" dirty="0"/>
          </a:p>
          <a:p>
            <a:r>
              <a:rPr lang="nb-NO" sz="2400" dirty="0"/>
              <a:t>10. november, Kveldsåpent </a:t>
            </a:r>
          </a:p>
          <a:p>
            <a:endParaRPr lang="nb-NO" sz="2400" dirty="0"/>
          </a:p>
          <a:p>
            <a:r>
              <a:rPr lang="nb-NO" sz="2400" dirty="0"/>
              <a:t>13. desember, Kveldsåpent 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1947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person, utendørs, hatt, har på seg&#10;&#10;Automatisk generert beskrivelse">
            <a:extLst>
              <a:ext uri="{FF2B5EF4-FFF2-40B4-BE49-F238E27FC236}">
                <a16:creationId xmlns:a16="http://schemas.microsoft.com/office/drawing/2014/main" id="{8685DED3-594F-E24F-93F4-5056DB04E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330558" cy="3330558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D857CD01-52CE-5540-B01B-8DBF91BF5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209" y="3449639"/>
            <a:ext cx="4920002" cy="3408361"/>
          </a:xfrm>
          <a:prstGeom prst="rect">
            <a:avLst/>
          </a:prstGeom>
        </p:spPr>
      </p:pic>
      <p:pic>
        <p:nvPicPr>
          <p:cNvPr id="11" name="Bilde 10" descr="Et bilde som inneholder himmel, person, utendørs, vann&#10;&#10;Automatisk generert beskrivelse">
            <a:extLst>
              <a:ext uri="{FF2B5EF4-FFF2-40B4-BE49-F238E27FC236}">
                <a16:creationId xmlns:a16="http://schemas.microsoft.com/office/drawing/2014/main" id="{82AC8F53-E49F-114F-A745-7D231FE261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048" y="0"/>
            <a:ext cx="2211699" cy="3330558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86E5169F-8960-C145-BCC2-30BB7BC19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49639"/>
            <a:ext cx="4520412" cy="343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95088CFF-2D47-EE43-91B0-586E2ED7909D}"/>
              </a:ext>
            </a:extLst>
          </p:cNvPr>
          <p:cNvSpPr txBox="1"/>
          <p:nvPr/>
        </p:nvSpPr>
        <p:spPr>
          <a:xfrm>
            <a:off x="6831111" y="1734149"/>
            <a:ext cx="53608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solidFill>
                  <a:srgbClr val="EFC49A"/>
                </a:solidFill>
                <a:latin typeface="Montserrat" pitchFamily="2" charset="77"/>
              </a:rPr>
              <a:t>ATTRAKSJONSKRAFT </a:t>
            </a:r>
          </a:p>
          <a:p>
            <a:r>
              <a:rPr lang="nb-NO" dirty="0">
                <a:solidFill>
                  <a:srgbClr val="EFC49A"/>
                </a:solidFill>
                <a:latin typeface="Montserrat" pitchFamily="2" charset="77"/>
              </a:rPr>
              <a:t>Regionen vår har alle forutsetninger for å bli en motor i det grønne skiftet, men det forutsetter at vi tiltrekker oss folk og kompetanse. </a:t>
            </a:r>
          </a:p>
        </p:txBody>
      </p:sp>
      <p:pic>
        <p:nvPicPr>
          <p:cNvPr id="5124" name="Picture 4" descr="Gallaria Logo">
            <a:extLst>
              <a:ext uri="{FF2B5EF4-FFF2-40B4-BE49-F238E27FC236}">
                <a16:creationId xmlns:a16="http://schemas.microsoft.com/office/drawing/2014/main" id="{F0B89451-0119-CB4B-91DB-78CB148C2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238" y="-13605"/>
            <a:ext cx="5675697" cy="174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925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08143B-756E-9446-96ED-48C0F0B4A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Ny fagkveld i september!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D11492-D2FE-C146-8337-4F012C32F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Ny fagkveld 22. september </a:t>
            </a:r>
            <a:r>
              <a:rPr lang="nb-NO" dirty="0" err="1"/>
              <a:t>kl</a:t>
            </a:r>
            <a:r>
              <a:rPr lang="nb-NO" dirty="0"/>
              <a:t> 19-21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Innspill? 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Picture 2" descr="Hjem - Rana Blad Marked">
            <a:extLst>
              <a:ext uri="{FF2B5EF4-FFF2-40B4-BE49-F238E27FC236}">
                <a16:creationId xmlns:a16="http://schemas.microsoft.com/office/drawing/2014/main" id="{E1300CD3-68B4-F342-89FC-8E6468BE4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189" y="5959098"/>
            <a:ext cx="3601836" cy="80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9570D132-B635-BC45-995C-5B746DACF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70" y="5959098"/>
            <a:ext cx="2936818" cy="6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86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2986D8-AB62-3446-BBEE-7C26267C82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520" y="437868"/>
            <a:ext cx="7417870" cy="1014445"/>
          </a:xfrm>
        </p:spPr>
        <p:txBody>
          <a:bodyPr>
            <a:normAutofit fontScale="90000"/>
          </a:bodyPr>
          <a:lstStyle/>
          <a:p>
            <a:r>
              <a:rPr lang="nb-NO" b="1" dirty="0">
                <a:latin typeface="Montserrat" pitchFamily="2" charset="77"/>
              </a:rPr>
              <a:t>Hold deg oppdatert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5087FF-25E9-9248-B1BF-0B47F3BA8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520" y="1616697"/>
            <a:ext cx="7417870" cy="1544963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>
                <a:latin typeface="Montserrat" pitchFamily="2" charset="77"/>
              </a:rPr>
              <a:t>Meld deg på nyhetsbrev </a:t>
            </a:r>
          </a:p>
        </p:txBody>
      </p:sp>
      <p:pic>
        <p:nvPicPr>
          <p:cNvPr id="5" name="Grafikk 4" descr="Sende kontur">
            <a:extLst>
              <a:ext uri="{FF2B5EF4-FFF2-40B4-BE49-F238E27FC236}">
                <a16:creationId xmlns:a16="http://schemas.microsoft.com/office/drawing/2014/main" id="{34D96E4C-1F32-9A44-B129-8CA9514ECD8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8737" y="2232013"/>
            <a:ext cx="765263" cy="765263"/>
          </a:xfrm>
          <a:prstGeom prst="rect">
            <a:avLst/>
          </a:prstGeom>
        </p:spPr>
      </p:pic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03179904-F77A-F346-87AD-FC2F9943A1C6}"/>
              </a:ext>
            </a:extLst>
          </p:cNvPr>
          <p:cNvSpPr txBox="1">
            <a:spLocks/>
          </p:cNvSpPr>
          <p:nvPr/>
        </p:nvSpPr>
        <p:spPr>
          <a:xfrm>
            <a:off x="2066825" y="3178157"/>
            <a:ext cx="6829525" cy="1544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b-NO" dirty="0"/>
          </a:p>
          <a:p>
            <a:pPr algn="l"/>
            <a:endParaRPr lang="nb-NO" dirty="0"/>
          </a:p>
          <a:p>
            <a:pPr algn="l"/>
            <a:r>
              <a:rPr lang="nb-NO" dirty="0">
                <a:latin typeface="Montserrat" pitchFamily="2" charset="77"/>
              </a:rPr>
              <a:t>Følg oss på </a:t>
            </a:r>
            <a:r>
              <a:rPr lang="nb-NO" dirty="0" err="1">
                <a:latin typeface="Montserrat" pitchFamily="2" charset="77"/>
              </a:rPr>
              <a:t>facebook</a:t>
            </a:r>
            <a:r>
              <a:rPr lang="nb-NO" dirty="0">
                <a:latin typeface="Montserrat" pitchFamily="2" charset="77"/>
              </a:rPr>
              <a:t>, </a:t>
            </a:r>
            <a:r>
              <a:rPr lang="nb-NO" dirty="0" err="1">
                <a:latin typeface="Montserrat" pitchFamily="2" charset="77"/>
              </a:rPr>
              <a:t>LinkedIn</a:t>
            </a:r>
            <a:r>
              <a:rPr lang="nb-NO" dirty="0">
                <a:latin typeface="Montserrat" pitchFamily="2" charset="77"/>
              </a:rPr>
              <a:t> og </a:t>
            </a:r>
            <a:r>
              <a:rPr lang="nb-NO" dirty="0" err="1">
                <a:latin typeface="Montserrat" pitchFamily="2" charset="77"/>
              </a:rPr>
              <a:t>Instagram</a:t>
            </a:r>
            <a:endParaRPr lang="nb-NO" dirty="0">
              <a:latin typeface="Montserrat" pitchFamily="2" charset="77"/>
            </a:endParaRPr>
          </a:p>
        </p:txBody>
      </p:sp>
      <p:pic>
        <p:nvPicPr>
          <p:cNvPr id="6146" name="Picture 2" descr="Social-media Icon - Download in Line Style">
            <a:extLst>
              <a:ext uri="{FF2B5EF4-FFF2-40B4-BE49-F238E27FC236}">
                <a16:creationId xmlns:a16="http://schemas.microsoft.com/office/drawing/2014/main" id="{EFEFF5DD-D29F-6F40-8687-D63E0F6C9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11" y="3696340"/>
            <a:ext cx="1235749" cy="123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042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2986D8-AB62-3446-BBEE-7C26267C82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520" y="437868"/>
            <a:ext cx="7417870" cy="1014445"/>
          </a:xfrm>
        </p:spPr>
        <p:txBody>
          <a:bodyPr>
            <a:normAutofit/>
          </a:bodyPr>
          <a:lstStyle/>
          <a:p>
            <a:r>
              <a:rPr lang="nb-NO" b="1" dirty="0">
                <a:latin typeface="Montserrat" pitchFamily="2" charset="77"/>
              </a:rPr>
              <a:t>Takk for meg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5087FF-25E9-9248-B1BF-0B47F3BA8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4210" y="1656979"/>
            <a:ext cx="5672990" cy="229365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b-NO" sz="2800" dirty="0"/>
          </a:p>
          <a:p>
            <a:pPr marL="0" indent="0">
              <a:buNone/>
            </a:pPr>
            <a:endParaRPr lang="nb-NO" sz="2800" dirty="0"/>
          </a:p>
          <a:p>
            <a:pPr marL="0" indent="0" algn="l">
              <a:buNone/>
            </a:pPr>
            <a:r>
              <a:rPr lang="nb-NO" sz="2800" dirty="0">
                <a:latin typeface="Montserrat" pitchFamily="2" charset="77"/>
              </a:rPr>
              <a:t>41224243</a:t>
            </a:r>
          </a:p>
          <a:p>
            <a:pPr marL="0" indent="0" algn="l">
              <a:buNone/>
            </a:pPr>
            <a:endParaRPr lang="nb-NO" sz="2800" dirty="0">
              <a:latin typeface="Montserrat" pitchFamily="2" charset="77"/>
            </a:endParaRPr>
          </a:p>
          <a:p>
            <a:pPr marL="0" indent="0" algn="l">
              <a:buNone/>
            </a:pPr>
            <a:r>
              <a:rPr lang="nb-NO" sz="2800" dirty="0" err="1">
                <a:latin typeface="Montserrat" pitchFamily="2" charset="77"/>
              </a:rPr>
              <a:t>ingvild@rananf.no</a:t>
            </a:r>
            <a:endParaRPr lang="nb-NO" sz="2800" dirty="0">
              <a:latin typeface="Montserrat" pitchFamily="2" charset="77"/>
            </a:endParaRP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03179904-F77A-F346-87AD-FC2F9943A1C6}"/>
              </a:ext>
            </a:extLst>
          </p:cNvPr>
          <p:cNvSpPr txBox="1">
            <a:spLocks/>
          </p:cNvSpPr>
          <p:nvPr/>
        </p:nvSpPr>
        <p:spPr>
          <a:xfrm>
            <a:off x="2066825" y="3178157"/>
            <a:ext cx="6829525" cy="15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b-NO" dirty="0"/>
          </a:p>
          <a:p>
            <a:pPr algn="l"/>
            <a:endParaRPr lang="nb-NO" dirty="0"/>
          </a:p>
        </p:txBody>
      </p:sp>
      <p:pic>
        <p:nvPicPr>
          <p:cNvPr id="7" name="Grafikk 6" descr="Telefon kontur">
            <a:extLst>
              <a:ext uri="{FF2B5EF4-FFF2-40B4-BE49-F238E27FC236}">
                <a16:creationId xmlns:a16="http://schemas.microsoft.com/office/drawing/2014/main" id="{D8C7D6A1-0D8D-D447-ACD1-FCB16DC8E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21118" y="2346608"/>
            <a:ext cx="914400" cy="914400"/>
          </a:xfrm>
          <a:prstGeom prst="rect">
            <a:avLst/>
          </a:prstGeom>
        </p:spPr>
      </p:pic>
      <p:pic>
        <p:nvPicPr>
          <p:cNvPr id="9" name="Grafikk 8" descr="E-post kontur">
            <a:extLst>
              <a:ext uri="{FF2B5EF4-FFF2-40B4-BE49-F238E27FC236}">
                <a16:creationId xmlns:a16="http://schemas.microsoft.com/office/drawing/2014/main" id="{9F3E875D-F00D-654A-8BD0-76F33FAEA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21118" y="34290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961238"/>
      </p:ext>
    </p:extLst>
  </p:cSld>
  <p:clrMapOvr>
    <a:masterClrMapping/>
  </p:clrMapOvr>
</p:sld>
</file>

<file path=ppt/theme/theme1.xml><?xml version="1.0" encoding="utf-8"?>
<a:theme xmlns:a="http://schemas.openxmlformats.org/drawingml/2006/main" name="Egendefinert utforming">
  <a:themeElements>
    <a:clrScheme name="Profil Ranaregionen Næringsforening">
      <a:dk1>
        <a:srgbClr val="28513B"/>
      </a:dk1>
      <a:lt1>
        <a:srgbClr val="AAC9BD"/>
      </a:lt1>
      <a:dk2>
        <a:srgbClr val="1D1D1B"/>
      </a:dk2>
      <a:lt2>
        <a:srgbClr val="26B78D"/>
      </a:lt2>
      <a:accent1>
        <a:srgbClr val="145339"/>
      </a:accent1>
      <a:accent2>
        <a:srgbClr val="AAC9BD"/>
      </a:accent2>
      <a:accent3>
        <a:srgbClr val="26B78D"/>
      </a:accent3>
      <a:accent4>
        <a:srgbClr val="145339"/>
      </a:accent4>
      <a:accent5>
        <a:srgbClr val="448E67"/>
      </a:accent5>
      <a:accent6>
        <a:srgbClr val="1B8566"/>
      </a:accent6>
      <a:hlink>
        <a:srgbClr val="BDE2D5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yremøte 1 2022 Rapportering strategisk plan 2022-2023" id="{29E2A285-8CA0-F146-947B-C929D27BE5F9}" vid="{F0062EBB-3E67-A84D-BE45-1510A521248E}"/>
    </a:ext>
  </a:extLst>
</a:theme>
</file>

<file path=ppt/theme/theme2.xml><?xml version="1.0" encoding="utf-8"?>
<a:theme xmlns:a="http://schemas.openxmlformats.org/drawingml/2006/main" name="1_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2C84F30E2055B4EB05A51D23D3136E1" ma:contentTypeVersion="10" ma:contentTypeDescription="Opprett et nytt dokument." ma:contentTypeScope="" ma:versionID="b018114715d70d95c8c89d201a1f8735">
  <xsd:schema xmlns:xsd="http://www.w3.org/2001/XMLSchema" xmlns:xs="http://www.w3.org/2001/XMLSchema" xmlns:p="http://schemas.microsoft.com/office/2006/metadata/properties" xmlns:ns2="1647a53a-1108-44ff-bd8f-131abe28251a" targetNamespace="http://schemas.microsoft.com/office/2006/metadata/properties" ma:root="true" ma:fieldsID="ea66a64621340cea26b74ab81040e497" ns2:_="">
    <xsd:import namespace="1647a53a-1108-44ff-bd8f-131abe2825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47a53a-1108-44ff-bd8f-131abe2825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18598EF-B0DE-4E2B-84E5-C8D8CAC0E2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30A867-78B6-4566-8685-5BD95DC5512E}">
  <ds:schemaRefs>
    <ds:schemaRef ds:uri="1647a53a-1108-44ff-bd8f-131abe2825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87820E2-6801-46F9-B498-A634F823FDE8}">
  <ds:schemaRefs>
    <ds:schemaRef ds:uri="1647a53a-1108-44ff-bd8f-131abe28251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1_Office-tema</Template>
  <TotalTime>330</TotalTime>
  <Words>696</Words>
  <Application>Microsoft Macintosh PowerPoint</Application>
  <PresentationFormat>Widescreen</PresentationFormat>
  <Paragraphs>115</Paragraphs>
  <Slides>25</Slides>
  <Notes>6</Notes>
  <HiddenSlides>2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Montserrat</vt:lpstr>
      <vt:lpstr>Trebuchet MS</vt:lpstr>
      <vt:lpstr>Egendefinert utforming</vt:lpstr>
      <vt:lpstr>1_Egendefinert utforming</vt:lpstr>
      <vt:lpstr>Hvordan gjøre shopping til en opplevelse?   </vt:lpstr>
      <vt:lpstr>Program</vt:lpstr>
      <vt:lpstr>Hva mener ranværinger om butikkene i byen? </vt:lpstr>
      <vt:lpstr>PowerPoint-presentasjon</vt:lpstr>
      <vt:lpstr>Hvor trives folk best? </vt:lpstr>
      <vt:lpstr>Hvorfor? </vt:lpstr>
      <vt:lpstr>PowerPoint-presentasjon</vt:lpstr>
      <vt:lpstr>PowerPoint-presentasjon</vt:lpstr>
      <vt:lpstr>PowerPoint-presentasjon</vt:lpstr>
      <vt:lpstr>Folk vil ha mer «uteliv»</vt:lpstr>
      <vt:lpstr>PowerPoint-presentasjon</vt:lpstr>
      <vt:lpstr>Vi vil ha farger</vt:lpstr>
      <vt:lpstr>PowerPoint-presentasjon</vt:lpstr>
      <vt:lpstr>PowerPoint-presentasjon</vt:lpstr>
      <vt:lpstr>PowerPoint-presentasjon</vt:lpstr>
      <vt:lpstr>Hva betyr dette for dere i handelsbransjen? </vt:lpstr>
      <vt:lpstr>Visste du... </vt:lpstr>
      <vt:lpstr>Unge og nye ranværinger</vt:lpstr>
      <vt:lpstr>HR-NETTVERK</vt:lpstr>
      <vt:lpstr>Bli med!</vt:lpstr>
      <vt:lpstr>Viktige datoer </vt:lpstr>
      <vt:lpstr>PowerPoint-presentasjon</vt:lpstr>
      <vt:lpstr>Ny fagkveld i september! </vt:lpstr>
      <vt:lpstr>Hold deg oppdatert</vt:lpstr>
      <vt:lpstr>Takk for meg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gjøre shopping til en opplevelse? </dc:title>
  <dc:creator>Ingvild Skogvold</dc:creator>
  <cp:lastModifiedBy>Ingvild Skogvold</cp:lastModifiedBy>
  <cp:revision>1</cp:revision>
  <cp:lastPrinted>2022-03-16T16:08:48Z</cp:lastPrinted>
  <dcterms:created xsi:type="dcterms:W3CDTF">2022-03-15T13:38:39Z</dcterms:created>
  <dcterms:modified xsi:type="dcterms:W3CDTF">2022-03-17T17:44:56Z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0x01010012C84F30E2055B4EB05A51D23D3136E1</vt:lpwstr>
  </property>
</Properties>
</file>